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98"/>
  </p:notesMasterIdLst>
  <p:sldIdLst>
    <p:sldId id="256" r:id="rId2"/>
    <p:sldId id="258" r:id="rId3"/>
    <p:sldId id="259" r:id="rId4"/>
    <p:sldId id="261" r:id="rId5"/>
    <p:sldId id="363" r:id="rId6"/>
    <p:sldId id="262" r:id="rId7"/>
    <p:sldId id="263" r:id="rId8"/>
    <p:sldId id="265" r:id="rId9"/>
    <p:sldId id="268" r:id="rId10"/>
    <p:sldId id="266" r:id="rId11"/>
    <p:sldId id="359" r:id="rId12"/>
    <p:sldId id="267" r:id="rId13"/>
    <p:sldId id="284" r:id="rId14"/>
    <p:sldId id="270" r:id="rId15"/>
    <p:sldId id="269" r:id="rId16"/>
    <p:sldId id="272" r:id="rId17"/>
    <p:sldId id="273" r:id="rId18"/>
    <p:sldId id="274" r:id="rId19"/>
    <p:sldId id="275" r:id="rId20"/>
    <p:sldId id="293" r:id="rId21"/>
    <p:sldId id="294" r:id="rId22"/>
    <p:sldId id="308" r:id="rId23"/>
    <p:sldId id="309" r:id="rId24"/>
    <p:sldId id="276" r:id="rId25"/>
    <p:sldId id="285" r:id="rId26"/>
    <p:sldId id="283" r:id="rId27"/>
    <p:sldId id="282" r:id="rId28"/>
    <p:sldId id="349" r:id="rId29"/>
    <p:sldId id="348" r:id="rId30"/>
    <p:sldId id="355" r:id="rId31"/>
    <p:sldId id="351" r:id="rId32"/>
    <p:sldId id="310" r:id="rId33"/>
    <p:sldId id="277" r:id="rId34"/>
    <p:sldId id="358" r:id="rId35"/>
    <p:sldId id="280" r:id="rId36"/>
    <p:sldId id="287" r:id="rId37"/>
    <p:sldId id="313" r:id="rId38"/>
    <p:sldId id="312" r:id="rId39"/>
    <p:sldId id="278" r:id="rId40"/>
    <p:sldId id="288" r:id="rId41"/>
    <p:sldId id="291" r:id="rId42"/>
    <p:sldId id="292" r:id="rId43"/>
    <p:sldId id="295" r:id="rId44"/>
    <p:sldId id="296" r:id="rId45"/>
    <p:sldId id="299" r:id="rId46"/>
    <p:sldId id="300" r:id="rId47"/>
    <p:sldId id="297" r:id="rId48"/>
    <p:sldId id="286" r:id="rId49"/>
    <p:sldId id="332" r:id="rId50"/>
    <p:sldId id="333" r:id="rId51"/>
    <p:sldId id="318" r:id="rId52"/>
    <p:sldId id="302" r:id="rId53"/>
    <p:sldId id="303" r:id="rId54"/>
    <p:sldId id="304" r:id="rId55"/>
    <p:sldId id="307" r:id="rId56"/>
    <p:sldId id="305" r:id="rId57"/>
    <p:sldId id="306" r:id="rId58"/>
    <p:sldId id="314" r:id="rId59"/>
    <p:sldId id="315" r:id="rId60"/>
    <p:sldId id="316" r:id="rId61"/>
    <p:sldId id="317" r:id="rId62"/>
    <p:sldId id="298" r:id="rId63"/>
    <p:sldId id="319" r:id="rId64"/>
    <p:sldId id="321" r:id="rId65"/>
    <p:sldId id="322" r:id="rId66"/>
    <p:sldId id="338" r:id="rId67"/>
    <p:sldId id="339" r:id="rId68"/>
    <p:sldId id="334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60" r:id="rId79"/>
    <p:sldId id="336" r:id="rId80"/>
    <p:sldId id="341" r:id="rId81"/>
    <p:sldId id="342" r:id="rId82"/>
    <p:sldId id="343" r:id="rId83"/>
    <p:sldId id="344" r:id="rId84"/>
    <p:sldId id="345" r:id="rId85"/>
    <p:sldId id="347" r:id="rId86"/>
    <p:sldId id="353" r:id="rId87"/>
    <p:sldId id="350" r:id="rId88"/>
    <p:sldId id="352" r:id="rId89"/>
    <p:sldId id="354" r:id="rId90"/>
    <p:sldId id="356" r:id="rId91"/>
    <p:sldId id="357" r:id="rId92"/>
    <p:sldId id="362" r:id="rId93"/>
    <p:sldId id="365" r:id="rId94"/>
    <p:sldId id="366" r:id="rId95"/>
    <p:sldId id="367" r:id="rId96"/>
    <p:sldId id="361" r:id="rId97"/>
  </p:sldIdLst>
  <p:sldSz cx="24384000" cy="13716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EE423F3-D515-41CF-BBD1-EC5277BC8533}">
          <p14:sldIdLst>
            <p14:sldId id="256"/>
          </p14:sldIdLst>
        </p14:section>
        <p14:section name="ABOUT" id="{28E27550-6023-4678-9636-5D4D73F2689E}">
          <p14:sldIdLst>
            <p14:sldId id="258"/>
            <p14:sldId id="259"/>
            <p14:sldId id="261"/>
            <p14:sldId id="363"/>
            <p14:sldId id="262"/>
            <p14:sldId id="263"/>
            <p14:sldId id="265"/>
            <p14:sldId id="268"/>
            <p14:sldId id="266"/>
            <p14:sldId id="359"/>
            <p14:sldId id="267"/>
            <p14:sldId id="284"/>
            <p14:sldId id="270"/>
            <p14:sldId id="269"/>
            <p14:sldId id="272"/>
            <p14:sldId id="273"/>
            <p14:sldId id="274"/>
            <p14:sldId id="275"/>
            <p14:sldId id="293"/>
            <p14:sldId id="294"/>
            <p14:sldId id="308"/>
            <p14:sldId id="309"/>
            <p14:sldId id="276"/>
            <p14:sldId id="285"/>
            <p14:sldId id="283"/>
            <p14:sldId id="282"/>
            <p14:sldId id="349"/>
            <p14:sldId id="348"/>
            <p14:sldId id="355"/>
            <p14:sldId id="351"/>
            <p14:sldId id="310"/>
            <p14:sldId id="277"/>
            <p14:sldId id="358"/>
            <p14:sldId id="280"/>
            <p14:sldId id="287"/>
            <p14:sldId id="313"/>
            <p14:sldId id="312"/>
            <p14:sldId id="278"/>
            <p14:sldId id="288"/>
            <p14:sldId id="291"/>
            <p14:sldId id="292"/>
            <p14:sldId id="295"/>
            <p14:sldId id="296"/>
            <p14:sldId id="299"/>
            <p14:sldId id="300"/>
            <p14:sldId id="297"/>
            <p14:sldId id="286"/>
            <p14:sldId id="332"/>
            <p14:sldId id="333"/>
            <p14:sldId id="318"/>
            <p14:sldId id="302"/>
            <p14:sldId id="303"/>
            <p14:sldId id="304"/>
            <p14:sldId id="307"/>
            <p14:sldId id="305"/>
            <p14:sldId id="306"/>
          </p14:sldIdLst>
        </p14:section>
        <p14:section name="TEAM" id="{08FC6EB7-3FB6-4964-871A-09DC081B2F61}">
          <p14:sldIdLst>
            <p14:sldId id="314"/>
            <p14:sldId id="315"/>
            <p14:sldId id="316"/>
            <p14:sldId id="317"/>
            <p14:sldId id="298"/>
            <p14:sldId id="319"/>
            <p14:sldId id="321"/>
            <p14:sldId id="322"/>
            <p14:sldId id="338"/>
            <p14:sldId id="339"/>
            <p14:sldId id="334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60"/>
            <p14:sldId id="336"/>
            <p14:sldId id="341"/>
            <p14:sldId id="342"/>
            <p14:sldId id="343"/>
            <p14:sldId id="344"/>
            <p14:sldId id="345"/>
            <p14:sldId id="347"/>
            <p14:sldId id="353"/>
            <p14:sldId id="350"/>
            <p14:sldId id="352"/>
            <p14:sldId id="354"/>
            <p14:sldId id="356"/>
            <p14:sldId id="357"/>
            <p14:sldId id="362"/>
            <p14:sldId id="365"/>
            <p14:sldId id="366"/>
            <p14:sldId id="367"/>
            <p14:sldId id="361"/>
          </p14:sldIdLst>
        </p14:section>
      </p14:sectionLst>
    </p:ext>
    <p:ext uri="{EFAFB233-063F-42B5-8137-9DF3F51BA10A}">
      <p15:sldGuideLst xmlns:p15="http://schemas.microsoft.com/office/powerpoint/2012/main">
        <p15:guide id="1" pos="7680" userDrawn="1">
          <p15:clr>
            <a:srgbClr val="A4A3A4"/>
          </p15:clr>
        </p15:guide>
        <p15:guide id="2" orient="horz" pos="4320" userDrawn="1">
          <p15:clr>
            <a:srgbClr val="A4A3A4"/>
          </p15:clr>
        </p15:guide>
        <p15:guide id="3" pos="876" userDrawn="1">
          <p15:clr>
            <a:srgbClr val="A4A3A4"/>
          </p15:clr>
        </p15:guide>
        <p15:guide id="4" pos="14484" userDrawn="1">
          <p15:clr>
            <a:srgbClr val="A4A3A4"/>
          </p15:clr>
        </p15:guide>
        <p15:guide id="5" pos="4279" userDrawn="1">
          <p15:clr>
            <a:srgbClr val="A4A3A4"/>
          </p15:clr>
        </p15:guide>
        <p15:guide id="6" pos="5027" userDrawn="1">
          <p15:clr>
            <a:srgbClr val="A4A3A4"/>
          </p15:clr>
        </p15:guide>
        <p15:guide id="8" pos="10311" userDrawn="1">
          <p15:clr>
            <a:srgbClr val="A4A3A4"/>
          </p15:clr>
        </p15:guide>
        <p15:guide id="9" pos="5593" userDrawn="1">
          <p15:clr>
            <a:srgbClr val="A4A3A4"/>
          </p15:clr>
        </p15:guide>
        <p15:guide id="10" pos="2963" userDrawn="1">
          <p15:clr>
            <a:srgbClr val="A4A3A4"/>
          </p15:clr>
        </p15:guide>
        <p15:guide id="11" pos="12397" userDrawn="1">
          <p15:clr>
            <a:srgbClr val="A4A3A4"/>
          </p15:clr>
        </p15:guide>
        <p15:guide id="13" pos="9427" userDrawn="1">
          <p15:clr>
            <a:srgbClr val="A4A3A4"/>
          </p15:clr>
        </p15:guide>
        <p15:guide id="14" pos="9767" userDrawn="1">
          <p15:clr>
            <a:srgbClr val="A4A3A4"/>
          </p15:clr>
        </p15:guide>
        <p15:guide id="15" pos="8814" userDrawn="1">
          <p15:clr>
            <a:srgbClr val="A4A3A4"/>
          </p15:clr>
        </p15:guide>
        <p15:guide id="16" pos="11083" userDrawn="1">
          <p15:clr>
            <a:srgbClr val="A4A3A4"/>
          </p15:clr>
        </p15:guide>
        <p15:guide id="17" pos="1579" userDrawn="1">
          <p15:clr>
            <a:srgbClr val="A4A3A4"/>
          </p15:clr>
        </p15:guide>
        <p15:guide id="18" orient="horz" pos="4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3C1"/>
    <a:srgbClr val="D5E2E7"/>
    <a:srgbClr val="5E97CA"/>
    <a:srgbClr val="BA3E62"/>
    <a:srgbClr val="F9A554"/>
    <a:srgbClr val="4BC1EB"/>
    <a:srgbClr val="44546A"/>
    <a:srgbClr val="E36D5F"/>
    <a:srgbClr val="C5D620"/>
    <a:srgbClr val="D3E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>
        <p:scale>
          <a:sx n="33" d="100"/>
          <a:sy n="33" d="100"/>
        </p:scale>
        <p:origin x="552" y="1470"/>
      </p:cViewPr>
      <p:guideLst>
        <p:guide pos="7680"/>
        <p:guide orient="horz" pos="4320"/>
        <p:guide pos="876"/>
        <p:guide pos="14484"/>
        <p:guide pos="4279"/>
        <p:guide pos="5027"/>
        <p:guide pos="10311"/>
        <p:guide pos="5593"/>
        <p:guide pos="2963"/>
        <p:guide pos="12397"/>
        <p:guide pos="9427"/>
        <p:guide pos="9767"/>
        <p:guide pos="8814"/>
        <p:guide pos="11083"/>
        <p:guide pos="1579"/>
        <p:guide orient="horz" pos="4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3C6-4B3B-9AF1-F4157F29D1BF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C6-4B3B-9AF1-F4157F29D1BF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3C6-4B3B-9AF1-F4157F29D1BF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3C6-4B3B-9AF1-F4157F29D1BF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3C6-4B3B-9AF1-F4157F29D1BF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/>
                  <a:lstStyle/>
                  <a:p>
                    <a:fld id="{DA036F96-9AB3-4567-9F9A-B94D70059BCD}" type="VALUE">
                      <a:rPr lang="en-US">
                        <a:solidFill>
                          <a:schemeClr val="tx2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3C6-4B3B-9AF1-F4157F29D1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C6-4B3B-9AF1-F4157F29D1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C6-4B3B-9AF1-F4157F29D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191-481C-933C-37448A5BB13E}"/>
              </c:ext>
            </c:extLst>
          </c:dPt>
          <c:dPt>
            <c:idx val="1"/>
            <c:bubble3D val="0"/>
            <c:spPr>
              <a:solidFill>
                <a:srgbClr val="E4EDF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191-481C-933C-37448A5BB13E}"/>
              </c:ext>
            </c:extLst>
          </c:dPt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91-481C-933C-37448A5BB1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68882634522224"/>
          <c:y val="2.7033108331709282E-2"/>
          <c:w val="0.63062248029315959"/>
          <c:h val="0.945933783336581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E2-4BAC-A0A1-F89B4613FEA8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E2-4BAC-A0A1-F89B4613FEA8}"/>
              </c:ext>
            </c:extLst>
          </c:dPt>
          <c:dPt>
            <c:idx val="2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E2-4BAC-A0A1-F89B4613FE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CE2-4BAC-A0A1-F89B4613F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rgbClr val="4BC1EB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7"/>
        <c:overlap val="-43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687-4FA6-80AA-2DE4E31389CE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687-4FA6-80AA-2DE4E31389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2.9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C9-4E77-956B-6AE114BE74B9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BC9-4E77-956B-6AE114BE74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C9-4E77-956B-6AE114BE74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8D-42A9-AEE2-EABF653E6A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8D-42A9-AEE2-EABF653E6A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B73E5F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8D-42A9-AEE2-EABF653E6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79339952"/>
        <c:axId val="679347168"/>
      </c:barChart>
      <c:catAx>
        <c:axId val="679339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7168"/>
        <c:crosses val="autoZero"/>
        <c:auto val="1"/>
        <c:lblAlgn val="ctr"/>
        <c:lblOffset val="100"/>
        <c:noMultiLvlLbl val="0"/>
      </c:catAx>
      <c:valAx>
        <c:axId val="6793471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67933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FAF-4ADC-BD04-AB4175D8215D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F-4ADC-BD04-AB4175D8215D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3.8</c:v>
                </c:pt>
                <c:pt idx="1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F-4ADC-BD04-AB4175D821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1-CFAF-4ADC-BD04-AB4175D82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53-4111-AA9C-1B69D37E03D9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53-4111-AA9C-1B69D37E03D9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4.2</c:v>
                </c:pt>
                <c:pt idx="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53-4111-AA9C-1B69D37E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0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5E2E7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gradFill>
              <a:gsLst>
                <a:gs pos="100000">
                  <a:srgbClr val="4BC1EB">
                    <a:alpha val="0"/>
                  </a:srgbClr>
                </a:gs>
                <a:gs pos="0">
                  <a:srgbClr val="4BC1EB">
                    <a:alpha val="28000"/>
                  </a:srgbClr>
                </a:gs>
              </a:gsLst>
              <a:lin ang="5400000" scaled="0"/>
            </a:gra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91B3C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rgbClr val="D5E2E7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4ED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B7-406E-8F57-D3BC4C3F669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B7-406E-8F57-D3BC4C3F6693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B7-406E-8F57-D3BC4C3F6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5E2E7"/>
              </a:solidFill>
              <a:ln w="127000" cap="rnd">
                <a:solidFill>
                  <a:srgbClr val="4BC1EB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2D-4150-AB5B-BCE33A9A5EA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6350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127000">
                <a:solidFill>
                  <a:srgbClr val="92D050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4</c:v>
                </c:pt>
                <c:pt idx="8">
                  <c:v>3</c:v>
                </c:pt>
                <c:pt idx="9">
                  <c:v>5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2D-4150-AB5B-BCE33A9A5E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rgbClr val="D5E2E7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4ED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chemeClr val="tx2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5E2E7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92D050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4830364736124"/>
          <c:y val="0.17071728142811055"/>
          <c:w val="0.423164852700882"/>
          <c:h val="0.7937166182743664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E2-449B-BA8F-4B6CD6A0D63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E2-449B-BA8F-4B6CD6A0D633}"/>
              </c:ext>
            </c:extLst>
          </c:dPt>
          <c:dPt>
            <c:idx val="2"/>
            <c:bubble3D val="0"/>
            <c:spPr>
              <a:solidFill>
                <a:srgbClr val="B73E5F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5E2-449B-BA8F-4B6CD6A0D6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2B1-4DD1-846E-454AF69C294A}"/>
              </c:ext>
            </c:extLst>
          </c:dPt>
          <c:dPt>
            <c:idx val="4"/>
            <c:bubble3D val="0"/>
            <c:spPr>
              <a:solidFill>
                <a:srgbClr val="91B3C1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5E2-449B-BA8F-4B6CD6A0D633}"/>
              </c:ext>
            </c:extLst>
          </c:dPt>
          <c:cat>
            <c:strRef>
              <c:f>Лист1!$A$2:$A$6</c:f>
              <c:strCache>
                <c:ptCount val="5"/>
                <c:pt idx="0">
                  <c:v>Facebook</c:v>
                </c:pt>
                <c:pt idx="1">
                  <c:v>Twitter</c:v>
                </c:pt>
                <c:pt idx="2">
                  <c:v>Pinterest</c:v>
                </c:pt>
                <c:pt idx="3">
                  <c:v>Google+</c:v>
                </c:pt>
                <c:pt idx="4">
                  <c:v>Vkontakte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E2-449B-BA8F-4B6CD6A0D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58826450535589725"/>
          <c:y val="0.25644082473025775"/>
          <c:w val="0.37950037505613898"/>
          <c:h val="0.61515631161056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1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E4EDF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C3-49F0-8BE9-8E036D673832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9C3-49F0-8BE9-8E036D673832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C3-49F0-8BE9-8E036D673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C4-4E3B-9BE5-CB4CA138AA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8C4-4E3B-9BE5-CB4CA138AA0F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8C4-4E3B-9BE5-CB4CA138AA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860309832"/>
        <c:axId val="860313112"/>
      </c:barChart>
      <c:catAx>
        <c:axId val="8603098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60313112"/>
        <c:crosses val="autoZero"/>
        <c:auto val="1"/>
        <c:lblAlgn val="ctr"/>
        <c:lblOffset val="100"/>
        <c:noMultiLvlLbl val="0"/>
      </c:catAx>
      <c:valAx>
        <c:axId val="8603131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60309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00-4B55-9F03-6DF080048234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00-4B55-9F03-6DF08004823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500-4B55-9F03-6DF080048234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500-4B55-9F03-6DF080048234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500-4B55-9F03-6DF080048234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/>
                  <a:lstStyle/>
                  <a:p>
                    <a:fld id="{DA036F96-9AB3-4567-9F9A-B94D70059BCD}" type="VALUE">
                      <a:rPr lang="en-US">
                        <a:solidFill>
                          <a:schemeClr val="tx2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500-4B55-9F03-6DF0800482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b" anchorCtr="1">
                <a:spAutoFit/>
              </a:bodyPr>
              <a:lstStyle/>
              <a:p>
                <a:pPr>
                  <a:defRPr sz="44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00-4B55-9F03-6DF0800482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500-4B55-9F03-6DF080048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4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B73E5F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A3-487C-BB2C-11ABC6A6667F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9A3-487C-BB2C-11ABC6A6667F}"/>
              </c:ext>
            </c:extLst>
          </c:dPt>
          <c:dPt>
            <c:idx val="2"/>
            <c:bubble3D val="0"/>
            <c:spPr>
              <a:solidFill>
                <a:srgbClr val="D5E2E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9A3-487C-BB2C-11ABC6A6667F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A3-487C-BB2C-11ABC6A66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58-4670-B1C9-7CD17C322FEC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58-4670-B1C9-7CD17C322FEC}"/>
              </c:ext>
            </c:extLst>
          </c:dPt>
          <c:dPt>
            <c:idx val="2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58-4670-B1C9-7CD17C322FEC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58-4670-B1C9-7CD17C322F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CF50F-CCED-4797-885B-752262DA78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DC33CD-F241-4E01-8D16-DDB6B4D93F30}">
      <dgm:prSet phldrT="[Текст]" custT="1"/>
      <dgm:spPr>
        <a:solidFill>
          <a:srgbClr val="4BC1EB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gm:t>
    </dgm:pt>
    <dgm:pt modelId="{30C8E402-78B8-4ACF-9B5E-6EA2A9A7AFB5}" type="parTrans" cxnId="{154DC8E1-6F4E-4CAA-AE66-6FA7EACE849C}">
      <dgm:prSet/>
      <dgm:spPr/>
      <dgm:t>
        <a:bodyPr/>
        <a:lstStyle/>
        <a:p>
          <a:endParaRPr lang="ru-RU"/>
        </a:p>
      </dgm:t>
    </dgm:pt>
    <dgm:pt modelId="{E062E52B-262B-4DC7-94B8-51F323F54E69}" type="sibTrans" cxnId="{154DC8E1-6F4E-4CAA-AE66-6FA7EACE849C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D1B07086-0040-4E44-AE24-6D2B72CF5CA0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dirty="0"/>
        </a:p>
      </dgm:t>
    </dgm:pt>
    <dgm:pt modelId="{5C96356B-886F-47A3-B6BD-1FBD2153D71A}" type="parTrans" cxnId="{1E420EDA-D3AD-4276-8BB0-88F9A8CD2628}">
      <dgm:prSet/>
      <dgm:spPr/>
      <dgm:t>
        <a:bodyPr/>
        <a:lstStyle/>
        <a:p>
          <a:endParaRPr lang="ru-RU"/>
        </a:p>
      </dgm:t>
    </dgm:pt>
    <dgm:pt modelId="{4A81C47E-1523-4F9E-A498-C5454D9597F6}" type="sibTrans" cxnId="{1E420EDA-D3AD-4276-8BB0-88F9A8CD2628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08715AF4-52A3-45B2-9624-EF81A475AA03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dirty="0"/>
        </a:p>
      </dgm:t>
    </dgm:pt>
    <dgm:pt modelId="{5FFB01FC-A648-4C02-BA0E-72C9077640E2}" type="parTrans" cxnId="{F62747F3-F5B6-47B2-827E-CAA7E6A19DD3}">
      <dgm:prSet/>
      <dgm:spPr/>
      <dgm:t>
        <a:bodyPr/>
        <a:lstStyle/>
        <a:p>
          <a:endParaRPr lang="ru-RU"/>
        </a:p>
      </dgm:t>
    </dgm:pt>
    <dgm:pt modelId="{1ADF0243-717D-4BE1-96C9-4E7BDCFB1DC4}" type="sibTrans" cxnId="{F62747F3-F5B6-47B2-827E-CAA7E6A19DD3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2DE222A0-6DBB-42AC-99E8-50D872971298}">
      <dgm:prSet phldrT="[Текст]" custT="1"/>
      <dgm:spPr>
        <a:solidFill>
          <a:schemeClr val="accent4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dirty="0"/>
        </a:p>
      </dgm:t>
    </dgm:pt>
    <dgm:pt modelId="{39F54A25-A9B8-4B44-AF18-808A7FE1CC47}" type="parTrans" cxnId="{F6821828-B2FA-4753-807E-98075A2C92D1}">
      <dgm:prSet/>
      <dgm:spPr/>
      <dgm:t>
        <a:bodyPr/>
        <a:lstStyle/>
        <a:p>
          <a:endParaRPr lang="ru-RU"/>
        </a:p>
      </dgm:t>
    </dgm:pt>
    <dgm:pt modelId="{C9DF9D63-A650-4230-831A-CCAEBB1AC5DD}" type="sibTrans" cxnId="{F6821828-B2FA-4753-807E-98075A2C92D1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485CCF38-CAB4-4406-849D-67BE7381E732}">
      <dgm:prSet phldrT="[Текст]" custT="1"/>
      <dgm:spPr>
        <a:solidFill>
          <a:srgbClr val="B73E5F"/>
        </a:solidFill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dirty="0"/>
        </a:p>
      </dgm:t>
    </dgm:pt>
    <dgm:pt modelId="{71D4D1BF-8DA4-40C2-B397-10AAB6FFE34C}" type="parTrans" cxnId="{42F1FBC2-1B59-410A-BF91-A08AF85EA0AA}">
      <dgm:prSet/>
      <dgm:spPr/>
      <dgm:t>
        <a:bodyPr/>
        <a:lstStyle/>
        <a:p>
          <a:endParaRPr lang="ru-RU"/>
        </a:p>
      </dgm:t>
    </dgm:pt>
    <dgm:pt modelId="{BF86A87B-1D33-40B1-ADF7-3E1105A9B6A6}" type="sibTrans" cxnId="{42F1FBC2-1B59-410A-BF91-A08AF85EA0AA}">
      <dgm:prSet/>
      <dgm:spPr>
        <a:solidFill>
          <a:srgbClr val="91B3C1"/>
        </a:solidFill>
      </dgm:spPr>
      <dgm:t>
        <a:bodyPr/>
        <a:lstStyle/>
        <a:p>
          <a:endParaRPr lang="ru-RU"/>
        </a:p>
      </dgm:t>
    </dgm:pt>
    <dgm:pt modelId="{2E1317FA-40E5-46CE-AFE4-98961F755FA1}" type="pres">
      <dgm:prSet presAssocID="{CF1CF50F-CCED-4797-885B-752262DA78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40F649-A8DF-4C70-A256-FE9696BC0720}" type="pres">
      <dgm:prSet presAssocID="{3EDC33CD-F241-4E01-8D16-DDB6B4D93F3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D454F-2944-448D-B87E-DA0BCA870F3A}" type="pres">
      <dgm:prSet presAssocID="{E062E52B-262B-4DC7-94B8-51F323F54E6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56581DC-49FD-4C97-8A5B-5DB05B9FDF89}" type="pres">
      <dgm:prSet presAssocID="{E062E52B-262B-4DC7-94B8-51F323F54E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0123B047-9352-4DE3-ABEF-83C1EA09E455}" type="pres">
      <dgm:prSet presAssocID="{D1B07086-0040-4E44-AE24-6D2B72CF5CA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6184-CB1A-4897-BA28-F3F613826CDF}" type="pres">
      <dgm:prSet presAssocID="{4A81C47E-1523-4F9E-A498-C5454D9597F6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97F4CA5-90A5-41DB-B13B-477E58EF993A}" type="pres">
      <dgm:prSet presAssocID="{4A81C47E-1523-4F9E-A498-C5454D9597F6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60C1921-2CDF-4DE4-8215-C6F78ED19ED9}" type="pres">
      <dgm:prSet presAssocID="{08715AF4-52A3-45B2-9624-EF81A475AA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E0259-3DEC-4D72-9168-CF0E7BF42C18}" type="pres">
      <dgm:prSet presAssocID="{1ADF0243-717D-4BE1-96C9-4E7BDCFB1DC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7229206-8B6E-4434-98E6-3CC746237EE3}" type="pres">
      <dgm:prSet presAssocID="{1ADF0243-717D-4BE1-96C9-4E7BDCFB1DC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73E5CC7-7B94-4E54-B19F-59709689A8A1}" type="pres">
      <dgm:prSet presAssocID="{2DE222A0-6DBB-42AC-99E8-50D8729712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AB5B8-C291-4CE8-8B67-13473E537F81}" type="pres">
      <dgm:prSet presAssocID="{C9DF9D63-A650-4230-831A-CCAEBB1AC5DD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7722A90-2C3B-458D-BE44-74FDA4EB922B}" type="pres">
      <dgm:prSet presAssocID="{C9DF9D63-A650-4230-831A-CCAEBB1AC5D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68B6FED-A176-41F2-91CA-BA20B06FD4C7}" type="pres">
      <dgm:prSet presAssocID="{485CCF38-CAB4-4406-849D-67BE7381E73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6216-10D1-4FCF-94DA-1E2C75F62446}" type="pres">
      <dgm:prSet presAssocID="{BF86A87B-1D33-40B1-ADF7-3E1105A9B6A6}" presName="sibTrans" presStyleLbl="sibTrans2D1" presStyleIdx="4" presStyleCnt="5"/>
      <dgm:spPr/>
      <dgm:t>
        <a:bodyPr/>
        <a:lstStyle/>
        <a:p>
          <a:endParaRPr lang="ru-RU"/>
        </a:p>
      </dgm:t>
    </dgm:pt>
    <dgm:pt modelId="{3A228372-7900-48A9-BA9F-9F4B6B0A3223}" type="pres">
      <dgm:prSet presAssocID="{BF86A87B-1D33-40B1-ADF7-3E1105A9B6A6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5716A701-7468-4955-848C-C934DF5C92AA}" type="presOf" srcId="{D1B07086-0040-4E44-AE24-6D2B72CF5CA0}" destId="{0123B047-9352-4DE3-ABEF-83C1EA09E455}" srcOrd="0" destOrd="0" presId="urn:microsoft.com/office/officeart/2005/8/layout/cycle2"/>
    <dgm:cxn modelId="{F6821828-B2FA-4753-807E-98075A2C92D1}" srcId="{CF1CF50F-CCED-4797-885B-752262DA782F}" destId="{2DE222A0-6DBB-42AC-99E8-50D872971298}" srcOrd="3" destOrd="0" parTransId="{39F54A25-A9B8-4B44-AF18-808A7FE1CC47}" sibTransId="{C9DF9D63-A650-4230-831A-CCAEBB1AC5DD}"/>
    <dgm:cxn modelId="{5288B3DB-49EA-45F7-B699-782C42F2CB15}" type="presOf" srcId="{BF86A87B-1D33-40B1-ADF7-3E1105A9B6A6}" destId="{DE236216-10D1-4FCF-94DA-1E2C75F62446}" srcOrd="0" destOrd="0" presId="urn:microsoft.com/office/officeart/2005/8/layout/cycle2"/>
    <dgm:cxn modelId="{154DC8E1-6F4E-4CAA-AE66-6FA7EACE849C}" srcId="{CF1CF50F-CCED-4797-885B-752262DA782F}" destId="{3EDC33CD-F241-4E01-8D16-DDB6B4D93F30}" srcOrd="0" destOrd="0" parTransId="{30C8E402-78B8-4ACF-9B5E-6EA2A9A7AFB5}" sibTransId="{E062E52B-262B-4DC7-94B8-51F323F54E69}"/>
    <dgm:cxn modelId="{F62747F3-F5B6-47B2-827E-CAA7E6A19DD3}" srcId="{CF1CF50F-CCED-4797-885B-752262DA782F}" destId="{08715AF4-52A3-45B2-9624-EF81A475AA03}" srcOrd="2" destOrd="0" parTransId="{5FFB01FC-A648-4C02-BA0E-72C9077640E2}" sibTransId="{1ADF0243-717D-4BE1-96C9-4E7BDCFB1DC4}"/>
    <dgm:cxn modelId="{B630D4EB-47F6-49C0-AD32-2879E9A3443E}" type="presOf" srcId="{BF86A87B-1D33-40B1-ADF7-3E1105A9B6A6}" destId="{3A228372-7900-48A9-BA9F-9F4B6B0A3223}" srcOrd="1" destOrd="0" presId="urn:microsoft.com/office/officeart/2005/8/layout/cycle2"/>
    <dgm:cxn modelId="{6107D8F4-999C-4879-8599-5A5E85255DFC}" type="presOf" srcId="{2DE222A0-6DBB-42AC-99E8-50D872971298}" destId="{973E5CC7-7B94-4E54-B19F-59709689A8A1}" srcOrd="0" destOrd="0" presId="urn:microsoft.com/office/officeart/2005/8/layout/cycle2"/>
    <dgm:cxn modelId="{98333AC5-1D21-4AED-B0CD-CA4B441E507E}" type="presOf" srcId="{485CCF38-CAB4-4406-849D-67BE7381E732}" destId="{968B6FED-A176-41F2-91CA-BA20B06FD4C7}" srcOrd="0" destOrd="0" presId="urn:microsoft.com/office/officeart/2005/8/layout/cycle2"/>
    <dgm:cxn modelId="{A44B3943-9CDE-4B9F-958F-4A36C92D79DA}" type="presOf" srcId="{E062E52B-262B-4DC7-94B8-51F323F54E69}" destId="{B56581DC-49FD-4C97-8A5B-5DB05B9FDF89}" srcOrd="1" destOrd="0" presId="urn:microsoft.com/office/officeart/2005/8/layout/cycle2"/>
    <dgm:cxn modelId="{E42BF258-5E2E-4152-91CF-524BBBB45701}" type="presOf" srcId="{08715AF4-52A3-45B2-9624-EF81A475AA03}" destId="{C60C1921-2CDF-4DE4-8215-C6F78ED19ED9}" srcOrd="0" destOrd="0" presId="urn:microsoft.com/office/officeart/2005/8/layout/cycle2"/>
    <dgm:cxn modelId="{581E80FF-5B06-421E-8AEE-78D7A5248E44}" type="presOf" srcId="{C9DF9D63-A650-4230-831A-CCAEBB1AC5DD}" destId="{97722A90-2C3B-458D-BE44-74FDA4EB922B}" srcOrd="1" destOrd="0" presId="urn:microsoft.com/office/officeart/2005/8/layout/cycle2"/>
    <dgm:cxn modelId="{FB3541B5-765A-416E-9448-FEAEA3EF3BAD}" type="presOf" srcId="{4A81C47E-1523-4F9E-A498-C5454D9597F6}" destId="{B97F4CA5-90A5-41DB-B13B-477E58EF993A}" srcOrd="1" destOrd="0" presId="urn:microsoft.com/office/officeart/2005/8/layout/cycle2"/>
    <dgm:cxn modelId="{51F973FE-5106-4526-807B-0C4CB9F66DF3}" type="presOf" srcId="{1ADF0243-717D-4BE1-96C9-4E7BDCFB1DC4}" destId="{2CAE0259-3DEC-4D72-9168-CF0E7BF42C18}" srcOrd="0" destOrd="0" presId="urn:microsoft.com/office/officeart/2005/8/layout/cycle2"/>
    <dgm:cxn modelId="{53476288-9B47-46A4-840D-172105631D1F}" type="presOf" srcId="{CF1CF50F-CCED-4797-885B-752262DA782F}" destId="{2E1317FA-40E5-46CE-AFE4-98961F755FA1}" srcOrd="0" destOrd="0" presId="urn:microsoft.com/office/officeart/2005/8/layout/cycle2"/>
    <dgm:cxn modelId="{6D2A5D6B-7FCF-4D73-98F1-000E56326A48}" type="presOf" srcId="{4A81C47E-1523-4F9E-A498-C5454D9597F6}" destId="{EE856184-CB1A-4897-BA28-F3F613826CDF}" srcOrd="0" destOrd="0" presId="urn:microsoft.com/office/officeart/2005/8/layout/cycle2"/>
    <dgm:cxn modelId="{08E6E441-7EEE-4260-9C8B-C126BD1B14C6}" type="presOf" srcId="{3EDC33CD-F241-4E01-8D16-DDB6B4D93F30}" destId="{0940F649-A8DF-4C70-A256-FE9696BC0720}" srcOrd="0" destOrd="0" presId="urn:microsoft.com/office/officeart/2005/8/layout/cycle2"/>
    <dgm:cxn modelId="{2B90DDCB-25EF-4F2F-968D-A23E8D15C7C4}" type="presOf" srcId="{1ADF0243-717D-4BE1-96C9-4E7BDCFB1DC4}" destId="{E7229206-8B6E-4434-98E6-3CC746237EE3}" srcOrd="1" destOrd="0" presId="urn:microsoft.com/office/officeart/2005/8/layout/cycle2"/>
    <dgm:cxn modelId="{1E517566-CA20-487E-8C88-E8D6A982E230}" type="presOf" srcId="{E062E52B-262B-4DC7-94B8-51F323F54E69}" destId="{C32D454F-2944-448D-B87E-DA0BCA870F3A}" srcOrd="0" destOrd="0" presId="urn:microsoft.com/office/officeart/2005/8/layout/cycle2"/>
    <dgm:cxn modelId="{FFCFE6A4-6327-4E3D-8B1E-E45A8F19CE0F}" type="presOf" srcId="{C9DF9D63-A650-4230-831A-CCAEBB1AC5DD}" destId="{493AB5B8-C291-4CE8-8B67-13473E537F81}" srcOrd="0" destOrd="0" presId="urn:microsoft.com/office/officeart/2005/8/layout/cycle2"/>
    <dgm:cxn modelId="{1E420EDA-D3AD-4276-8BB0-88F9A8CD2628}" srcId="{CF1CF50F-CCED-4797-885B-752262DA782F}" destId="{D1B07086-0040-4E44-AE24-6D2B72CF5CA0}" srcOrd="1" destOrd="0" parTransId="{5C96356B-886F-47A3-B6BD-1FBD2153D71A}" sibTransId="{4A81C47E-1523-4F9E-A498-C5454D9597F6}"/>
    <dgm:cxn modelId="{42F1FBC2-1B59-410A-BF91-A08AF85EA0AA}" srcId="{CF1CF50F-CCED-4797-885B-752262DA782F}" destId="{485CCF38-CAB4-4406-849D-67BE7381E732}" srcOrd="4" destOrd="0" parTransId="{71D4D1BF-8DA4-40C2-B397-10AAB6FFE34C}" sibTransId="{BF86A87B-1D33-40B1-ADF7-3E1105A9B6A6}"/>
    <dgm:cxn modelId="{E9734932-C1AA-4A41-8D32-11F88C1A7F09}" type="presParOf" srcId="{2E1317FA-40E5-46CE-AFE4-98961F755FA1}" destId="{0940F649-A8DF-4C70-A256-FE9696BC0720}" srcOrd="0" destOrd="0" presId="urn:microsoft.com/office/officeart/2005/8/layout/cycle2"/>
    <dgm:cxn modelId="{BE2B11C6-AAF6-4131-B8AD-AC3C0CE135AC}" type="presParOf" srcId="{2E1317FA-40E5-46CE-AFE4-98961F755FA1}" destId="{C32D454F-2944-448D-B87E-DA0BCA870F3A}" srcOrd="1" destOrd="0" presId="urn:microsoft.com/office/officeart/2005/8/layout/cycle2"/>
    <dgm:cxn modelId="{33B80B05-B883-4FF4-A766-6588D7A4B58A}" type="presParOf" srcId="{C32D454F-2944-448D-B87E-DA0BCA870F3A}" destId="{B56581DC-49FD-4C97-8A5B-5DB05B9FDF89}" srcOrd="0" destOrd="0" presId="urn:microsoft.com/office/officeart/2005/8/layout/cycle2"/>
    <dgm:cxn modelId="{B3FAE104-2B1A-4714-BE82-B1F8E0F5D7E1}" type="presParOf" srcId="{2E1317FA-40E5-46CE-AFE4-98961F755FA1}" destId="{0123B047-9352-4DE3-ABEF-83C1EA09E455}" srcOrd="2" destOrd="0" presId="urn:microsoft.com/office/officeart/2005/8/layout/cycle2"/>
    <dgm:cxn modelId="{56B12450-B128-4DB4-8BE2-B0654586F3F4}" type="presParOf" srcId="{2E1317FA-40E5-46CE-AFE4-98961F755FA1}" destId="{EE856184-CB1A-4897-BA28-F3F613826CDF}" srcOrd="3" destOrd="0" presId="urn:microsoft.com/office/officeart/2005/8/layout/cycle2"/>
    <dgm:cxn modelId="{B3BDE214-48BB-433A-B4AD-AE443B6820F3}" type="presParOf" srcId="{EE856184-CB1A-4897-BA28-F3F613826CDF}" destId="{B97F4CA5-90A5-41DB-B13B-477E58EF993A}" srcOrd="0" destOrd="0" presId="urn:microsoft.com/office/officeart/2005/8/layout/cycle2"/>
    <dgm:cxn modelId="{FF7C416F-EAD9-4271-B141-2770D018373C}" type="presParOf" srcId="{2E1317FA-40E5-46CE-AFE4-98961F755FA1}" destId="{C60C1921-2CDF-4DE4-8215-C6F78ED19ED9}" srcOrd="4" destOrd="0" presId="urn:microsoft.com/office/officeart/2005/8/layout/cycle2"/>
    <dgm:cxn modelId="{13535FB7-86F6-48C8-B41F-B5349B144F76}" type="presParOf" srcId="{2E1317FA-40E5-46CE-AFE4-98961F755FA1}" destId="{2CAE0259-3DEC-4D72-9168-CF0E7BF42C18}" srcOrd="5" destOrd="0" presId="urn:microsoft.com/office/officeart/2005/8/layout/cycle2"/>
    <dgm:cxn modelId="{B9313350-CCD8-4DE1-AE5B-8C93B68BE36F}" type="presParOf" srcId="{2CAE0259-3DEC-4D72-9168-CF0E7BF42C18}" destId="{E7229206-8B6E-4434-98E6-3CC746237EE3}" srcOrd="0" destOrd="0" presId="urn:microsoft.com/office/officeart/2005/8/layout/cycle2"/>
    <dgm:cxn modelId="{55EB94CF-0A16-47AA-B284-CD727C53B794}" type="presParOf" srcId="{2E1317FA-40E5-46CE-AFE4-98961F755FA1}" destId="{973E5CC7-7B94-4E54-B19F-59709689A8A1}" srcOrd="6" destOrd="0" presId="urn:microsoft.com/office/officeart/2005/8/layout/cycle2"/>
    <dgm:cxn modelId="{E7D36587-5E21-4106-9D04-B62034EDCA43}" type="presParOf" srcId="{2E1317FA-40E5-46CE-AFE4-98961F755FA1}" destId="{493AB5B8-C291-4CE8-8B67-13473E537F81}" srcOrd="7" destOrd="0" presId="urn:microsoft.com/office/officeart/2005/8/layout/cycle2"/>
    <dgm:cxn modelId="{76F474D5-5901-472D-8044-A39730ECAA6C}" type="presParOf" srcId="{493AB5B8-C291-4CE8-8B67-13473E537F81}" destId="{97722A90-2C3B-458D-BE44-74FDA4EB922B}" srcOrd="0" destOrd="0" presId="urn:microsoft.com/office/officeart/2005/8/layout/cycle2"/>
    <dgm:cxn modelId="{D9B4CDD0-7E20-4AE4-B97E-B9A2402DBFC6}" type="presParOf" srcId="{2E1317FA-40E5-46CE-AFE4-98961F755FA1}" destId="{968B6FED-A176-41F2-91CA-BA20B06FD4C7}" srcOrd="8" destOrd="0" presId="urn:microsoft.com/office/officeart/2005/8/layout/cycle2"/>
    <dgm:cxn modelId="{5F534EA6-216D-4922-A5E9-B5B8676A96FC}" type="presParOf" srcId="{2E1317FA-40E5-46CE-AFE4-98961F755FA1}" destId="{DE236216-10D1-4FCF-94DA-1E2C75F62446}" srcOrd="9" destOrd="0" presId="urn:microsoft.com/office/officeart/2005/8/layout/cycle2"/>
    <dgm:cxn modelId="{AFBA29A7-4737-4C08-BA1B-2ECF1D621503}" type="presParOf" srcId="{DE236216-10D1-4FCF-94DA-1E2C75F62446}" destId="{3A228372-7900-48A9-BA9F-9F4B6B0A32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F3947-4999-4473-B333-547578C0EC87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EC68D4-F9FF-4D7E-BE73-BE10A76D969F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88373E-B391-46FF-8529-F2775FF96D14}" type="par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69E2A6F-2216-4D71-9B9F-4E1A4CE0B4E2}" type="sib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38BDF1-D2F0-47D6-81D1-9420A29BB261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D953A00-E876-416A-9AB9-57CD424EB10E}" type="par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565EABE-42AC-487C-8D6F-E0EE4FFA2D83}" type="sib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FCB1500-24DB-4F53-99F6-34C77475D96A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A00A6B4-E48D-4D10-95B9-5B6A8C95DF83}" type="par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DFF2B60-63D6-48FB-9ACB-D996755D8BDF}" type="sib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37C02D3-CEDA-4ED3-B66C-5C1ADF5CAE70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72FE1692-9596-4300-A2A2-F270278E3E0E}" type="par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FEECF8C-9559-4550-8D3E-4E83273CB981}" type="sib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2234932-2864-4387-BB77-1DF198549E45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BC02E79-E422-4BDC-AA80-DD4E9203882D}" type="par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047CB24-2FA7-4326-A86B-EF8419B38FD3}" type="sib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52A00267-5AB5-4A02-BAD9-EC131AD99D42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239D38E-F534-4E94-A740-93F8F63BC764}" type="par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6B4D7BE-A2C6-413B-AED9-0B9D67F36D68}" type="sib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F283A5-8CF2-42E3-B3FE-F19ECD19AFF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661E951-C256-43EF-AE41-1C95BF45F444}" type="par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3438801-1FEC-415F-A8E3-19767B7C1C23}" type="sib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1322E97-25EF-44F1-A057-91B8F0581991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D857B2-6F54-4EFC-9BC7-03477AADB151}" type="par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91BFBB-F10F-4905-8755-00491EBA1690}" type="sib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0865C6B-5938-4638-81D3-9E7718FA42B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F8522E6-3632-4206-B16D-7677CB5C70AA}" type="par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FE5710-8B65-40CD-A0A4-DFC871A81810}" type="sib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D5DBFEC-A6D1-4C91-B435-D38462C619C7}" type="pres">
      <dgm:prSet presAssocID="{BEEF3947-4999-4473-B333-547578C0EC87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5B74951C-EDCD-44D9-8FEB-65CBEBBBE8CF}" type="pres">
      <dgm:prSet presAssocID="{D2EC68D4-F9FF-4D7E-BE73-BE10A76D969F}" presName="parComposite" presStyleCnt="0"/>
      <dgm:spPr/>
    </dgm:pt>
    <dgm:pt modelId="{086E1204-8939-4919-82C4-3776373417E7}" type="pres">
      <dgm:prSet presAssocID="{D2EC68D4-F9FF-4D7E-BE73-BE10A76D969F}" presName="parBigCircle" presStyleLbl="node0" presStyleIdx="0" presStyleCnt="4"/>
      <dgm:spPr>
        <a:solidFill>
          <a:srgbClr val="D5E2E7"/>
        </a:solidFill>
      </dgm:spPr>
    </dgm:pt>
    <dgm:pt modelId="{036B248C-3662-4BC7-A251-7A3A58CF1769}" type="pres">
      <dgm:prSet presAssocID="{D2EC68D4-F9FF-4D7E-BE73-BE10A76D969F}" presName="parTx" presStyleLbl="revTx" presStyleIdx="0" presStyleCnt="14"/>
      <dgm:spPr/>
      <dgm:t>
        <a:bodyPr/>
        <a:lstStyle/>
        <a:p>
          <a:endParaRPr lang="ru-RU"/>
        </a:p>
      </dgm:t>
    </dgm:pt>
    <dgm:pt modelId="{DA63BA8A-C9CB-422F-94C1-A23A3450F30C}" type="pres">
      <dgm:prSet presAssocID="{D2EC68D4-F9FF-4D7E-BE73-BE10A76D969F}" presName="bSpace" presStyleCnt="0"/>
      <dgm:spPr/>
    </dgm:pt>
    <dgm:pt modelId="{2F7B4AC6-FC87-43AD-B5E3-6A16174778DB}" type="pres">
      <dgm:prSet presAssocID="{D2EC68D4-F9FF-4D7E-BE73-BE10A76D969F}" presName="parBackupNorm" presStyleCnt="0"/>
      <dgm:spPr/>
    </dgm:pt>
    <dgm:pt modelId="{86FFA4B4-30B6-4B31-823C-E97D5DA6992E}" type="pres">
      <dgm:prSet presAssocID="{069E2A6F-2216-4D71-9B9F-4E1A4CE0B4E2}" presName="parSpace" presStyleCnt="0"/>
      <dgm:spPr/>
    </dgm:pt>
    <dgm:pt modelId="{1AA98C62-C4B4-4CE7-8408-357FB6381510}" type="pres">
      <dgm:prSet presAssocID="{EA38BDF1-D2F0-47D6-81D1-9420A29BB261}" presName="desBackupLeftNorm" presStyleCnt="0"/>
      <dgm:spPr/>
    </dgm:pt>
    <dgm:pt modelId="{D12EA8D8-846B-4334-81E8-DCD12E77B11E}" type="pres">
      <dgm:prSet presAssocID="{EA38BDF1-D2F0-47D6-81D1-9420A29BB261}" presName="desComposite" presStyleCnt="0"/>
      <dgm:spPr/>
    </dgm:pt>
    <dgm:pt modelId="{E1FE8A62-1F7A-4691-A7D6-C00A0338F0F1}" type="pres">
      <dgm:prSet presAssocID="{EA38BDF1-D2F0-47D6-81D1-9420A29BB261}" presName="desCircle" presStyleLbl="node1" presStyleIdx="0" presStyleCnt="5"/>
      <dgm:spPr>
        <a:solidFill>
          <a:srgbClr val="91B3C1"/>
        </a:solidFill>
      </dgm:spPr>
    </dgm:pt>
    <dgm:pt modelId="{893A57FE-F739-4A2C-9686-CE2D2A4A5362}" type="pres">
      <dgm:prSet presAssocID="{EA38BDF1-D2F0-47D6-81D1-9420A29BB261}" presName="chTx" presStyleLbl="revTx" presStyleIdx="1" presStyleCnt="14"/>
      <dgm:spPr/>
      <dgm:t>
        <a:bodyPr/>
        <a:lstStyle/>
        <a:p>
          <a:endParaRPr lang="ru-RU"/>
        </a:p>
      </dgm:t>
    </dgm:pt>
    <dgm:pt modelId="{36C85606-9470-4E75-A4D2-7A16928CF9C8}" type="pres">
      <dgm:prSet presAssocID="{EA38BDF1-D2F0-47D6-81D1-9420A29BB261}" presName="desTx" presStyleLbl="revTx" presStyleIdx="2" presStyleCnt="14">
        <dgm:presLayoutVars>
          <dgm:bulletEnabled val="1"/>
        </dgm:presLayoutVars>
      </dgm:prSet>
      <dgm:spPr/>
    </dgm:pt>
    <dgm:pt modelId="{8306B482-A66F-40AA-A5E1-C007DB512E65}" type="pres">
      <dgm:prSet presAssocID="{EA38BDF1-D2F0-47D6-81D1-9420A29BB261}" presName="desBackupRightNorm" presStyleCnt="0"/>
      <dgm:spPr/>
    </dgm:pt>
    <dgm:pt modelId="{8A8BDDFD-893A-4E80-9A97-0A36589D5BA5}" type="pres">
      <dgm:prSet presAssocID="{D565EABE-42AC-487C-8D6F-E0EE4FFA2D83}" presName="desSpace" presStyleCnt="0"/>
      <dgm:spPr/>
    </dgm:pt>
    <dgm:pt modelId="{504EE4EE-2782-49BB-A344-F11ABD64AB35}" type="pres">
      <dgm:prSet presAssocID="{0FCB1500-24DB-4F53-99F6-34C77475D96A}" presName="desBackupLeftNorm" presStyleCnt="0"/>
      <dgm:spPr/>
    </dgm:pt>
    <dgm:pt modelId="{7C8469C5-C1E8-4660-8E73-1BECC218A85B}" type="pres">
      <dgm:prSet presAssocID="{0FCB1500-24DB-4F53-99F6-34C77475D96A}" presName="desComposite" presStyleCnt="0"/>
      <dgm:spPr/>
    </dgm:pt>
    <dgm:pt modelId="{E0D11030-E8A5-4347-9AEC-EA69DBB03624}" type="pres">
      <dgm:prSet presAssocID="{0FCB1500-24DB-4F53-99F6-34C77475D96A}" presName="desCircle" presStyleLbl="node1" presStyleIdx="1" presStyleCnt="5"/>
      <dgm:spPr>
        <a:solidFill>
          <a:schemeClr val="accent1"/>
        </a:solidFill>
      </dgm:spPr>
    </dgm:pt>
    <dgm:pt modelId="{C4F93796-E620-436F-88C2-8FC3946E5C00}" type="pres">
      <dgm:prSet presAssocID="{0FCB1500-24DB-4F53-99F6-34C77475D96A}" presName="chTx" presStyleLbl="revTx" presStyleIdx="3" presStyleCnt="14"/>
      <dgm:spPr/>
      <dgm:t>
        <a:bodyPr/>
        <a:lstStyle/>
        <a:p>
          <a:endParaRPr lang="ru-RU"/>
        </a:p>
      </dgm:t>
    </dgm:pt>
    <dgm:pt modelId="{FECBC75A-A29E-42B2-B8C4-6F4F4B667EB5}" type="pres">
      <dgm:prSet presAssocID="{0FCB1500-24DB-4F53-99F6-34C77475D96A}" presName="desTx" presStyleLbl="revTx" presStyleIdx="4" presStyleCnt="14">
        <dgm:presLayoutVars>
          <dgm:bulletEnabled val="1"/>
        </dgm:presLayoutVars>
      </dgm:prSet>
      <dgm:spPr/>
    </dgm:pt>
    <dgm:pt modelId="{07D855E1-3295-4C37-83F6-2650A14DB0F3}" type="pres">
      <dgm:prSet presAssocID="{0FCB1500-24DB-4F53-99F6-34C77475D96A}" presName="desBackupRightNorm" presStyleCnt="0"/>
      <dgm:spPr/>
    </dgm:pt>
    <dgm:pt modelId="{5A4D74C3-E60E-4B99-B0FD-89B7F33EFF59}" type="pres">
      <dgm:prSet presAssocID="{2DFF2B60-63D6-48FB-9ACB-D996755D8BDF}" presName="desSpace" presStyleCnt="0"/>
      <dgm:spPr/>
    </dgm:pt>
    <dgm:pt modelId="{05F149AF-09DE-4AF8-AE29-7642146845CB}" type="pres">
      <dgm:prSet presAssocID="{937C02D3-CEDA-4ED3-B66C-5C1ADF5CAE70}" presName="desBackupLeftNorm" presStyleCnt="0"/>
      <dgm:spPr/>
    </dgm:pt>
    <dgm:pt modelId="{ABEFCE06-8D40-4A9A-A78A-F654A7B0DDF4}" type="pres">
      <dgm:prSet presAssocID="{937C02D3-CEDA-4ED3-B66C-5C1ADF5CAE70}" presName="desComposite" presStyleCnt="0"/>
      <dgm:spPr/>
    </dgm:pt>
    <dgm:pt modelId="{A3FC839F-203B-457D-8037-EA73DEDBA162}" type="pres">
      <dgm:prSet presAssocID="{937C02D3-CEDA-4ED3-B66C-5C1ADF5CAE70}" presName="desCircle" presStyleLbl="node1" presStyleIdx="2" presStyleCnt="5"/>
      <dgm:spPr>
        <a:solidFill>
          <a:schemeClr val="accent2"/>
        </a:solidFill>
      </dgm:spPr>
    </dgm:pt>
    <dgm:pt modelId="{DD0A8061-E0C1-42AC-A7E2-0867B9677B50}" type="pres">
      <dgm:prSet presAssocID="{937C02D3-CEDA-4ED3-B66C-5C1ADF5CAE70}" presName="chTx" presStyleLbl="revTx" presStyleIdx="5" presStyleCnt="14"/>
      <dgm:spPr/>
      <dgm:t>
        <a:bodyPr/>
        <a:lstStyle/>
        <a:p>
          <a:endParaRPr lang="ru-RU"/>
        </a:p>
      </dgm:t>
    </dgm:pt>
    <dgm:pt modelId="{7ACA9716-3BE2-4441-9363-62AB7B91CB9F}" type="pres">
      <dgm:prSet presAssocID="{937C02D3-CEDA-4ED3-B66C-5C1ADF5CAE70}" presName="desTx" presStyleLbl="revTx" presStyleIdx="6" presStyleCnt="14">
        <dgm:presLayoutVars>
          <dgm:bulletEnabled val="1"/>
        </dgm:presLayoutVars>
      </dgm:prSet>
      <dgm:spPr/>
    </dgm:pt>
    <dgm:pt modelId="{72BFD94A-15FF-4F69-BA30-9B90DA2DE806}" type="pres">
      <dgm:prSet presAssocID="{937C02D3-CEDA-4ED3-B66C-5C1ADF5CAE70}" presName="desBackupRightNorm" presStyleCnt="0"/>
      <dgm:spPr/>
    </dgm:pt>
    <dgm:pt modelId="{AB51DCE3-B830-4EBA-A0E0-8F4E966BDF6D}" type="pres">
      <dgm:prSet presAssocID="{2FEECF8C-9559-4550-8D3E-4E83273CB981}" presName="desSpace" presStyleCnt="0"/>
      <dgm:spPr/>
    </dgm:pt>
    <dgm:pt modelId="{82572446-4335-4F80-BBB0-9E060CAEE9F6}" type="pres">
      <dgm:prSet presAssocID="{82234932-2864-4387-BB77-1DF198549E45}" presName="parComposite" presStyleCnt="0"/>
      <dgm:spPr/>
    </dgm:pt>
    <dgm:pt modelId="{AFA6EDAB-8E2E-43C2-A019-650DEC8E6D1F}" type="pres">
      <dgm:prSet presAssocID="{82234932-2864-4387-BB77-1DF198549E45}" presName="parBigCircle" presStyleLbl="node0" presStyleIdx="1" presStyleCnt="4"/>
      <dgm:spPr>
        <a:solidFill>
          <a:schemeClr val="accent2"/>
        </a:solidFill>
      </dgm:spPr>
    </dgm:pt>
    <dgm:pt modelId="{0EB8FD2E-1E41-4462-9321-25790F655680}" type="pres">
      <dgm:prSet presAssocID="{82234932-2864-4387-BB77-1DF198549E45}" presName="parTx" presStyleLbl="revTx" presStyleIdx="7" presStyleCnt="14"/>
      <dgm:spPr/>
      <dgm:t>
        <a:bodyPr/>
        <a:lstStyle/>
        <a:p>
          <a:endParaRPr lang="ru-RU"/>
        </a:p>
      </dgm:t>
    </dgm:pt>
    <dgm:pt modelId="{77425C51-0CE1-4D7F-91F5-BD0A75C4D51E}" type="pres">
      <dgm:prSet presAssocID="{82234932-2864-4387-BB77-1DF198549E45}" presName="bSpace" presStyleCnt="0"/>
      <dgm:spPr/>
    </dgm:pt>
    <dgm:pt modelId="{7B326735-B36D-4AC4-A758-6D966D76FF38}" type="pres">
      <dgm:prSet presAssocID="{82234932-2864-4387-BB77-1DF198549E45}" presName="parBackupNorm" presStyleCnt="0"/>
      <dgm:spPr/>
    </dgm:pt>
    <dgm:pt modelId="{A09CDCFE-F991-449C-A10B-DEFAECB18C6F}" type="pres">
      <dgm:prSet presAssocID="{C047CB24-2FA7-4326-A86B-EF8419B38FD3}" presName="parSpace" presStyleCnt="0"/>
      <dgm:spPr/>
    </dgm:pt>
    <dgm:pt modelId="{A3BF6FE2-0726-4F65-BE6B-FE705E64EC0C}" type="pres">
      <dgm:prSet presAssocID="{52A00267-5AB5-4A02-BAD9-EC131AD99D42}" presName="desBackupLeftNorm" presStyleCnt="0"/>
      <dgm:spPr/>
    </dgm:pt>
    <dgm:pt modelId="{78BF5EA5-FEC2-4802-B572-170CE9A9BBB2}" type="pres">
      <dgm:prSet presAssocID="{52A00267-5AB5-4A02-BAD9-EC131AD99D42}" presName="desComposite" presStyleCnt="0"/>
      <dgm:spPr/>
    </dgm:pt>
    <dgm:pt modelId="{03F71F44-AF7C-4D7B-9A73-11B62464425D}" type="pres">
      <dgm:prSet presAssocID="{52A00267-5AB5-4A02-BAD9-EC131AD99D42}" presName="desCircle" presStyleLbl="node1" presStyleIdx="3" presStyleCnt="5"/>
      <dgm:spPr>
        <a:solidFill>
          <a:schemeClr val="accent3"/>
        </a:solidFill>
      </dgm:spPr>
      <dgm:t>
        <a:bodyPr/>
        <a:lstStyle/>
        <a:p>
          <a:endParaRPr lang="ru-RU"/>
        </a:p>
      </dgm:t>
    </dgm:pt>
    <dgm:pt modelId="{C79032DA-F17F-482D-90DC-1BBB0E0E8DA9}" type="pres">
      <dgm:prSet presAssocID="{52A00267-5AB5-4A02-BAD9-EC131AD99D42}" presName="chTx" presStyleLbl="revTx" presStyleIdx="8" presStyleCnt="14"/>
      <dgm:spPr/>
      <dgm:t>
        <a:bodyPr/>
        <a:lstStyle/>
        <a:p>
          <a:endParaRPr lang="ru-RU"/>
        </a:p>
      </dgm:t>
    </dgm:pt>
    <dgm:pt modelId="{286312EE-E18E-48C8-BD15-64DEEFADAF02}" type="pres">
      <dgm:prSet presAssocID="{52A00267-5AB5-4A02-BAD9-EC131AD99D42}" presName="desTx" presStyleLbl="revTx" presStyleIdx="9" presStyleCnt="14">
        <dgm:presLayoutVars>
          <dgm:bulletEnabled val="1"/>
        </dgm:presLayoutVars>
      </dgm:prSet>
      <dgm:spPr/>
    </dgm:pt>
    <dgm:pt modelId="{85FCC1BE-7181-4375-9288-B63BB0ED8EF1}" type="pres">
      <dgm:prSet presAssocID="{52A00267-5AB5-4A02-BAD9-EC131AD99D42}" presName="desBackupRightNorm" presStyleCnt="0"/>
      <dgm:spPr/>
    </dgm:pt>
    <dgm:pt modelId="{ED61F620-22D5-4ACD-BE33-4341937B334B}" type="pres">
      <dgm:prSet presAssocID="{C6B4D7BE-A2C6-413B-AED9-0B9D67F36D68}" presName="desSpace" presStyleCnt="0"/>
      <dgm:spPr/>
    </dgm:pt>
    <dgm:pt modelId="{07C48FCD-38A3-4D33-9F06-E441657F5411}" type="pres">
      <dgm:prSet presAssocID="{4EF283A5-8CF2-42E3-B3FE-F19ECD19AFF7}" presName="parComposite" presStyleCnt="0"/>
      <dgm:spPr/>
    </dgm:pt>
    <dgm:pt modelId="{6B92F3A7-CA4E-4C0F-BB11-3FF99726A252}" type="pres">
      <dgm:prSet presAssocID="{4EF283A5-8CF2-42E3-B3FE-F19ECD19AFF7}" presName="parBigCircle" presStyleLbl="node0" presStyleIdx="2" presStyleCnt="4"/>
      <dgm:spPr>
        <a:solidFill>
          <a:schemeClr val="accent4"/>
        </a:solidFill>
      </dgm:spPr>
    </dgm:pt>
    <dgm:pt modelId="{5383C136-64EB-45F6-86E8-04A9514B8D5F}" type="pres">
      <dgm:prSet presAssocID="{4EF283A5-8CF2-42E3-B3FE-F19ECD19AFF7}" presName="parTx" presStyleLbl="revTx" presStyleIdx="10" presStyleCnt="14"/>
      <dgm:spPr/>
      <dgm:t>
        <a:bodyPr/>
        <a:lstStyle/>
        <a:p>
          <a:endParaRPr lang="ru-RU"/>
        </a:p>
      </dgm:t>
    </dgm:pt>
    <dgm:pt modelId="{DBE41715-069B-45FA-8A56-49C861452C95}" type="pres">
      <dgm:prSet presAssocID="{4EF283A5-8CF2-42E3-B3FE-F19ECD19AFF7}" presName="bSpace" presStyleCnt="0"/>
      <dgm:spPr/>
    </dgm:pt>
    <dgm:pt modelId="{6E642B86-C2B4-4595-B1CE-CF5D3A15D57B}" type="pres">
      <dgm:prSet presAssocID="{4EF283A5-8CF2-42E3-B3FE-F19ECD19AFF7}" presName="parBackupNorm" presStyleCnt="0"/>
      <dgm:spPr/>
    </dgm:pt>
    <dgm:pt modelId="{D3A07338-EA2C-4333-8A0E-741015ADA4E9}" type="pres">
      <dgm:prSet presAssocID="{D3438801-1FEC-415F-A8E3-19767B7C1C23}" presName="parSpace" presStyleCnt="0"/>
      <dgm:spPr/>
    </dgm:pt>
    <dgm:pt modelId="{8AE6CBEA-B1F9-4287-849C-1721884F52FA}" type="pres">
      <dgm:prSet presAssocID="{F1322E97-25EF-44F1-A057-91B8F0581991}" presName="desBackupLeftNorm" presStyleCnt="0"/>
      <dgm:spPr/>
    </dgm:pt>
    <dgm:pt modelId="{A3F017AD-B02C-4611-BB48-F8545593D2C5}" type="pres">
      <dgm:prSet presAssocID="{F1322E97-25EF-44F1-A057-91B8F0581991}" presName="desComposite" presStyleCnt="0"/>
      <dgm:spPr/>
    </dgm:pt>
    <dgm:pt modelId="{F8A17445-E10B-433A-A88E-853724065E19}" type="pres">
      <dgm:prSet presAssocID="{F1322E97-25EF-44F1-A057-91B8F0581991}" presName="desCircle" presStyleLbl="node1" presStyleIdx="4" presStyleCnt="5"/>
      <dgm:spPr>
        <a:solidFill>
          <a:schemeClr val="accent5"/>
        </a:solidFill>
      </dgm:spPr>
    </dgm:pt>
    <dgm:pt modelId="{A204CDC8-F7AF-48D5-BF2B-2C4ABFFD6DD6}" type="pres">
      <dgm:prSet presAssocID="{F1322E97-25EF-44F1-A057-91B8F0581991}" presName="chTx" presStyleLbl="revTx" presStyleIdx="11" presStyleCnt="14"/>
      <dgm:spPr/>
      <dgm:t>
        <a:bodyPr/>
        <a:lstStyle/>
        <a:p>
          <a:endParaRPr lang="ru-RU"/>
        </a:p>
      </dgm:t>
    </dgm:pt>
    <dgm:pt modelId="{AABC8E92-D722-4DEC-91A6-FCF42E4FCFDD}" type="pres">
      <dgm:prSet presAssocID="{F1322E97-25EF-44F1-A057-91B8F0581991}" presName="desTx" presStyleLbl="revTx" presStyleIdx="12" presStyleCnt="14">
        <dgm:presLayoutVars>
          <dgm:bulletEnabled val="1"/>
        </dgm:presLayoutVars>
      </dgm:prSet>
      <dgm:spPr/>
    </dgm:pt>
    <dgm:pt modelId="{669E251A-53E6-4811-8959-773D33470773}" type="pres">
      <dgm:prSet presAssocID="{F1322E97-25EF-44F1-A057-91B8F0581991}" presName="desBackupRightNorm" presStyleCnt="0"/>
      <dgm:spPr/>
    </dgm:pt>
    <dgm:pt modelId="{9ACD4E86-0058-48EF-82ED-30ED3F0CF86C}" type="pres">
      <dgm:prSet presAssocID="{8491BFBB-F10F-4905-8755-00491EBA1690}" presName="desSpace" presStyleCnt="0"/>
      <dgm:spPr/>
    </dgm:pt>
    <dgm:pt modelId="{E8DC7354-8D9B-43F8-A7AC-EC4758353DC9}" type="pres">
      <dgm:prSet presAssocID="{D0865C6B-5938-4638-81D3-9E7718FA42B7}" presName="parComposite" presStyleCnt="0"/>
      <dgm:spPr/>
    </dgm:pt>
    <dgm:pt modelId="{7830AF8F-A881-4581-AC2A-06FEE546E3DC}" type="pres">
      <dgm:prSet presAssocID="{D0865C6B-5938-4638-81D3-9E7718FA42B7}" presName="parBigCircle" presStyleLbl="node0" presStyleIdx="3" presStyleCnt="4"/>
      <dgm:spPr>
        <a:solidFill>
          <a:schemeClr val="accent6"/>
        </a:solidFill>
      </dgm:spPr>
    </dgm:pt>
    <dgm:pt modelId="{B18DD0DA-E072-452D-8893-EC341D6C8A52}" type="pres">
      <dgm:prSet presAssocID="{D0865C6B-5938-4638-81D3-9E7718FA42B7}" presName="parTx" presStyleLbl="revTx" presStyleIdx="13" presStyleCnt="14"/>
      <dgm:spPr/>
      <dgm:t>
        <a:bodyPr/>
        <a:lstStyle/>
        <a:p>
          <a:endParaRPr lang="ru-RU"/>
        </a:p>
      </dgm:t>
    </dgm:pt>
    <dgm:pt modelId="{94D957E6-F64D-4129-BF44-AC4079D7E912}" type="pres">
      <dgm:prSet presAssocID="{D0865C6B-5938-4638-81D3-9E7718FA42B7}" presName="bSpace" presStyleCnt="0"/>
      <dgm:spPr/>
    </dgm:pt>
    <dgm:pt modelId="{09021E90-3BD6-4AE7-A55C-9204175779DE}" type="pres">
      <dgm:prSet presAssocID="{D0865C6B-5938-4638-81D3-9E7718FA42B7}" presName="parBackupNorm" presStyleCnt="0"/>
      <dgm:spPr/>
    </dgm:pt>
    <dgm:pt modelId="{7293D8A7-7BD5-4E9D-9946-8064CC5C22E9}" type="pres">
      <dgm:prSet presAssocID="{84FE5710-8B65-40CD-A0A4-DFC871A81810}" presName="parSpace" presStyleCnt="0"/>
      <dgm:spPr/>
    </dgm:pt>
  </dgm:ptLst>
  <dgm:cxnLst>
    <dgm:cxn modelId="{0EE3DBD8-9864-4167-97A3-0A3E3C3BC859}" srcId="{4EF283A5-8CF2-42E3-B3FE-F19ECD19AFF7}" destId="{F1322E97-25EF-44F1-A057-91B8F0581991}" srcOrd="0" destOrd="0" parTransId="{EAD857B2-6F54-4EFC-9BC7-03477AADB151}" sibTransId="{8491BFBB-F10F-4905-8755-00491EBA1690}"/>
    <dgm:cxn modelId="{88F7421A-F1F2-4A85-8952-67FE85C5ECAC}" srcId="{D2EC68D4-F9FF-4D7E-BE73-BE10A76D969F}" destId="{0FCB1500-24DB-4F53-99F6-34C77475D96A}" srcOrd="1" destOrd="0" parTransId="{4A00A6B4-E48D-4D10-95B9-5B6A8C95DF83}" sibTransId="{2DFF2B60-63D6-48FB-9ACB-D996755D8BDF}"/>
    <dgm:cxn modelId="{37DF16A0-A7DC-4407-B22F-42B2508F1EB3}" type="presOf" srcId="{D2EC68D4-F9FF-4D7E-BE73-BE10A76D969F}" destId="{036B248C-3662-4BC7-A251-7A3A58CF1769}" srcOrd="0" destOrd="0" presId="urn:microsoft.com/office/officeart/2008/layout/CircleAccentTimeline"/>
    <dgm:cxn modelId="{4717DB54-589A-4A83-8E4D-28EB89D23164}" type="presOf" srcId="{52A00267-5AB5-4A02-BAD9-EC131AD99D42}" destId="{C79032DA-F17F-482D-90DC-1BBB0E0E8DA9}" srcOrd="0" destOrd="0" presId="urn:microsoft.com/office/officeart/2008/layout/CircleAccentTimeline"/>
    <dgm:cxn modelId="{86DCB577-598B-43FA-A7F2-2C27BCE7514F}" type="presOf" srcId="{BEEF3947-4999-4473-B333-547578C0EC87}" destId="{4D5DBFEC-A6D1-4C91-B435-D38462C619C7}" srcOrd="0" destOrd="0" presId="urn:microsoft.com/office/officeart/2008/layout/CircleAccentTimeline"/>
    <dgm:cxn modelId="{3BE21773-4320-4C12-AB2F-3B0CEC8BD541}" type="presOf" srcId="{4EF283A5-8CF2-42E3-B3FE-F19ECD19AFF7}" destId="{5383C136-64EB-45F6-86E8-04A9514B8D5F}" srcOrd="0" destOrd="0" presId="urn:microsoft.com/office/officeart/2008/layout/CircleAccentTimeline"/>
    <dgm:cxn modelId="{9A05BD1F-E579-418A-A415-D49B75407316}" type="presOf" srcId="{D0865C6B-5938-4638-81D3-9E7718FA42B7}" destId="{B18DD0DA-E072-452D-8893-EC341D6C8A52}" srcOrd="0" destOrd="0" presId="urn:microsoft.com/office/officeart/2008/layout/CircleAccentTimeline"/>
    <dgm:cxn modelId="{C99EAA0A-C442-4A0C-BF66-0CA53DBE2816}" type="presOf" srcId="{0FCB1500-24DB-4F53-99F6-34C77475D96A}" destId="{C4F93796-E620-436F-88C2-8FC3946E5C00}" srcOrd="0" destOrd="0" presId="urn:microsoft.com/office/officeart/2008/layout/CircleAccentTimeline"/>
    <dgm:cxn modelId="{4256066B-4984-4A58-87AF-8FF1F1C62847}" type="presOf" srcId="{937C02D3-CEDA-4ED3-B66C-5C1ADF5CAE70}" destId="{DD0A8061-E0C1-42AC-A7E2-0867B9677B50}" srcOrd="0" destOrd="0" presId="urn:microsoft.com/office/officeart/2008/layout/CircleAccentTimeline"/>
    <dgm:cxn modelId="{5CEEB705-32CE-4DBA-988B-1A6044AF182E}" type="presOf" srcId="{F1322E97-25EF-44F1-A057-91B8F0581991}" destId="{A204CDC8-F7AF-48D5-BF2B-2C4ABFFD6DD6}" srcOrd="0" destOrd="0" presId="urn:microsoft.com/office/officeart/2008/layout/CircleAccentTimeline"/>
    <dgm:cxn modelId="{138592AE-C740-4503-861C-EF07C0955F84}" type="presOf" srcId="{82234932-2864-4387-BB77-1DF198549E45}" destId="{0EB8FD2E-1E41-4462-9321-25790F655680}" srcOrd="0" destOrd="0" presId="urn:microsoft.com/office/officeart/2008/layout/CircleAccentTimeline"/>
    <dgm:cxn modelId="{AC816377-4BB0-4617-B6D9-01A60D2BB528}" srcId="{82234932-2864-4387-BB77-1DF198549E45}" destId="{52A00267-5AB5-4A02-BAD9-EC131AD99D42}" srcOrd="0" destOrd="0" parTransId="{0239D38E-F534-4E94-A740-93F8F63BC764}" sibTransId="{C6B4D7BE-A2C6-413B-AED9-0B9D67F36D68}"/>
    <dgm:cxn modelId="{054865C1-790C-4CCE-BFAC-120B2F1EF618}" srcId="{BEEF3947-4999-4473-B333-547578C0EC87}" destId="{D2EC68D4-F9FF-4D7E-BE73-BE10A76D969F}" srcOrd="0" destOrd="0" parTransId="{4E88373E-B391-46FF-8529-F2775FF96D14}" sibTransId="{069E2A6F-2216-4D71-9B9F-4E1A4CE0B4E2}"/>
    <dgm:cxn modelId="{280A43D1-CEB8-4764-BFA3-98BB5C043BFF}" srcId="{BEEF3947-4999-4473-B333-547578C0EC87}" destId="{D0865C6B-5938-4638-81D3-9E7718FA42B7}" srcOrd="3" destOrd="0" parTransId="{9F8522E6-3632-4206-B16D-7677CB5C70AA}" sibTransId="{84FE5710-8B65-40CD-A0A4-DFC871A81810}"/>
    <dgm:cxn modelId="{7068FC83-2A5F-434A-9A2B-275AF5DAED82}" srcId="{BEEF3947-4999-4473-B333-547578C0EC87}" destId="{4EF283A5-8CF2-42E3-B3FE-F19ECD19AFF7}" srcOrd="2" destOrd="0" parTransId="{F661E951-C256-43EF-AE41-1C95BF45F444}" sibTransId="{D3438801-1FEC-415F-A8E3-19767B7C1C23}"/>
    <dgm:cxn modelId="{629B8ADE-328E-4C6E-82FB-659187D18C4F}" srcId="{D2EC68D4-F9FF-4D7E-BE73-BE10A76D969F}" destId="{EA38BDF1-D2F0-47D6-81D1-9420A29BB261}" srcOrd="0" destOrd="0" parTransId="{8D953A00-E876-416A-9AB9-57CD424EB10E}" sibTransId="{D565EABE-42AC-487C-8D6F-E0EE4FFA2D83}"/>
    <dgm:cxn modelId="{B6B7B435-D9E7-472D-A6C3-1831DAB73211}" srcId="{BEEF3947-4999-4473-B333-547578C0EC87}" destId="{82234932-2864-4387-BB77-1DF198549E45}" srcOrd="1" destOrd="0" parTransId="{8BC02E79-E422-4BDC-AA80-DD4E9203882D}" sibTransId="{C047CB24-2FA7-4326-A86B-EF8419B38FD3}"/>
    <dgm:cxn modelId="{BA97A15F-929C-4A9E-966B-FFBBDEA7216F}" srcId="{D2EC68D4-F9FF-4D7E-BE73-BE10A76D969F}" destId="{937C02D3-CEDA-4ED3-B66C-5C1ADF5CAE70}" srcOrd="2" destOrd="0" parTransId="{72FE1692-9596-4300-A2A2-F270278E3E0E}" sibTransId="{2FEECF8C-9559-4550-8D3E-4E83273CB981}"/>
    <dgm:cxn modelId="{16016DAF-F098-4678-80A5-E40B585F02FC}" type="presOf" srcId="{EA38BDF1-D2F0-47D6-81D1-9420A29BB261}" destId="{893A57FE-F739-4A2C-9686-CE2D2A4A5362}" srcOrd="0" destOrd="0" presId="urn:microsoft.com/office/officeart/2008/layout/CircleAccentTimeline"/>
    <dgm:cxn modelId="{C268429B-9FAB-4E5E-9633-F7551B4B9CBF}" type="presParOf" srcId="{4D5DBFEC-A6D1-4C91-B435-D38462C619C7}" destId="{5B74951C-EDCD-44D9-8FEB-65CBEBBBE8CF}" srcOrd="0" destOrd="0" presId="urn:microsoft.com/office/officeart/2008/layout/CircleAccentTimeline"/>
    <dgm:cxn modelId="{F414252F-984D-4626-95BF-4E4A029E2747}" type="presParOf" srcId="{5B74951C-EDCD-44D9-8FEB-65CBEBBBE8CF}" destId="{086E1204-8939-4919-82C4-3776373417E7}" srcOrd="0" destOrd="0" presId="urn:microsoft.com/office/officeart/2008/layout/CircleAccentTimeline"/>
    <dgm:cxn modelId="{F982A9F0-DEFD-4E3B-96B4-87D0400CB79F}" type="presParOf" srcId="{5B74951C-EDCD-44D9-8FEB-65CBEBBBE8CF}" destId="{036B248C-3662-4BC7-A251-7A3A58CF1769}" srcOrd="1" destOrd="0" presId="urn:microsoft.com/office/officeart/2008/layout/CircleAccentTimeline"/>
    <dgm:cxn modelId="{5BB0FC91-E3E2-4C19-8BA1-1330014C76FF}" type="presParOf" srcId="{5B74951C-EDCD-44D9-8FEB-65CBEBBBE8CF}" destId="{DA63BA8A-C9CB-422F-94C1-A23A3450F30C}" srcOrd="2" destOrd="0" presId="urn:microsoft.com/office/officeart/2008/layout/CircleAccentTimeline"/>
    <dgm:cxn modelId="{D379FB65-D097-433F-B5B7-C40A30884B4E}" type="presParOf" srcId="{4D5DBFEC-A6D1-4C91-B435-D38462C619C7}" destId="{2F7B4AC6-FC87-43AD-B5E3-6A16174778DB}" srcOrd="1" destOrd="0" presId="urn:microsoft.com/office/officeart/2008/layout/CircleAccentTimeline"/>
    <dgm:cxn modelId="{9D856967-1C72-4066-8934-32D27B34BED1}" type="presParOf" srcId="{4D5DBFEC-A6D1-4C91-B435-D38462C619C7}" destId="{86FFA4B4-30B6-4B31-823C-E97D5DA6992E}" srcOrd="2" destOrd="0" presId="urn:microsoft.com/office/officeart/2008/layout/CircleAccentTimeline"/>
    <dgm:cxn modelId="{A47845A4-DC2C-46C7-930F-1FB815B10921}" type="presParOf" srcId="{4D5DBFEC-A6D1-4C91-B435-D38462C619C7}" destId="{1AA98C62-C4B4-4CE7-8408-357FB6381510}" srcOrd="3" destOrd="0" presId="urn:microsoft.com/office/officeart/2008/layout/CircleAccentTimeline"/>
    <dgm:cxn modelId="{6CF6D3B3-41D9-40CC-B000-C924E89695B1}" type="presParOf" srcId="{4D5DBFEC-A6D1-4C91-B435-D38462C619C7}" destId="{D12EA8D8-846B-4334-81E8-DCD12E77B11E}" srcOrd="4" destOrd="0" presId="urn:microsoft.com/office/officeart/2008/layout/CircleAccentTimeline"/>
    <dgm:cxn modelId="{20E5CBA2-60AA-4D7C-8D0C-4B36CA279F8D}" type="presParOf" srcId="{D12EA8D8-846B-4334-81E8-DCD12E77B11E}" destId="{E1FE8A62-1F7A-4691-A7D6-C00A0338F0F1}" srcOrd="0" destOrd="0" presId="urn:microsoft.com/office/officeart/2008/layout/CircleAccentTimeline"/>
    <dgm:cxn modelId="{976A38B7-BF9E-476B-908D-4277BE44AD87}" type="presParOf" srcId="{D12EA8D8-846B-4334-81E8-DCD12E77B11E}" destId="{893A57FE-F739-4A2C-9686-CE2D2A4A5362}" srcOrd="1" destOrd="0" presId="urn:microsoft.com/office/officeart/2008/layout/CircleAccentTimeline"/>
    <dgm:cxn modelId="{8CE45EEB-0E62-4106-9ED9-99FD0594BF7B}" type="presParOf" srcId="{D12EA8D8-846B-4334-81E8-DCD12E77B11E}" destId="{36C85606-9470-4E75-A4D2-7A16928CF9C8}" srcOrd="2" destOrd="0" presId="urn:microsoft.com/office/officeart/2008/layout/CircleAccentTimeline"/>
    <dgm:cxn modelId="{F79D1B48-B39B-4C47-A47C-95130BAF6DF3}" type="presParOf" srcId="{4D5DBFEC-A6D1-4C91-B435-D38462C619C7}" destId="{8306B482-A66F-40AA-A5E1-C007DB512E65}" srcOrd="5" destOrd="0" presId="urn:microsoft.com/office/officeart/2008/layout/CircleAccentTimeline"/>
    <dgm:cxn modelId="{1AB46D59-448C-4B7A-BEC4-52A57ECC638C}" type="presParOf" srcId="{4D5DBFEC-A6D1-4C91-B435-D38462C619C7}" destId="{8A8BDDFD-893A-4E80-9A97-0A36589D5BA5}" srcOrd="6" destOrd="0" presId="urn:microsoft.com/office/officeart/2008/layout/CircleAccentTimeline"/>
    <dgm:cxn modelId="{1D9DFD6C-A483-471E-B85A-F34D2046C5DD}" type="presParOf" srcId="{4D5DBFEC-A6D1-4C91-B435-D38462C619C7}" destId="{504EE4EE-2782-49BB-A344-F11ABD64AB35}" srcOrd="7" destOrd="0" presId="urn:microsoft.com/office/officeart/2008/layout/CircleAccentTimeline"/>
    <dgm:cxn modelId="{F001B1EC-8EAE-4AB5-8E78-6728CE70C125}" type="presParOf" srcId="{4D5DBFEC-A6D1-4C91-B435-D38462C619C7}" destId="{7C8469C5-C1E8-4660-8E73-1BECC218A85B}" srcOrd="8" destOrd="0" presId="urn:microsoft.com/office/officeart/2008/layout/CircleAccentTimeline"/>
    <dgm:cxn modelId="{A482CD7F-FE59-409D-925D-594FCBD57A52}" type="presParOf" srcId="{7C8469C5-C1E8-4660-8E73-1BECC218A85B}" destId="{E0D11030-E8A5-4347-9AEC-EA69DBB03624}" srcOrd="0" destOrd="0" presId="urn:microsoft.com/office/officeart/2008/layout/CircleAccentTimeline"/>
    <dgm:cxn modelId="{9E7E7DF5-20FB-4F9D-A716-F664A527BB10}" type="presParOf" srcId="{7C8469C5-C1E8-4660-8E73-1BECC218A85B}" destId="{C4F93796-E620-436F-88C2-8FC3946E5C00}" srcOrd="1" destOrd="0" presId="urn:microsoft.com/office/officeart/2008/layout/CircleAccentTimeline"/>
    <dgm:cxn modelId="{1F45545D-0147-4CD5-876C-C00FF3E3FF99}" type="presParOf" srcId="{7C8469C5-C1E8-4660-8E73-1BECC218A85B}" destId="{FECBC75A-A29E-42B2-B8C4-6F4F4B667EB5}" srcOrd="2" destOrd="0" presId="urn:microsoft.com/office/officeart/2008/layout/CircleAccentTimeline"/>
    <dgm:cxn modelId="{0B517290-6D74-46D0-B60C-C74596A2DCDD}" type="presParOf" srcId="{4D5DBFEC-A6D1-4C91-B435-D38462C619C7}" destId="{07D855E1-3295-4C37-83F6-2650A14DB0F3}" srcOrd="9" destOrd="0" presId="urn:microsoft.com/office/officeart/2008/layout/CircleAccentTimeline"/>
    <dgm:cxn modelId="{9DA2573F-D0EB-4675-B9FE-9F3D393CF005}" type="presParOf" srcId="{4D5DBFEC-A6D1-4C91-B435-D38462C619C7}" destId="{5A4D74C3-E60E-4B99-B0FD-89B7F33EFF59}" srcOrd="10" destOrd="0" presId="urn:microsoft.com/office/officeart/2008/layout/CircleAccentTimeline"/>
    <dgm:cxn modelId="{FB961A56-BCC8-4ABF-A528-7E382760DC89}" type="presParOf" srcId="{4D5DBFEC-A6D1-4C91-B435-D38462C619C7}" destId="{05F149AF-09DE-4AF8-AE29-7642146845CB}" srcOrd="11" destOrd="0" presId="urn:microsoft.com/office/officeart/2008/layout/CircleAccentTimeline"/>
    <dgm:cxn modelId="{9D1098D7-6B53-4590-92C4-0FA617E28666}" type="presParOf" srcId="{4D5DBFEC-A6D1-4C91-B435-D38462C619C7}" destId="{ABEFCE06-8D40-4A9A-A78A-F654A7B0DDF4}" srcOrd="12" destOrd="0" presId="urn:microsoft.com/office/officeart/2008/layout/CircleAccentTimeline"/>
    <dgm:cxn modelId="{CF43660B-3325-44F9-A924-5AD6805FDC68}" type="presParOf" srcId="{ABEFCE06-8D40-4A9A-A78A-F654A7B0DDF4}" destId="{A3FC839F-203B-457D-8037-EA73DEDBA162}" srcOrd="0" destOrd="0" presId="urn:microsoft.com/office/officeart/2008/layout/CircleAccentTimeline"/>
    <dgm:cxn modelId="{BCC0EEC4-AC7C-4135-B983-A8BA8FFE593C}" type="presParOf" srcId="{ABEFCE06-8D40-4A9A-A78A-F654A7B0DDF4}" destId="{DD0A8061-E0C1-42AC-A7E2-0867B9677B50}" srcOrd="1" destOrd="0" presId="urn:microsoft.com/office/officeart/2008/layout/CircleAccentTimeline"/>
    <dgm:cxn modelId="{B4C29991-D565-4C43-B5A3-534595F2196A}" type="presParOf" srcId="{ABEFCE06-8D40-4A9A-A78A-F654A7B0DDF4}" destId="{7ACA9716-3BE2-4441-9363-62AB7B91CB9F}" srcOrd="2" destOrd="0" presId="urn:microsoft.com/office/officeart/2008/layout/CircleAccentTimeline"/>
    <dgm:cxn modelId="{5DDD5A8B-9689-43A9-9F5E-E2D9BC0E4497}" type="presParOf" srcId="{4D5DBFEC-A6D1-4C91-B435-D38462C619C7}" destId="{72BFD94A-15FF-4F69-BA30-9B90DA2DE806}" srcOrd="13" destOrd="0" presId="urn:microsoft.com/office/officeart/2008/layout/CircleAccentTimeline"/>
    <dgm:cxn modelId="{BE1B51A0-097B-4C5F-BCBC-6A0732DB87CD}" type="presParOf" srcId="{4D5DBFEC-A6D1-4C91-B435-D38462C619C7}" destId="{AB51DCE3-B830-4EBA-A0E0-8F4E966BDF6D}" srcOrd="14" destOrd="0" presId="urn:microsoft.com/office/officeart/2008/layout/CircleAccentTimeline"/>
    <dgm:cxn modelId="{E6F7E435-46D9-4A36-93B4-2667EC47BBCB}" type="presParOf" srcId="{4D5DBFEC-A6D1-4C91-B435-D38462C619C7}" destId="{82572446-4335-4F80-BBB0-9E060CAEE9F6}" srcOrd="15" destOrd="0" presId="urn:microsoft.com/office/officeart/2008/layout/CircleAccentTimeline"/>
    <dgm:cxn modelId="{60FC9124-5751-49DA-8238-3B85C6402214}" type="presParOf" srcId="{82572446-4335-4F80-BBB0-9E060CAEE9F6}" destId="{AFA6EDAB-8E2E-43C2-A019-650DEC8E6D1F}" srcOrd="0" destOrd="0" presId="urn:microsoft.com/office/officeart/2008/layout/CircleAccentTimeline"/>
    <dgm:cxn modelId="{DA988D62-751F-4F6D-8F5A-BDF24DCC22A2}" type="presParOf" srcId="{82572446-4335-4F80-BBB0-9E060CAEE9F6}" destId="{0EB8FD2E-1E41-4462-9321-25790F655680}" srcOrd="1" destOrd="0" presId="urn:microsoft.com/office/officeart/2008/layout/CircleAccentTimeline"/>
    <dgm:cxn modelId="{FEC7AF02-3E66-474C-8745-6C6A0B9FC078}" type="presParOf" srcId="{82572446-4335-4F80-BBB0-9E060CAEE9F6}" destId="{77425C51-0CE1-4D7F-91F5-BD0A75C4D51E}" srcOrd="2" destOrd="0" presId="urn:microsoft.com/office/officeart/2008/layout/CircleAccentTimeline"/>
    <dgm:cxn modelId="{D6C6E24D-758E-4057-91C2-A5463BE6B0A6}" type="presParOf" srcId="{4D5DBFEC-A6D1-4C91-B435-D38462C619C7}" destId="{7B326735-B36D-4AC4-A758-6D966D76FF38}" srcOrd="16" destOrd="0" presId="urn:microsoft.com/office/officeart/2008/layout/CircleAccentTimeline"/>
    <dgm:cxn modelId="{15958659-B9B5-4524-AACC-23E88A355D87}" type="presParOf" srcId="{4D5DBFEC-A6D1-4C91-B435-D38462C619C7}" destId="{A09CDCFE-F991-449C-A10B-DEFAECB18C6F}" srcOrd="17" destOrd="0" presId="urn:microsoft.com/office/officeart/2008/layout/CircleAccentTimeline"/>
    <dgm:cxn modelId="{1094E84E-231E-4F2D-9693-25EA43E7DF0F}" type="presParOf" srcId="{4D5DBFEC-A6D1-4C91-B435-D38462C619C7}" destId="{A3BF6FE2-0726-4F65-BE6B-FE705E64EC0C}" srcOrd="18" destOrd="0" presId="urn:microsoft.com/office/officeart/2008/layout/CircleAccentTimeline"/>
    <dgm:cxn modelId="{8432D6B8-185F-4EF1-A858-C39DF3E77EAB}" type="presParOf" srcId="{4D5DBFEC-A6D1-4C91-B435-D38462C619C7}" destId="{78BF5EA5-FEC2-4802-B572-170CE9A9BBB2}" srcOrd="19" destOrd="0" presId="urn:microsoft.com/office/officeart/2008/layout/CircleAccentTimeline"/>
    <dgm:cxn modelId="{1306C7C7-8492-4312-A016-E00BBA94CFF8}" type="presParOf" srcId="{78BF5EA5-FEC2-4802-B572-170CE9A9BBB2}" destId="{03F71F44-AF7C-4D7B-9A73-11B62464425D}" srcOrd="0" destOrd="0" presId="urn:microsoft.com/office/officeart/2008/layout/CircleAccentTimeline"/>
    <dgm:cxn modelId="{14554C48-A775-474C-AB9C-5791E851FB44}" type="presParOf" srcId="{78BF5EA5-FEC2-4802-B572-170CE9A9BBB2}" destId="{C79032DA-F17F-482D-90DC-1BBB0E0E8DA9}" srcOrd="1" destOrd="0" presId="urn:microsoft.com/office/officeart/2008/layout/CircleAccentTimeline"/>
    <dgm:cxn modelId="{0A41EF08-DB32-49B6-99E0-93EDBF73A389}" type="presParOf" srcId="{78BF5EA5-FEC2-4802-B572-170CE9A9BBB2}" destId="{286312EE-E18E-48C8-BD15-64DEEFADAF02}" srcOrd="2" destOrd="0" presId="urn:microsoft.com/office/officeart/2008/layout/CircleAccentTimeline"/>
    <dgm:cxn modelId="{F4DEED62-ABBC-4B8A-8151-12BCFE62C120}" type="presParOf" srcId="{4D5DBFEC-A6D1-4C91-B435-D38462C619C7}" destId="{85FCC1BE-7181-4375-9288-B63BB0ED8EF1}" srcOrd="20" destOrd="0" presId="urn:microsoft.com/office/officeart/2008/layout/CircleAccentTimeline"/>
    <dgm:cxn modelId="{69918021-F802-484B-8F8E-422CE6CDD18D}" type="presParOf" srcId="{4D5DBFEC-A6D1-4C91-B435-D38462C619C7}" destId="{ED61F620-22D5-4ACD-BE33-4341937B334B}" srcOrd="21" destOrd="0" presId="urn:microsoft.com/office/officeart/2008/layout/CircleAccentTimeline"/>
    <dgm:cxn modelId="{447A0495-3279-4723-AB6C-037B29C5B238}" type="presParOf" srcId="{4D5DBFEC-A6D1-4C91-B435-D38462C619C7}" destId="{07C48FCD-38A3-4D33-9F06-E441657F5411}" srcOrd="22" destOrd="0" presId="urn:microsoft.com/office/officeart/2008/layout/CircleAccentTimeline"/>
    <dgm:cxn modelId="{3DD9664F-DF4D-458E-A5F9-70F79092F541}" type="presParOf" srcId="{07C48FCD-38A3-4D33-9F06-E441657F5411}" destId="{6B92F3A7-CA4E-4C0F-BB11-3FF99726A252}" srcOrd="0" destOrd="0" presId="urn:microsoft.com/office/officeart/2008/layout/CircleAccentTimeline"/>
    <dgm:cxn modelId="{9910C5DC-BA36-4A98-92B3-5E8D8CFCB463}" type="presParOf" srcId="{07C48FCD-38A3-4D33-9F06-E441657F5411}" destId="{5383C136-64EB-45F6-86E8-04A9514B8D5F}" srcOrd="1" destOrd="0" presId="urn:microsoft.com/office/officeart/2008/layout/CircleAccentTimeline"/>
    <dgm:cxn modelId="{63A3A699-23DB-41B2-B80F-6ED96BADC732}" type="presParOf" srcId="{07C48FCD-38A3-4D33-9F06-E441657F5411}" destId="{DBE41715-069B-45FA-8A56-49C861452C95}" srcOrd="2" destOrd="0" presId="urn:microsoft.com/office/officeart/2008/layout/CircleAccentTimeline"/>
    <dgm:cxn modelId="{A85EBB75-CCF2-44C5-B123-73343CB397CD}" type="presParOf" srcId="{4D5DBFEC-A6D1-4C91-B435-D38462C619C7}" destId="{6E642B86-C2B4-4595-B1CE-CF5D3A15D57B}" srcOrd="23" destOrd="0" presId="urn:microsoft.com/office/officeart/2008/layout/CircleAccentTimeline"/>
    <dgm:cxn modelId="{371C44AA-54D5-4197-8822-00419C73382A}" type="presParOf" srcId="{4D5DBFEC-A6D1-4C91-B435-D38462C619C7}" destId="{D3A07338-EA2C-4333-8A0E-741015ADA4E9}" srcOrd="24" destOrd="0" presId="urn:microsoft.com/office/officeart/2008/layout/CircleAccentTimeline"/>
    <dgm:cxn modelId="{0CE0F40B-3620-471C-854B-B4441693290C}" type="presParOf" srcId="{4D5DBFEC-A6D1-4C91-B435-D38462C619C7}" destId="{8AE6CBEA-B1F9-4287-849C-1721884F52FA}" srcOrd="25" destOrd="0" presId="urn:microsoft.com/office/officeart/2008/layout/CircleAccentTimeline"/>
    <dgm:cxn modelId="{0133E9C3-B7F9-459D-9C1B-FB0837C4102A}" type="presParOf" srcId="{4D5DBFEC-A6D1-4C91-B435-D38462C619C7}" destId="{A3F017AD-B02C-4611-BB48-F8545593D2C5}" srcOrd="26" destOrd="0" presId="urn:microsoft.com/office/officeart/2008/layout/CircleAccentTimeline"/>
    <dgm:cxn modelId="{1DC01F07-CB80-4B95-BCE7-0131BE5A7464}" type="presParOf" srcId="{A3F017AD-B02C-4611-BB48-F8545593D2C5}" destId="{F8A17445-E10B-433A-A88E-853724065E19}" srcOrd="0" destOrd="0" presId="urn:microsoft.com/office/officeart/2008/layout/CircleAccentTimeline"/>
    <dgm:cxn modelId="{F2933E4D-9C3B-4A78-ACAA-BCF6A42EBA44}" type="presParOf" srcId="{A3F017AD-B02C-4611-BB48-F8545593D2C5}" destId="{A204CDC8-F7AF-48D5-BF2B-2C4ABFFD6DD6}" srcOrd="1" destOrd="0" presId="urn:microsoft.com/office/officeart/2008/layout/CircleAccentTimeline"/>
    <dgm:cxn modelId="{16237039-7345-4E60-A3DC-BC765972762F}" type="presParOf" srcId="{A3F017AD-B02C-4611-BB48-F8545593D2C5}" destId="{AABC8E92-D722-4DEC-91A6-FCF42E4FCFDD}" srcOrd="2" destOrd="0" presId="urn:microsoft.com/office/officeart/2008/layout/CircleAccentTimeline"/>
    <dgm:cxn modelId="{A1B59ABD-62A0-4667-9B4A-BD23D3E779F4}" type="presParOf" srcId="{4D5DBFEC-A6D1-4C91-B435-D38462C619C7}" destId="{669E251A-53E6-4811-8959-773D33470773}" srcOrd="27" destOrd="0" presId="urn:microsoft.com/office/officeart/2008/layout/CircleAccentTimeline"/>
    <dgm:cxn modelId="{79E9B945-25F6-4E64-8021-C3EE34FFE07F}" type="presParOf" srcId="{4D5DBFEC-A6D1-4C91-B435-D38462C619C7}" destId="{9ACD4E86-0058-48EF-82ED-30ED3F0CF86C}" srcOrd="28" destOrd="0" presId="urn:microsoft.com/office/officeart/2008/layout/CircleAccentTimeline"/>
    <dgm:cxn modelId="{27DB01F1-6542-44EF-9983-C1803DFBFC93}" type="presParOf" srcId="{4D5DBFEC-A6D1-4C91-B435-D38462C619C7}" destId="{E8DC7354-8D9B-43F8-A7AC-EC4758353DC9}" srcOrd="29" destOrd="0" presId="urn:microsoft.com/office/officeart/2008/layout/CircleAccentTimeline"/>
    <dgm:cxn modelId="{354C7CE7-2242-41FD-A11E-1FB33F939901}" type="presParOf" srcId="{E8DC7354-8D9B-43F8-A7AC-EC4758353DC9}" destId="{7830AF8F-A881-4581-AC2A-06FEE546E3DC}" srcOrd="0" destOrd="0" presId="urn:microsoft.com/office/officeart/2008/layout/CircleAccentTimeline"/>
    <dgm:cxn modelId="{9483F63C-4AF7-4046-BB01-30DE78F6E5D3}" type="presParOf" srcId="{E8DC7354-8D9B-43F8-A7AC-EC4758353DC9}" destId="{B18DD0DA-E072-452D-8893-EC341D6C8A52}" srcOrd="1" destOrd="0" presId="urn:microsoft.com/office/officeart/2008/layout/CircleAccentTimeline"/>
    <dgm:cxn modelId="{47EE03D0-F196-4AD6-913E-1ABCDF4A7DBC}" type="presParOf" srcId="{E8DC7354-8D9B-43F8-A7AC-EC4758353DC9}" destId="{94D957E6-F64D-4129-BF44-AC4079D7E912}" srcOrd="2" destOrd="0" presId="urn:microsoft.com/office/officeart/2008/layout/CircleAccentTimeline"/>
    <dgm:cxn modelId="{39AD2AD4-D166-40AC-A3E0-16A5C2496928}" type="presParOf" srcId="{4D5DBFEC-A6D1-4C91-B435-D38462C619C7}" destId="{09021E90-3BD6-4AE7-A55C-9204175779DE}" srcOrd="30" destOrd="0" presId="urn:microsoft.com/office/officeart/2008/layout/CircleAccentTimeline"/>
    <dgm:cxn modelId="{198BFF89-667A-48AE-8EA7-7F5057851416}" type="presParOf" srcId="{4D5DBFEC-A6D1-4C91-B435-D38462C619C7}" destId="{7293D8A7-7BD5-4E9D-9946-8064CC5C22E9}" srcOrd="3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0F649-A8DF-4C70-A256-FE9696BC0720}">
      <dsp:nvSpPr>
        <dsp:cNvPr id="0" name=""/>
        <dsp:cNvSpPr/>
      </dsp:nvSpPr>
      <dsp:spPr>
        <a:xfrm>
          <a:off x="6492874" y="1069"/>
          <a:ext cx="3270249" cy="3270249"/>
        </a:xfrm>
        <a:prstGeom prst="ellipse">
          <a:avLst/>
        </a:prstGeom>
        <a:solidFill>
          <a:srgbClr val="4BC1E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kern="12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sp:txBody>
      <dsp:txXfrm>
        <a:off x="6971791" y="479986"/>
        <a:ext cx="2312415" cy="2312415"/>
      </dsp:txXfrm>
    </dsp:sp>
    <dsp:sp modelId="{C32D454F-2944-448D-B87E-DA0BCA870F3A}">
      <dsp:nvSpPr>
        <dsp:cNvPr id="0" name=""/>
        <dsp:cNvSpPr/>
      </dsp:nvSpPr>
      <dsp:spPr>
        <a:xfrm rot="2160000">
          <a:off x="9660468" y="2514605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9685456" y="2658443"/>
        <a:ext cx="610572" cy="662225"/>
      </dsp:txXfrm>
    </dsp:sp>
    <dsp:sp modelId="{0123B047-9352-4DE3-ABEF-83C1EA09E455}">
      <dsp:nvSpPr>
        <dsp:cNvPr id="0" name=""/>
        <dsp:cNvSpPr/>
      </dsp:nvSpPr>
      <dsp:spPr>
        <a:xfrm>
          <a:off x="10470001" y="2890620"/>
          <a:ext cx="3270249" cy="3270249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kern="1200" dirty="0"/>
        </a:p>
      </dsp:txBody>
      <dsp:txXfrm>
        <a:off x="10948918" y="3369537"/>
        <a:ext cx="2312415" cy="2312415"/>
      </dsp:txXfrm>
    </dsp:sp>
    <dsp:sp modelId="{EE856184-CB1A-4897-BA28-F3F613826CDF}">
      <dsp:nvSpPr>
        <dsp:cNvPr id="0" name=""/>
        <dsp:cNvSpPr/>
      </dsp:nvSpPr>
      <dsp:spPr>
        <a:xfrm rot="6480000">
          <a:off x="10917068" y="6288109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 rot="10800000">
        <a:off x="11088336" y="6384418"/>
        <a:ext cx="610572" cy="662225"/>
      </dsp:txXfrm>
    </dsp:sp>
    <dsp:sp modelId="{C60C1921-2CDF-4DE4-8215-C6F78ED19ED9}">
      <dsp:nvSpPr>
        <dsp:cNvPr id="0" name=""/>
        <dsp:cNvSpPr/>
      </dsp:nvSpPr>
      <dsp:spPr>
        <a:xfrm>
          <a:off x="8950874" y="7566013"/>
          <a:ext cx="3270249" cy="3270249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kern="1200" dirty="0"/>
        </a:p>
      </dsp:txBody>
      <dsp:txXfrm>
        <a:off x="9429791" y="8044930"/>
        <a:ext cx="2312415" cy="2312415"/>
      </dsp:txXfrm>
    </dsp:sp>
    <dsp:sp modelId="{2CAE0259-3DEC-4D72-9168-CF0E7BF42C18}">
      <dsp:nvSpPr>
        <dsp:cNvPr id="0" name=""/>
        <dsp:cNvSpPr/>
      </dsp:nvSpPr>
      <dsp:spPr>
        <a:xfrm rot="10800000">
          <a:off x="7716562" y="8649284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 rot="10800000">
        <a:off x="7978236" y="8870026"/>
        <a:ext cx="610572" cy="662225"/>
      </dsp:txXfrm>
    </dsp:sp>
    <dsp:sp modelId="{973E5CC7-7B94-4E54-B19F-59709689A8A1}">
      <dsp:nvSpPr>
        <dsp:cNvPr id="0" name=""/>
        <dsp:cNvSpPr/>
      </dsp:nvSpPr>
      <dsp:spPr>
        <a:xfrm>
          <a:off x="4034875" y="7566013"/>
          <a:ext cx="3270249" cy="3270249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kern="1200" dirty="0"/>
        </a:p>
      </dsp:txBody>
      <dsp:txXfrm>
        <a:off x="4513792" y="8044930"/>
        <a:ext cx="2312415" cy="2312415"/>
      </dsp:txXfrm>
    </dsp:sp>
    <dsp:sp modelId="{493AB5B8-C291-4CE8-8B67-13473E537F81}">
      <dsp:nvSpPr>
        <dsp:cNvPr id="0" name=""/>
        <dsp:cNvSpPr/>
      </dsp:nvSpPr>
      <dsp:spPr>
        <a:xfrm rot="15120000">
          <a:off x="4481941" y="6335065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 rot="10800000">
        <a:off x="4653209" y="6680240"/>
        <a:ext cx="610572" cy="662225"/>
      </dsp:txXfrm>
    </dsp:sp>
    <dsp:sp modelId="{968B6FED-A176-41F2-91CA-BA20B06FD4C7}">
      <dsp:nvSpPr>
        <dsp:cNvPr id="0" name=""/>
        <dsp:cNvSpPr/>
      </dsp:nvSpPr>
      <dsp:spPr>
        <a:xfrm>
          <a:off x="2515748" y="2890620"/>
          <a:ext cx="3270249" cy="3270249"/>
        </a:xfrm>
        <a:prstGeom prst="ellipse">
          <a:avLst/>
        </a:prstGeom>
        <a:solidFill>
          <a:srgbClr val="B73E5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kern="1200" dirty="0"/>
        </a:p>
      </dsp:txBody>
      <dsp:txXfrm>
        <a:off x="2994665" y="3369537"/>
        <a:ext cx="2312415" cy="2312415"/>
      </dsp:txXfrm>
    </dsp:sp>
    <dsp:sp modelId="{DE236216-10D1-4FCF-94DA-1E2C75F62446}">
      <dsp:nvSpPr>
        <dsp:cNvPr id="0" name=""/>
        <dsp:cNvSpPr/>
      </dsp:nvSpPr>
      <dsp:spPr>
        <a:xfrm rot="19440000">
          <a:off x="5683341" y="2543625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91B3C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5708329" y="2841271"/>
        <a:ext cx="610572" cy="662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E1204-8939-4919-82C4-3776373417E7}">
      <dsp:nvSpPr>
        <dsp:cNvPr id="0" name=""/>
        <dsp:cNvSpPr/>
      </dsp:nvSpPr>
      <dsp:spPr>
        <a:xfrm>
          <a:off x="2568" y="4558981"/>
          <a:ext cx="2802762" cy="2802762"/>
        </a:xfrm>
        <a:prstGeom prst="donut">
          <a:avLst>
            <a:gd name="adj" fmla="val 20000"/>
          </a:avLst>
        </a:prstGeom>
        <a:solidFill>
          <a:srgbClr val="D5E2E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6B248C-3662-4BC7-A251-7A3A58CF1769}">
      <dsp:nvSpPr>
        <dsp:cNvPr id="0" name=""/>
        <dsp:cNvSpPr/>
      </dsp:nvSpPr>
      <dsp:spPr>
        <a:xfrm rot="17700000">
          <a:off x="990135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90135" y="2274157"/>
        <a:ext cx="3484145" cy="1679088"/>
      </dsp:txXfrm>
    </dsp:sp>
    <dsp:sp modelId="{E1FE8A62-1F7A-4691-A7D6-C00A0338F0F1}">
      <dsp:nvSpPr>
        <dsp:cNvPr id="0" name=""/>
        <dsp:cNvSpPr/>
      </dsp:nvSpPr>
      <dsp:spPr>
        <a:xfrm>
          <a:off x="3016444" y="5232957"/>
          <a:ext cx="1454811" cy="1454811"/>
        </a:xfrm>
        <a:prstGeom prst="ellipse">
          <a:avLst/>
        </a:prstGeom>
        <a:solidFill>
          <a:srgbClr val="91B3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A57FE-F739-4A2C-9686-CE2D2A4A5362}">
      <dsp:nvSpPr>
        <dsp:cNvPr id="0" name=""/>
        <dsp:cNvSpPr/>
      </dsp:nvSpPr>
      <dsp:spPr>
        <a:xfrm rot="17700000">
          <a:off x="1293419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kern="12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293419" y="7257824"/>
        <a:ext cx="3013949" cy="1453213"/>
      </dsp:txXfrm>
    </dsp:sp>
    <dsp:sp modelId="{36C85606-9470-4E75-A4D2-7A16928CF9C8}">
      <dsp:nvSpPr>
        <dsp:cNvPr id="0" name=""/>
        <dsp:cNvSpPr/>
      </dsp:nvSpPr>
      <dsp:spPr>
        <a:xfrm rot="17700000">
          <a:off x="3180330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11030-E8A5-4347-9AEC-EA69DBB03624}">
      <dsp:nvSpPr>
        <dsp:cNvPr id="0" name=""/>
        <dsp:cNvSpPr/>
      </dsp:nvSpPr>
      <dsp:spPr>
        <a:xfrm>
          <a:off x="4682145" y="5232957"/>
          <a:ext cx="1454811" cy="1454811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93796-E620-436F-88C2-8FC3946E5C00}">
      <dsp:nvSpPr>
        <dsp:cNvPr id="0" name=""/>
        <dsp:cNvSpPr/>
      </dsp:nvSpPr>
      <dsp:spPr>
        <a:xfrm rot="17700000">
          <a:off x="2959121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2959121" y="7257824"/>
        <a:ext cx="3013949" cy="1453213"/>
      </dsp:txXfrm>
    </dsp:sp>
    <dsp:sp modelId="{FECBC75A-A29E-42B2-B8C4-6F4F4B667EB5}">
      <dsp:nvSpPr>
        <dsp:cNvPr id="0" name=""/>
        <dsp:cNvSpPr/>
      </dsp:nvSpPr>
      <dsp:spPr>
        <a:xfrm rot="17700000">
          <a:off x="4846032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C839F-203B-457D-8037-EA73DEDBA162}">
      <dsp:nvSpPr>
        <dsp:cNvPr id="0" name=""/>
        <dsp:cNvSpPr/>
      </dsp:nvSpPr>
      <dsp:spPr>
        <a:xfrm>
          <a:off x="6347847" y="5232957"/>
          <a:ext cx="1454811" cy="1454811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A8061-E0C1-42AC-A7E2-0867B9677B50}">
      <dsp:nvSpPr>
        <dsp:cNvPr id="0" name=""/>
        <dsp:cNvSpPr/>
      </dsp:nvSpPr>
      <dsp:spPr>
        <a:xfrm rot="17700000">
          <a:off x="4624822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4624822" y="7257824"/>
        <a:ext cx="3013949" cy="1453213"/>
      </dsp:txXfrm>
    </dsp:sp>
    <dsp:sp modelId="{7ACA9716-3BE2-4441-9363-62AB7B91CB9F}">
      <dsp:nvSpPr>
        <dsp:cNvPr id="0" name=""/>
        <dsp:cNvSpPr/>
      </dsp:nvSpPr>
      <dsp:spPr>
        <a:xfrm rot="17700000">
          <a:off x="6511733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EDAB-8E2E-43C2-A019-650DEC8E6D1F}">
      <dsp:nvSpPr>
        <dsp:cNvPr id="0" name=""/>
        <dsp:cNvSpPr/>
      </dsp:nvSpPr>
      <dsp:spPr>
        <a:xfrm>
          <a:off x="8013772" y="4558981"/>
          <a:ext cx="2802762" cy="2802762"/>
        </a:xfrm>
        <a:prstGeom prst="donut">
          <a:avLst>
            <a:gd name="adj" fmla="val 2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8FD2E-1E41-4462-9321-25790F655680}">
      <dsp:nvSpPr>
        <dsp:cNvPr id="0" name=""/>
        <dsp:cNvSpPr/>
      </dsp:nvSpPr>
      <dsp:spPr>
        <a:xfrm rot="17700000">
          <a:off x="9001339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001339" y="2274157"/>
        <a:ext cx="3484145" cy="1679088"/>
      </dsp:txXfrm>
    </dsp:sp>
    <dsp:sp modelId="{03F71F44-AF7C-4D7B-9A73-11B62464425D}">
      <dsp:nvSpPr>
        <dsp:cNvPr id="0" name=""/>
        <dsp:cNvSpPr/>
      </dsp:nvSpPr>
      <dsp:spPr>
        <a:xfrm>
          <a:off x="11027648" y="5232957"/>
          <a:ext cx="1454811" cy="1454811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032DA-F17F-482D-90DC-1BBB0E0E8DA9}">
      <dsp:nvSpPr>
        <dsp:cNvPr id="0" name=""/>
        <dsp:cNvSpPr/>
      </dsp:nvSpPr>
      <dsp:spPr>
        <a:xfrm rot="17700000">
          <a:off x="9304623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304623" y="7257824"/>
        <a:ext cx="3013949" cy="1453213"/>
      </dsp:txXfrm>
    </dsp:sp>
    <dsp:sp modelId="{286312EE-E18E-48C8-BD15-64DEEFADAF02}">
      <dsp:nvSpPr>
        <dsp:cNvPr id="0" name=""/>
        <dsp:cNvSpPr/>
      </dsp:nvSpPr>
      <dsp:spPr>
        <a:xfrm rot="17700000">
          <a:off x="11191534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2F3A7-CA4E-4C0F-BB11-3FF99726A252}">
      <dsp:nvSpPr>
        <dsp:cNvPr id="0" name=""/>
        <dsp:cNvSpPr/>
      </dsp:nvSpPr>
      <dsp:spPr>
        <a:xfrm>
          <a:off x="12693573" y="4558981"/>
          <a:ext cx="2802762" cy="2802762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3C136-64EB-45F6-86E8-04A9514B8D5F}">
      <dsp:nvSpPr>
        <dsp:cNvPr id="0" name=""/>
        <dsp:cNvSpPr/>
      </dsp:nvSpPr>
      <dsp:spPr>
        <a:xfrm rot="17700000">
          <a:off x="13681140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3681140" y="2274157"/>
        <a:ext cx="3484145" cy="1679088"/>
      </dsp:txXfrm>
    </dsp:sp>
    <dsp:sp modelId="{F8A17445-E10B-433A-A88E-853724065E19}">
      <dsp:nvSpPr>
        <dsp:cNvPr id="0" name=""/>
        <dsp:cNvSpPr/>
      </dsp:nvSpPr>
      <dsp:spPr>
        <a:xfrm>
          <a:off x="15707449" y="5232957"/>
          <a:ext cx="1454811" cy="1454811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4CDC8-F7AF-48D5-BF2B-2C4ABFFD6DD6}">
      <dsp:nvSpPr>
        <dsp:cNvPr id="0" name=""/>
        <dsp:cNvSpPr/>
      </dsp:nvSpPr>
      <dsp:spPr>
        <a:xfrm rot="17700000">
          <a:off x="13984425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3984425" y="7257824"/>
        <a:ext cx="3013949" cy="1453213"/>
      </dsp:txXfrm>
    </dsp:sp>
    <dsp:sp modelId="{AABC8E92-D722-4DEC-91A6-FCF42E4FCFDD}">
      <dsp:nvSpPr>
        <dsp:cNvPr id="0" name=""/>
        <dsp:cNvSpPr/>
      </dsp:nvSpPr>
      <dsp:spPr>
        <a:xfrm rot="17700000">
          <a:off x="15871336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0AF8F-A881-4581-AC2A-06FEE546E3DC}">
      <dsp:nvSpPr>
        <dsp:cNvPr id="0" name=""/>
        <dsp:cNvSpPr/>
      </dsp:nvSpPr>
      <dsp:spPr>
        <a:xfrm>
          <a:off x="17373375" y="4558981"/>
          <a:ext cx="2802762" cy="2802762"/>
        </a:xfrm>
        <a:prstGeom prst="donut">
          <a:avLst>
            <a:gd name="adj" fmla="val 2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DD0DA-E072-452D-8893-EC341D6C8A52}">
      <dsp:nvSpPr>
        <dsp:cNvPr id="0" name=""/>
        <dsp:cNvSpPr/>
      </dsp:nvSpPr>
      <dsp:spPr>
        <a:xfrm rot="17700000">
          <a:off x="18360942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8360942" y="2274157"/>
        <a:ext cx="3484145" cy="1679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809DD-C6E4-4F11-9A83-6997680F1DCC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20CF2-69E4-4069-BE78-187E5181E2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63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2724149" y="3305175"/>
            <a:ext cx="7105651" cy="710565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504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876" userDrawn="1">
          <p15:clr>
            <a:srgbClr val="FBAE40"/>
          </p15:clr>
        </p15:guide>
        <p15:guide id="4" pos="144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3234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238683" y="1436961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2238681" y="5241404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2238683" y="9045847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3"/>
          </p:nvPr>
        </p:nvSpPr>
        <p:spPr>
          <a:xfrm>
            <a:off x="12214860" y="1406049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4"/>
          </p:nvPr>
        </p:nvSpPr>
        <p:spPr>
          <a:xfrm>
            <a:off x="12214859" y="5210492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5"/>
          </p:nvPr>
        </p:nvSpPr>
        <p:spPr>
          <a:xfrm>
            <a:off x="12214860" y="9014935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354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0"/>
          </p:nvPr>
        </p:nvSpPr>
        <p:spPr>
          <a:xfrm>
            <a:off x="32766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72009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111252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3"/>
          </p:nvPr>
        </p:nvSpPr>
        <p:spPr>
          <a:xfrm>
            <a:off x="150495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6803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4" name="Рисунок 61"/>
          <p:cNvSpPr>
            <a:spLocks noGrp="1"/>
          </p:cNvSpPr>
          <p:nvPr>
            <p:ph type="pic" sz="quarter" idx="11"/>
          </p:nvPr>
        </p:nvSpPr>
        <p:spPr>
          <a:xfrm>
            <a:off x="609600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5" name="Рисунок 61"/>
          <p:cNvSpPr>
            <a:spLocks noGrp="1"/>
          </p:cNvSpPr>
          <p:nvPr>
            <p:ph type="pic" sz="quarter" idx="12"/>
          </p:nvPr>
        </p:nvSpPr>
        <p:spPr>
          <a:xfrm>
            <a:off x="1219200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6" name="Рисунок 61"/>
          <p:cNvSpPr>
            <a:spLocks noGrp="1"/>
          </p:cNvSpPr>
          <p:nvPr>
            <p:ph type="pic" sz="quarter" idx="13"/>
          </p:nvPr>
        </p:nvSpPr>
        <p:spPr>
          <a:xfrm>
            <a:off x="1828800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7" name="Рисунок 61"/>
          <p:cNvSpPr>
            <a:spLocks noGrp="1"/>
          </p:cNvSpPr>
          <p:nvPr>
            <p:ph type="pic" sz="quarter" idx="14"/>
          </p:nvPr>
        </p:nvSpPr>
        <p:spPr>
          <a:xfrm>
            <a:off x="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8" name="Рисунок 61"/>
          <p:cNvSpPr>
            <a:spLocks noGrp="1"/>
          </p:cNvSpPr>
          <p:nvPr>
            <p:ph type="pic" sz="quarter" idx="15"/>
          </p:nvPr>
        </p:nvSpPr>
        <p:spPr>
          <a:xfrm>
            <a:off x="609600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9" name="Рисунок 61"/>
          <p:cNvSpPr>
            <a:spLocks noGrp="1"/>
          </p:cNvSpPr>
          <p:nvPr>
            <p:ph type="pic" sz="quarter" idx="16"/>
          </p:nvPr>
        </p:nvSpPr>
        <p:spPr>
          <a:xfrm>
            <a:off x="1219200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0" name="Рисунок 61"/>
          <p:cNvSpPr>
            <a:spLocks noGrp="1"/>
          </p:cNvSpPr>
          <p:nvPr>
            <p:ph type="pic" sz="quarter" idx="17"/>
          </p:nvPr>
        </p:nvSpPr>
        <p:spPr>
          <a:xfrm>
            <a:off x="1828800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1" name="Рисунок 61"/>
          <p:cNvSpPr>
            <a:spLocks noGrp="1"/>
          </p:cNvSpPr>
          <p:nvPr>
            <p:ph type="pic" sz="quarter" idx="18"/>
          </p:nvPr>
        </p:nvSpPr>
        <p:spPr>
          <a:xfrm>
            <a:off x="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2" name="Рисунок 61"/>
          <p:cNvSpPr>
            <a:spLocks noGrp="1"/>
          </p:cNvSpPr>
          <p:nvPr>
            <p:ph type="pic" sz="quarter" idx="19"/>
          </p:nvPr>
        </p:nvSpPr>
        <p:spPr>
          <a:xfrm>
            <a:off x="609600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3" name="Рисунок 61"/>
          <p:cNvSpPr>
            <a:spLocks noGrp="1"/>
          </p:cNvSpPr>
          <p:nvPr>
            <p:ph type="pic" sz="quarter" idx="20"/>
          </p:nvPr>
        </p:nvSpPr>
        <p:spPr>
          <a:xfrm>
            <a:off x="1219200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4" name="Рисунок 61"/>
          <p:cNvSpPr>
            <a:spLocks noGrp="1"/>
          </p:cNvSpPr>
          <p:nvPr>
            <p:ph type="pic" sz="quarter" idx="21"/>
          </p:nvPr>
        </p:nvSpPr>
        <p:spPr>
          <a:xfrm>
            <a:off x="1828800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53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9675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625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590801" y="4400550"/>
            <a:ext cx="4914900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9734551" y="4400550"/>
            <a:ext cx="4914900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16878301" y="4400550"/>
            <a:ext cx="4914900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96990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2766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1022985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171831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30989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75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43" r:id="rId3"/>
    <p:sldLayoutId id="2147483839" r:id="rId4"/>
    <p:sldLayoutId id="2147483840" r:id="rId5"/>
    <p:sldLayoutId id="2147483841" r:id="rId6"/>
    <p:sldLayoutId id="2147483842" r:id="rId7"/>
    <p:sldLayoutId id="2147483837" r:id="rId8"/>
    <p:sldLayoutId id="2147483838" r:id="rId9"/>
  </p:sldLayoutIdLst>
  <p:transition spd="med" advClick="0" advTm="2000">
    <p:push dir="d"/>
  </p:transition>
  <p:timing>
    <p:tnLst>
      <p:par>
        <p:cTn id="1" dur="indefinite" restart="never" nodeType="tmRoot"/>
      </p:par>
    </p:tnLst>
  </p:timing>
  <p:txStyles>
    <p:titleStyle>
      <a:lvl1pPr algn="l" defTabSz="1828754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82875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66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943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320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697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074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451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829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206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54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131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509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886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263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640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017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12192002" y="4703566"/>
            <a:ext cx="8030981" cy="21544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4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SIMPLECO</a:t>
            </a:r>
            <a:endParaRPr lang="ru-RU" sz="14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1999" y="7401962"/>
            <a:ext cx="9679445" cy="147732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MODERN AND CLEAN POWER POINT</a:t>
            </a:r>
          </a:p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PRESENTATION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65635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191998" y="4847946"/>
            <a:ext cx="772493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and User Research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192001" y="3350035"/>
            <a:ext cx="58611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2000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92000" y="82643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445691" y="4512365"/>
            <a:ext cx="4691268" cy="46912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449540" y="5720564"/>
            <a:ext cx="2683565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et-line" panose="02000503000000000000" pitchFamily="2" charset="2"/>
              </a:rPr>
              <a:t></a:t>
            </a:r>
            <a:endParaRPr lang="ru-RU" sz="1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908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3" grpId="0"/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2191999" y="4847946"/>
            <a:ext cx="71736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The Experience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192001" y="3350035"/>
            <a:ext cx="615437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2192000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192000" y="82643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Sketch the main experience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High-definition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wireframes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Prototype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445691" y="4512365"/>
            <a:ext cx="4691268" cy="46912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449540" y="5319117"/>
            <a:ext cx="268356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0" dirty="0">
                <a:solidFill>
                  <a:schemeClr val="bg1"/>
                </a:solidFill>
                <a:latin typeface="et-line" panose="02000503000000000000" pitchFamily="2" charset="2"/>
              </a:rPr>
              <a:t></a:t>
            </a:r>
            <a:endParaRPr lang="ru-RU" sz="2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1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191999" y="3822034"/>
            <a:ext cx="71736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The Experience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192001" y="2324123"/>
            <a:ext cx="4186274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DESIGN</a:t>
            </a:r>
            <a:endParaRPr lang="en-US" dirty="0"/>
          </a:p>
        </p:txBody>
      </p:sp>
      <p:sp>
        <p:nvSpPr>
          <p:cNvPr id="5" name="Овал 4"/>
          <p:cNvSpPr/>
          <p:nvPr/>
        </p:nvSpPr>
        <p:spPr>
          <a:xfrm>
            <a:off x="4445691" y="4512365"/>
            <a:ext cx="4691268" cy="46912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5471843" y="5519838"/>
            <a:ext cx="2683565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et-line" panose="02000503000000000000" pitchFamily="2" charset="2"/>
              </a:rPr>
              <a:t></a:t>
            </a:r>
          </a:p>
        </p:txBody>
      </p:sp>
      <p:sp>
        <p:nvSpPr>
          <p:cNvPr id="8" name="Овал 7"/>
          <p:cNvSpPr/>
          <p:nvPr/>
        </p:nvSpPr>
        <p:spPr>
          <a:xfrm>
            <a:off x="12192001" y="5271709"/>
            <a:ext cx="1914745" cy="19147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499204" y="5952084"/>
            <a:ext cx="266066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2220765" y="7628940"/>
            <a:ext cx="1914745" cy="19147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527966" y="8309314"/>
            <a:ext cx="382854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2192000" y="9986171"/>
            <a:ext cx="1914745" cy="19147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4499201" y="10666545"/>
            <a:ext cx="423250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26087" y="5532342"/>
            <a:ext cx="10661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658289" y="7898136"/>
            <a:ext cx="12793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797906" y="10259522"/>
            <a:ext cx="10661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83579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 animBg="1"/>
      <p:bldP spid="43" grpId="0"/>
      <p:bldP spid="8" grpId="0" animBg="1"/>
      <p:bldP spid="10" grpId="0"/>
      <p:bldP spid="11" grpId="0" animBg="1"/>
      <p:bldP spid="12" grpId="0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46838" y="5630626"/>
            <a:ext cx="11490325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GEOGRAPHY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564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390651" y="3930163"/>
            <a:ext cx="10845724" cy="5927515"/>
            <a:chOff x="3148010" y="2893125"/>
            <a:chExt cx="16497303" cy="9016274"/>
          </a:xfrm>
          <a:solidFill>
            <a:srgbClr val="D5E2E7"/>
          </a:solidFill>
        </p:grpSpPr>
        <p:sp>
          <p:nvSpPr>
            <p:cNvPr id="13" name="Shape 1430"/>
            <p:cNvSpPr/>
            <p:nvPr/>
          </p:nvSpPr>
          <p:spPr>
            <a:xfrm>
              <a:off x="10098347" y="3095600"/>
              <a:ext cx="9546966" cy="8612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81" y="12766"/>
                  </a:moveTo>
                  <a:lnTo>
                    <a:pt x="13981" y="12766"/>
                  </a:lnTo>
                  <a:lnTo>
                    <a:pt x="13939" y="12750"/>
                  </a:lnTo>
                  <a:lnTo>
                    <a:pt x="13911" y="12766"/>
                  </a:lnTo>
                  <a:lnTo>
                    <a:pt x="13840" y="12844"/>
                  </a:lnTo>
                  <a:lnTo>
                    <a:pt x="13826" y="12875"/>
                  </a:lnTo>
                  <a:lnTo>
                    <a:pt x="13840" y="12922"/>
                  </a:lnTo>
                  <a:lnTo>
                    <a:pt x="13869" y="12938"/>
                  </a:lnTo>
                  <a:lnTo>
                    <a:pt x="13911" y="12922"/>
                  </a:lnTo>
                  <a:lnTo>
                    <a:pt x="13981" y="12844"/>
                  </a:lnTo>
                  <a:lnTo>
                    <a:pt x="13996" y="12797"/>
                  </a:lnTo>
                  <a:lnTo>
                    <a:pt x="13981" y="12766"/>
                  </a:lnTo>
                  <a:close/>
                  <a:moveTo>
                    <a:pt x="14898" y="15523"/>
                  </a:moveTo>
                  <a:lnTo>
                    <a:pt x="14898" y="15523"/>
                  </a:lnTo>
                  <a:lnTo>
                    <a:pt x="14927" y="15617"/>
                  </a:lnTo>
                  <a:lnTo>
                    <a:pt x="14955" y="15664"/>
                  </a:lnTo>
                  <a:lnTo>
                    <a:pt x="14969" y="15711"/>
                  </a:lnTo>
                  <a:lnTo>
                    <a:pt x="14969" y="15773"/>
                  </a:lnTo>
                  <a:lnTo>
                    <a:pt x="14969" y="15804"/>
                  </a:lnTo>
                  <a:lnTo>
                    <a:pt x="14983" y="15836"/>
                  </a:lnTo>
                  <a:lnTo>
                    <a:pt x="14997" y="15851"/>
                  </a:lnTo>
                  <a:lnTo>
                    <a:pt x="15011" y="15867"/>
                  </a:lnTo>
                  <a:lnTo>
                    <a:pt x="15025" y="15867"/>
                  </a:lnTo>
                  <a:lnTo>
                    <a:pt x="15054" y="15867"/>
                  </a:lnTo>
                  <a:lnTo>
                    <a:pt x="15096" y="15851"/>
                  </a:lnTo>
                  <a:lnTo>
                    <a:pt x="15110" y="15836"/>
                  </a:lnTo>
                  <a:lnTo>
                    <a:pt x="15110" y="15726"/>
                  </a:lnTo>
                  <a:lnTo>
                    <a:pt x="15110" y="15632"/>
                  </a:lnTo>
                  <a:lnTo>
                    <a:pt x="15124" y="15601"/>
                  </a:lnTo>
                  <a:lnTo>
                    <a:pt x="15138" y="15617"/>
                  </a:lnTo>
                  <a:lnTo>
                    <a:pt x="15152" y="15664"/>
                  </a:lnTo>
                  <a:lnTo>
                    <a:pt x="15223" y="15758"/>
                  </a:lnTo>
                  <a:lnTo>
                    <a:pt x="15279" y="15820"/>
                  </a:lnTo>
                  <a:lnTo>
                    <a:pt x="15322" y="15851"/>
                  </a:lnTo>
                  <a:lnTo>
                    <a:pt x="15378" y="15867"/>
                  </a:lnTo>
                  <a:lnTo>
                    <a:pt x="15406" y="15867"/>
                  </a:lnTo>
                  <a:lnTo>
                    <a:pt x="15421" y="15867"/>
                  </a:lnTo>
                  <a:lnTo>
                    <a:pt x="15435" y="15851"/>
                  </a:lnTo>
                  <a:lnTo>
                    <a:pt x="15449" y="15836"/>
                  </a:lnTo>
                  <a:lnTo>
                    <a:pt x="15435" y="15820"/>
                  </a:lnTo>
                  <a:lnTo>
                    <a:pt x="15421" y="15773"/>
                  </a:lnTo>
                  <a:lnTo>
                    <a:pt x="15350" y="15679"/>
                  </a:lnTo>
                  <a:lnTo>
                    <a:pt x="15294" y="15601"/>
                  </a:lnTo>
                  <a:lnTo>
                    <a:pt x="15279" y="15570"/>
                  </a:lnTo>
                  <a:lnTo>
                    <a:pt x="15279" y="15538"/>
                  </a:lnTo>
                  <a:lnTo>
                    <a:pt x="15294" y="15523"/>
                  </a:lnTo>
                  <a:lnTo>
                    <a:pt x="15364" y="15444"/>
                  </a:lnTo>
                  <a:lnTo>
                    <a:pt x="15378" y="15413"/>
                  </a:lnTo>
                  <a:lnTo>
                    <a:pt x="15392" y="15366"/>
                  </a:lnTo>
                  <a:lnTo>
                    <a:pt x="15378" y="15350"/>
                  </a:lnTo>
                  <a:lnTo>
                    <a:pt x="15336" y="15335"/>
                  </a:lnTo>
                  <a:lnTo>
                    <a:pt x="15167" y="15335"/>
                  </a:lnTo>
                  <a:lnTo>
                    <a:pt x="15152" y="15335"/>
                  </a:lnTo>
                  <a:lnTo>
                    <a:pt x="15138" y="15319"/>
                  </a:lnTo>
                  <a:lnTo>
                    <a:pt x="15138" y="15303"/>
                  </a:lnTo>
                  <a:lnTo>
                    <a:pt x="15138" y="15272"/>
                  </a:lnTo>
                  <a:lnTo>
                    <a:pt x="15152" y="15241"/>
                  </a:lnTo>
                  <a:lnTo>
                    <a:pt x="15223" y="15147"/>
                  </a:lnTo>
                  <a:lnTo>
                    <a:pt x="15223" y="15131"/>
                  </a:lnTo>
                  <a:lnTo>
                    <a:pt x="15223" y="15115"/>
                  </a:lnTo>
                  <a:lnTo>
                    <a:pt x="15195" y="15100"/>
                  </a:lnTo>
                  <a:lnTo>
                    <a:pt x="15167" y="15100"/>
                  </a:lnTo>
                  <a:lnTo>
                    <a:pt x="15124" y="15115"/>
                  </a:lnTo>
                  <a:lnTo>
                    <a:pt x="15082" y="15147"/>
                  </a:lnTo>
                  <a:lnTo>
                    <a:pt x="15025" y="15241"/>
                  </a:lnTo>
                  <a:lnTo>
                    <a:pt x="14927" y="15429"/>
                  </a:lnTo>
                  <a:lnTo>
                    <a:pt x="14898" y="15523"/>
                  </a:lnTo>
                  <a:close/>
                  <a:moveTo>
                    <a:pt x="13869" y="15194"/>
                  </a:moveTo>
                  <a:lnTo>
                    <a:pt x="13869" y="15194"/>
                  </a:lnTo>
                  <a:lnTo>
                    <a:pt x="13883" y="15256"/>
                  </a:lnTo>
                  <a:lnTo>
                    <a:pt x="13897" y="15303"/>
                  </a:lnTo>
                  <a:lnTo>
                    <a:pt x="13911" y="15350"/>
                  </a:lnTo>
                  <a:lnTo>
                    <a:pt x="13967" y="15460"/>
                  </a:lnTo>
                  <a:lnTo>
                    <a:pt x="13981" y="15507"/>
                  </a:lnTo>
                  <a:lnTo>
                    <a:pt x="14024" y="15538"/>
                  </a:lnTo>
                  <a:lnTo>
                    <a:pt x="14066" y="15554"/>
                  </a:lnTo>
                  <a:lnTo>
                    <a:pt x="14094" y="15554"/>
                  </a:lnTo>
                  <a:lnTo>
                    <a:pt x="14207" y="15554"/>
                  </a:lnTo>
                  <a:lnTo>
                    <a:pt x="14235" y="15554"/>
                  </a:lnTo>
                  <a:lnTo>
                    <a:pt x="14278" y="15570"/>
                  </a:lnTo>
                  <a:lnTo>
                    <a:pt x="14334" y="15585"/>
                  </a:lnTo>
                  <a:lnTo>
                    <a:pt x="14376" y="15601"/>
                  </a:lnTo>
                  <a:lnTo>
                    <a:pt x="14419" y="15632"/>
                  </a:lnTo>
                  <a:lnTo>
                    <a:pt x="14475" y="15632"/>
                  </a:lnTo>
                  <a:lnTo>
                    <a:pt x="14503" y="15632"/>
                  </a:lnTo>
                  <a:lnTo>
                    <a:pt x="14546" y="15617"/>
                  </a:lnTo>
                  <a:lnTo>
                    <a:pt x="14574" y="15570"/>
                  </a:lnTo>
                  <a:lnTo>
                    <a:pt x="14616" y="15460"/>
                  </a:lnTo>
                  <a:lnTo>
                    <a:pt x="14630" y="15413"/>
                  </a:lnTo>
                  <a:lnTo>
                    <a:pt x="14659" y="15366"/>
                  </a:lnTo>
                  <a:lnTo>
                    <a:pt x="14729" y="15272"/>
                  </a:lnTo>
                  <a:lnTo>
                    <a:pt x="14743" y="15225"/>
                  </a:lnTo>
                  <a:lnTo>
                    <a:pt x="14772" y="15131"/>
                  </a:lnTo>
                  <a:lnTo>
                    <a:pt x="14786" y="15100"/>
                  </a:lnTo>
                  <a:lnTo>
                    <a:pt x="14814" y="15068"/>
                  </a:lnTo>
                  <a:lnTo>
                    <a:pt x="14856" y="15053"/>
                  </a:lnTo>
                  <a:lnTo>
                    <a:pt x="14870" y="15037"/>
                  </a:lnTo>
                  <a:lnTo>
                    <a:pt x="14870" y="15021"/>
                  </a:lnTo>
                  <a:lnTo>
                    <a:pt x="14870" y="15006"/>
                  </a:lnTo>
                  <a:lnTo>
                    <a:pt x="14856" y="14990"/>
                  </a:lnTo>
                  <a:lnTo>
                    <a:pt x="14814" y="14974"/>
                  </a:lnTo>
                  <a:lnTo>
                    <a:pt x="14786" y="14943"/>
                  </a:lnTo>
                  <a:lnTo>
                    <a:pt x="14772" y="14880"/>
                  </a:lnTo>
                  <a:lnTo>
                    <a:pt x="14772" y="14865"/>
                  </a:lnTo>
                  <a:lnTo>
                    <a:pt x="14772" y="14739"/>
                  </a:lnTo>
                  <a:lnTo>
                    <a:pt x="14772" y="14708"/>
                  </a:lnTo>
                  <a:lnTo>
                    <a:pt x="14786" y="14645"/>
                  </a:lnTo>
                  <a:lnTo>
                    <a:pt x="14814" y="14614"/>
                  </a:lnTo>
                  <a:lnTo>
                    <a:pt x="14856" y="14598"/>
                  </a:lnTo>
                  <a:lnTo>
                    <a:pt x="14870" y="14583"/>
                  </a:lnTo>
                  <a:lnTo>
                    <a:pt x="14884" y="14551"/>
                  </a:lnTo>
                  <a:lnTo>
                    <a:pt x="14884" y="14536"/>
                  </a:lnTo>
                  <a:lnTo>
                    <a:pt x="14884" y="14504"/>
                  </a:lnTo>
                  <a:lnTo>
                    <a:pt x="14856" y="14473"/>
                  </a:lnTo>
                  <a:lnTo>
                    <a:pt x="14828" y="14426"/>
                  </a:lnTo>
                  <a:lnTo>
                    <a:pt x="14786" y="14379"/>
                  </a:lnTo>
                  <a:lnTo>
                    <a:pt x="14743" y="14363"/>
                  </a:lnTo>
                  <a:lnTo>
                    <a:pt x="14701" y="14348"/>
                  </a:lnTo>
                  <a:lnTo>
                    <a:pt x="14645" y="14363"/>
                  </a:lnTo>
                  <a:lnTo>
                    <a:pt x="14475" y="14457"/>
                  </a:lnTo>
                  <a:lnTo>
                    <a:pt x="14433" y="14489"/>
                  </a:lnTo>
                  <a:lnTo>
                    <a:pt x="14391" y="14536"/>
                  </a:lnTo>
                  <a:lnTo>
                    <a:pt x="14250" y="14739"/>
                  </a:lnTo>
                  <a:lnTo>
                    <a:pt x="14207" y="14786"/>
                  </a:lnTo>
                  <a:lnTo>
                    <a:pt x="14165" y="14818"/>
                  </a:lnTo>
                  <a:lnTo>
                    <a:pt x="14137" y="14849"/>
                  </a:lnTo>
                  <a:lnTo>
                    <a:pt x="14024" y="14896"/>
                  </a:lnTo>
                  <a:lnTo>
                    <a:pt x="13996" y="14912"/>
                  </a:lnTo>
                  <a:lnTo>
                    <a:pt x="13911" y="14990"/>
                  </a:lnTo>
                  <a:lnTo>
                    <a:pt x="13883" y="15037"/>
                  </a:lnTo>
                  <a:lnTo>
                    <a:pt x="13869" y="15084"/>
                  </a:lnTo>
                  <a:lnTo>
                    <a:pt x="13869" y="15194"/>
                  </a:lnTo>
                  <a:close/>
                  <a:moveTo>
                    <a:pt x="15378" y="14175"/>
                  </a:moveTo>
                  <a:lnTo>
                    <a:pt x="15378" y="14175"/>
                  </a:lnTo>
                  <a:lnTo>
                    <a:pt x="15336" y="14207"/>
                  </a:lnTo>
                  <a:lnTo>
                    <a:pt x="15308" y="14238"/>
                  </a:lnTo>
                  <a:lnTo>
                    <a:pt x="15265" y="14348"/>
                  </a:lnTo>
                  <a:lnTo>
                    <a:pt x="15265" y="14363"/>
                  </a:lnTo>
                  <a:lnTo>
                    <a:pt x="15265" y="14379"/>
                  </a:lnTo>
                  <a:lnTo>
                    <a:pt x="15279" y="14395"/>
                  </a:lnTo>
                  <a:lnTo>
                    <a:pt x="15294" y="14379"/>
                  </a:lnTo>
                  <a:lnTo>
                    <a:pt x="15336" y="14363"/>
                  </a:lnTo>
                  <a:lnTo>
                    <a:pt x="15378" y="14348"/>
                  </a:lnTo>
                  <a:lnTo>
                    <a:pt x="15421" y="14363"/>
                  </a:lnTo>
                  <a:lnTo>
                    <a:pt x="15463" y="14395"/>
                  </a:lnTo>
                  <a:lnTo>
                    <a:pt x="15519" y="14410"/>
                  </a:lnTo>
                  <a:lnTo>
                    <a:pt x="15547" y="14410"/>
                  </a:lnTo>
                  <a:lnTo>
                    <a:pt x="15590" y="14410"/>
                  </a:lnTo>
                  <a:lnTo>
                    <a:pt x="15646" y="14442"/>
                  </a:lnTo>
                  <a:lnTo>
                    <a:pt x="15689" y="14457"/>
                  </a:lnTo>
                  <a:lnTo>
                    <a:pt x="15703" y="14457"/>
                  </a:lnTo>
                  <a:lnTo>
                    <a:pt x="15717" y="14457"/>
                  </a:lnTo>
                  <a:lnTo>
                    <a:pt x="15731" y="14442"/>
                  </a:lnTo>
                  <a:lnTo>
                    <a:pt x="15731" y="14426"/>
                  </a:lnTo>
                  <a:lnTo>
                    <a:pt x="15731" y="14238"/>
                  </a:lnTo>
                  <a:lnTo>
                    <a:pt x="15731" y="14191"/>
                  </a:lnTo>
                  <a:lnTo>
                    <a:pt x="15703" y="14144"/>
                  </a:lnTo>
                  <a:lnTo>
                    <a:pt x="15632" y="14082"/>
                  </a:lnTo>
                  <a:lnTo>
                    <a:pt x="15618" y="14066"/>
                  </a:lnTo>
                  <a:lnTo>
                    <a:pt x="15604" y="14050"/>
                  </a:lnTo>
                  <a:lnTo>
                    <a:pt x="15576" y="14066"/>
                  </a:lnTo>
                  <a:lnTo>
                    <a:pt x="15562" y="14082"/>
                  </a:lnTo>
                  <a:lnTo>
                    <a:pt x="15505" y="14144"/>
                  </a:lnTo>
                  <a:lnTo>
                    <a:pt x="15449" y="14175"/>
                  </a:lnTo>
                  <a:lnTo>
                    <a:pt x="15406" y="14175"/>
                  </a:lnTo>
                  <a:lnTo>
                    <a:pt x="15378" y="14175"/>
                  </a:lnTo>
                  <a:close/>
                  <a:moveTo>
                    <a:pt x="15181" y="12092"/>
                  </a:moveTo>
                  <a:lnTo>
                    <a:pt x="15181" y="12092"/>
                  </a:lnTo>
                  <a:lnTo>
                    <a:pt x="15181" y="12077"/>
                  </a:lnTo>
                  <a:lnTo>
                    <a:pt x="15181" y="12061"/>
                  </a:lnTo>
                  <a:lnTo>
                    <a:pt x="15167" y="12061"/>
                  </a:lnTo>
                  <a:lnTo>
                    <a:pt x="15152" y="12077"/>
                  </a:lnTo>
                  <a:lnTo>
                    <a:pt x="15082" y="12139"/>
                  </a:lnTo>
                  <a:lnTo>
                    <a:pt x="15054" y="12202"/>
                  </a:lnTo>
                  <a:lnTo>
                    <a:pt x="15040" y="12249"/>
                  </a:lnTo>
                  <a:lnTo>
                    <a:pt x="15040" y="12280"/>
                  </a:lnTo>
                  <a:lnTo>
                    <a:pt x="15054" y="12343"/>
                  </a:lnTo>
                  <a:lnTo>
                    <a:pt x="15068" y="12406"/>
                  </a:lnTo>
                  <a:lnTo>
                    <a:pt x="15096" y="12437"/>
                  </a:lnTo>
                  <a:lnTo>
                    <a:pt x="15096" y="12453"/>
                  </a:lnTo>
                  <a:lnTo>
                    <a:pt x="15110" y="12468"/>
                  </a:lnTo>
                  <a:lnTo>
                    <a:pt x="15124" y="12453"/>
                  </a:lnTo>
                  <a:lnTo>
                    <a:pt x="15124" y="12437"/>
                  </a:lnTo>
                  <a:lnTo>
                    <a:pt x="15167" y="12249"/>
                  </a:lnTo>
                  <a:lnTo>
                    <a:pt x="15181" y="12124"/>
                  </a:lnTo>
                  <a:lnTo>
                    <a:pt x="15181" y="12092"/>
                  </a:lnTo>
                  <a:close/>
                  <a:moveTo>
                    <a:pt x="14574" y="16306"/>
                  </a:moveTo>
                  <a:lnTo>
                    <a:pt x="14574" y="16306"/>
                  </a:lnTo>
                  <a:lnTo>
                    <a:pt x="14588" y="16306"/>
                  </a:lnTo>
                  <a:lnTo>
                    <a:pt x="14602" y="16306"/>
                  </a:lnTo>
                  <a:lnTo>
                    <a:pt x="14616" y="16290"/>
                  </a:lnTo>
                  <a:lnTo>
                    <a:pt x="14602" y="16274"/>
                  </a:lnTo>
                  <a:lnTo>
                    <a:pt x="14588" y="16227"/>
                  </a:lnTo>
                  <a:lnTo>
                    <a:pt x="14546" y="16180"/>
                  </a:lnTo>
                  <a:lnTo>
                    <a:pt x="14503" y="16149"/>
                  </a:lnTo>
                  <a:lnTo>
                    <a:pt x="14334" y="16118"/>
                  </a:lnTo>
                  <a:lnTo>
                    <a:pt x="14235" y="16071"/>
                  </a:lnTo>
                  <a:lnTo>
                    <a:pt x="14193" y="16039"/>
                  </a:lnTo>
                  <a:lnTo>
                    <a:pt x="14151" y="16024"/>
                  </a:lnTo>
                  <a:lnTo>
                    <a:pt x="14094" y="16024"/>
                  </a:lnTo>
                  <a:lnTo>
                    <a:pt x="14066" y="16024"/>
                  </a:lnTo>
                  <a:lnTo>
                    <a:pt x="13953" y="16024"/>
                  </a:lnTo>
                  <a:lnTo>
                    <a:pt x="13854" y="16024"/>
                  </a:lnTo>
                  <a:lnTo>
                    <a:pt x="13742" y="16024"/>
                  </a:lnTo>
                  <a:lnTo>
                    <a:pt x="13516" y="16024"/>
                  </a:lnTo>
                  <a:lnTo>
                    <a:pt x="13488" y="16024"/>
                  </a:lnTo>
                  <a:lnTo>
                    <a:pt x="13516" y="16039"/>
                  </a:lnTo>
                  <a:lnTo>
                    <a:pt x="13685" y="16149"/>
                  </a:lnTo>
                  <a:lnTo>
                    <a:pt x="13784" y="16180"/>
                  </a:lnTo>
                  <a:lnTo>
                    <a:pt x="14094" y="16243"/>
                  </a:lnTo>
                  <a:lnTo>
                    <a:pt x="14207" y="16243"/>
                  </a:lnTo>
                  <a:lnTo>
                    <a:pt x="14292" y="16243"/>
                  </a:lnTo>
                  <a:lnTo>
                    <a:pt x="14405" y="16259"/>
                  </a:lnTo>
                  <a:lnTo>
                    <a:pt x="14574" y="16306"/>
                  </a:lnTo>
                  <a:close/>
                  <a:moveTo>
                    <a:pt x="14997" y="13126"/>
                  </a:moveTo>
                  <a:lnTo>
                    <a:pt x="14997" y="13126"/>
                  </a:lnTo>
                  <a:lnTo>
                    <a:pt x="14983" y="13189"/>
                  </a:lnTo>
                  <a:lnTo>
                    <a:pt x="14997" y="13251"/>
                  </a:lnTo>
                  <a:lnTo>
                    <a:pt x="15025" y="13361"/>
                  </a:lnTo>
                  <a:lnTo>
                    <a:pt x="15054" y="13408"/>
                  </a:lnTo>
                  <a:lnTo>
                    <a:pt x="15082" y="13455"/>
                  </a:lnTo>
                  <a:lnTo>
                    <a:pt x="15110" y="13486"/>
                  </a:lnTo>
                  <a:lnTo>
                    <a:pt x="15152" y="13486"/>
                  </a:lnTo>
                  <a:lnTo>
                    <a:pt x="15181" y="13502"/>
                  </a:lnTo>
                  <a:lnTo>
                    <a:pt x="15223" y="13533"/>
                  </a:lnTo>
                  <a:lnTo>
                    <a:pt x="15336" y="13612"/>
                  </a:lnTo>
                  <a:lnTo>
                    <a:pt x="15378" y="13659"/>
                  </a:lnTo>
                  <a:lnTo>
                    <a:pt x="15421" y="13706"/>
                  </a:lnTo>
                  <a:lnTo>
                    <a:pt x="15435" y="13737"/>
                  </a:lnTo>
                  <a:lnTo>
                    <a:pt x="15463" y="13784"/>
                  </a:lnTo>
                  <a:lnTo>
                    <a:pt x="15505" y="13831"/>
                  </a:lnTo>
                  <a:lnTo>
                    <a:pt x="15547" y="13847"/>
                  </a:lnTo>
                  <a:lnTo>
                    <a:pt x="15562" y="13847"/>
                  </a:lnTo>
                  <a:lnTo>
                    <a:pt x="15576" y="13847"/>
                  </a:lnTo>
                  <a:lnTo>
                    <a:pt x="15590" y="13831"/>
                  </a:lnTo>
                  <a:lnTo>
                    <a:pt x="15590" y="13815"/>
                  </a:lnTo>
                  <a:lnTo>
                    <a:pt x="15590" y="13784"/>
                  </a:lnTo>
                  <a:lnTo>
                    <a:pt x="15590" y="13721"/>
                  </a:lnTo>
                  <a:lnTo>
                    <a:pt x="15562" y="13674"/>
                  </a:lnTo>
                  <a:lnTo>
                    <a:pt x="15491" y="13549"/>
                  </a:lnTo>
                  <a:lnTo>
                    <a:pt x="15449" y="13502"/>
                  </a:lnTo>
                  <a:lnTo>
                    <a:pt x="15406" y="13455"/>
                  </a:lnTo>
                  <a:lnTo>
                    <a:pt x="15294" y="13377"/>
                  </a:lnTo>
                  <a:lnTo>
                    <a:pt x="15265" y="13345"/>
                  </a:lnTo>
                  <a:lnTo>
                    <a:pt x="15251" y="13298"/>
                  </a:lnTo>
                  <a:lnTo>
                    <a:pt x="15265" y="13204"/>
                  </a:lnTo>
                  <a:lnTo>
                    <a:pt x="15308" y="13095"/>
                  </a:lnTo>
                  <a:lnTo>
                    <a:pt x="15294" y="13048"/>
                  </a:lnTo>
                  <a:lnTo>
                    <a:pt x="15265" y="13001"/>
                  </a:lnTo>
                  <a:lnTo>
                    <a:pt x="15237" y="12985"/>
                  </a:lnTo>
                  <a:lnTo>
                    <a:pt x="15181" y="12969"/>
                  </a:lnTo>
                  <a:lnTo>
                    <a:pt x="15138" y="12985"/>
                  </a:lnTo>
                  <a:lnTo>
                    <a:pt x="15096" y="13001"/>
                  </a:lnTo>
                  <a:lnTo>
                    <a:pt x="15054" y="13048"/>
                  </a:lnTo>
                  <a:lnTo>
                    <a:pt x="15025" y="13095"/>
                  </a:lnTo>
                  <a:lnTo>
                    <a:pt x="14997" y="13126"/>
                  </a:lnTo>
                  <a:close/>
                  <a:moveTo>
                    <a:pt x="21487" y="4856"/>
                  </a:moveTo>
                  <a:lnTo>
                    <a:pt x="21487" y="4856"/>
                  </a:lnTo>
                  <a:lnTo>
                    <a:pt x="21529" y="4824"/>
                  </a:lnTo>
                  <a:lnTo>
                    <a:pt x="21544" y="4777"/>
                  </a:lnTo>
                  <a:lnTo>
                    <a:pt x="21600" y="3744"/>
                  </a:lnTo>
                  <a:lnTo>
                    <a:pt x="21586" y="3697"/>
                  </a:lnTo>
                  <a:lnTo>
                    <a:pt x="21558" y="3650"/>
                  </a:lnTo>
                  <a:lnTo>
                    <a:pt x="21515" y="3634"/>
                  </a:lnTo>
                  <a:lnTo>
                    <a:pt x="21431" y="3603"/>
                  </a:lnTo>
                  <a:lnTo>
                    <a:pt x="21402" y="3587"/>
                  </a:lnTo>
                  <a:lnTo>
                    <a:pt x="21360" y="3556"/>
                  </a:lnTo>
                  <a:lnTo>
                    <a:pt x="21304" y="3493"/>
                  </a:lnTo>
                  <a:lnTo>
                    <a:pt x="21205" y="3430"/>
                  </a:lnTo>
                  <a:lnTo>
                    <a:pt x="21177" y="3399"/>
                  </a:lnTo>
                  <a:lnTo>
                    <a:pt x="21120" y="3383"/>
                  </a:lnTo>
                  <a:lnTo>
                    <a:pt x="21064" y="3383"/>
                  </a:lnTo>
                  <a:lnTo>
                    <a:pt x="20965" y="3383"/>
                  </a:lnTo>
                  <a:lnTo>
                    <a:pt x="20923" y="3368"/>
                  </a:lnTo>
                  <a:lnTo>
                    <a:pt x="20866" y="3352"/>
                  </a:lnTo>
                  <a:lnTo>
                    <a:pt x="20824" y="3321"/>
                  </a:lnTo>
                  <a:lnTo>
                    <a:pt x="20782" y="3305"/>
                  </a:lnTo>
                  <a:lnTo>
                    <a:pt x="20725" y="3305"/>
                  </a:lnTo>
                  <a:lnTo>
                    <a:pt x="20697" y="3305"/>
                  </a:lnTo>
                  <a:lnTo>
                    <a:pt x="20598" y="3305"/>
                  </a:lnTo>
                  <a:lnTo>
                    <a:pt x="20584" y="3321"/>
                  </a:lnTo>
                  <a:lnTo>
                    <a:pt x="20584" y="3368"/>
                  </a:lnTo>
                  <a:lnTo>
                    <a:pt x="20627" y="3540"/>
                  </a:lnTo>
                  <a:lnTo>
                    <a:pt x="20612" y="3603"/>
                  </a:lnTo>
                  <a:lnTo>
                    <a:pt x="20584" y="3634"/>
                  </a:lnTo>
                  <a:lnTo>
                    <a:pt x="20556" y="3650"/>
                  </a:lnTo>
                  <a:lnTo>
                    <a:pt x="20500" y="3665"/>
                  </a:lnTo>
                  <a:lnTo>
                    <a:pt x="20457" y="3650"/>
                  </a:lnTo>
                  <a:lnTo>
                    <a:pt x="20415" y="3634"/>
                  </a:lnTo>
                  <a:lnTo>
                    <a:pt x="20373" y="3603"/>
                  </a:lnTo>
                  <a:lnTo>
                    <a:pt x="20330" y="3556"/>
                  </a:lnTo>
                  <a:lnTo>
                    <a:pt x="20316" y="3509"/>
                  </a:lnTo>
                  <a:lnTo>
                    <a:pt x="20288" y="3415"/>
                  </a:lnTo>
                  <a:lnTo>
                    <a:pt x="20274" y="3383"/>
                  </a:lnTo>
                  <a:lnTo>
                    <a:pt x="20231" y="3383"/>
                  </a:lnTo>
                  <a:lnTo>
                    <a:pt x="20147" y="3383"/>
                  </a:lnTo>
                  <a:lnTo>
                    <a:pt x="20090" y="3383"/>
                  </a:lnTo>
                  <a:lnTo>
                    <a:pt x="20048" y="3415"/>
                  </a:lnTo>
                  <a:lnTo>
                    <a:pt x="20006" y="3430"/>
                  </a:lnTo>
                  <a:lnTo>
                    <a:pt x="19963" y="3430"/>
                  </a:lnTo>
                  <a:lnTo>
                    <a:pt x="19865" y="3399"/>
                  </a:lnTo>
                  <a:lnTo>
                    <a:pt x="19752" y="3383"/>
                  </a:lnTo>
                  <a:lnTo>
                    <a:pt x="19653" y="3383"/>
                  </a:lnTo>
                  <a:lnTo>
                    <a:pt x="19611" y="3383"/>
                  </a:lnTo>
                  <a:lnTo>
                    <a:pt x="19568" y="3415"/>
                  </a:lnTo>
                  <a:lnTo>
                    <a:pt x="19554" y="3430"/>
                  </a:lnTo>
                  <a:lnTo>
                    <a:pt x="19526" y="3430"/>
                  </a:lnTo>
                  <a:lnTo>
                    <a:pt x="19498" y="3415"/>
                  </a:lnTo>
                  <a:lnTo>
                    <a:pt x="19441" y="3336"/>
                  </a:lnTo>
                  <a:lnTo>
                    <a:pt x="19413" y="3289"/>
                  </a:lnTo>
                  <a:lnTo>
                    <a:pt x="19399" y="3242"/>
                  </a:lnTo>
                  <a:lnTo>
                    <a:pt x="19399" y="3133"/>
                  </a:lnTo>
                  <a:lnTo>
                    <a:pt x="19385" y="3086"/>
                  </a:lnTo>
                  <a:lnTo>
                    <a:pt x="19343" y="3039"/>
                  </a:lnTo>
                  <a:lnTo>
                    <a:pt x="19230" y="2945"/>
                  </a:lnTo>
                  <a:lnTo>
                    <a:pt x="19187" y="2929"/>
                  </a:lnTo>
                  <a:lnTo>
                    <a:pt x="19131" y="2913"/>
                  </a:lnTo>
                  <a:lnTo>
                    <a:pt x="18905" y="2913"/>
                  </a:lnTo>
                  <a:lnTo>
                    <a:pt x="18792" y="2913"/>
                  </a:lnTo>
                  <a:lnTo>
                    <a:pt x="18553" y="2913"/>
                  </a:lnTo>
                  <a:lnTo>
                    <a:pt x="18510" y="2898"/>
                  </a:lnTo>
                  <a:lnTo>
                    <a:pt x="18496" y="2882"/>
                  </a:lnTo>
                  <a:lnTo>
                    <a:pt x="18482" y="2835"/>
                  </a:lnTo>
                  <a:lnTo>
                    <a:pt x="18468" y="2804"/>
                  </a:lnTo>
                  <a:lnTo>
                    <a:pt x="18383" y="2725"/>
                  </a:lnTo>
                  <a:lnTo>
                    <a:pt x="18270" y="2647"/>
                  </a:lnTo>
                  <a:lnTo>
                    <a:pt x="18242" y="2600"/>
                  </a:lnTo>
                  <a:lnTo>
                    <a:pt x="18228" y="2553"/>
                  </a:lnTo>
                  <a:lnTo>
                    <a:pt x="18228" y="2522"/>
                  </a:lnTo>
                  <a:lnTo>
                    <a:pt x="18200" y="2475"/>
                  </a:lnTo>
                  <a:lnTo>
                    <a:pt x="18172" y="2444"/>
                  </a:lnTo>
                  <a:lnTo>
                    <a:pt x="17452" y="2240"/>
                  </a:lnTo>
                  <a:lnTo>
                    <a:pt x="17410" y="2240"/>
                  </a:lnTo>
                  <a:lnTo>
                    <a:pt x="17396" y="2256"/>
                  </a:lnTo>
                  <a:lnTo>
                    <a:pt x="17396" y="2271"/>
                  </a:lnTo>
                  <a:lnTo>
                    <a:pt x="17382" y="2303"/>
                  </a:lnTo>
                  <a:lnTo>
                    <a:pt x="17339" y="2334"/>
                  </a:lnTo>
                  <a:lnTo>
                    <a:pt x="17226" y="2428"/>
                  </a:lnTo>
                  <a:lnTo>
                    <a:pt x="17198" y="2459"/>
                  </a:lnTo>
                  <a:lnTo>
                    <a:pt x="17198" y="2522"/>
                  </a:lnTo>
                  <a:lnTo>
                    <a:pt x="17241" y="2631"/>
                  </a:lnTo>
                  <a:lnTo>
                    <a:pt x="17241" y="2647"/>
                  </a:lnTo>
                  <a:lnTo>
                    <a:pt x="17241" y="2678"/>
                  </a:lnTo>
                  <a:lnTo>
                    <a:pt x="17226" y="2694"/>
                  </a:lnTo>
                  <a:lnTo>
                    <a:pt x="17198" y="2710"/>
                  </a:lnTo>
                  <a:lnTo>
                    <a:pt x="17099" y="2741"/>
                  </a:lnTo>
                  <a:lnTo>
                    <a:pt x="16987" y="2757"/>
                  </a:lnTo>
                  <a:lnTo>
                    <a:pt x="16972" y="2757"/>
                  </a:lnTo>
                  <a:lnTo>
                    <a:pt x="16860" y="2741"/>
                  </a:lnTo>
                  <a:lnTo>
                    <a:pt x="16761" y="2710"/>
                  </a:lnTo>
                  <a:lnTo>
                    <a:pt x="16704" y="2710"/>
                  </a:lnTo>
                  <a:lnTo>
                    <a:pt x="16662" y="2725"/>
                  </a:lnTo>
                  <a:lnTo>
                    <a:pt x="16634" y="2741"/>
                  </a:lnTo>
                  <a:lnTo>
                    <a:pt x="16577" y="2741"/>
                  </a:lnTo>
                  <a:lnTo>
                    <a:pt x="16549" y="2710"/>
                  </a:lnTo>
                  <a:lnTo>
                    <a:pt x="16450" y="2663"/>
                  </a:lnTo>
                  <a:lnTo>
                    <a:pt x="16408" y="2631"/>
                  </a:lnTo>
                  <a:lnTo>
                    <a:pt x="16394" y="2631"/>
                  </a:lnTo>
                  <a:lnTo>
                    <a:pt x="16380" y="2631"/>
                  </a:lnTo>
                  <a:lnTo>
                    <a:pt x="16366" y="2647"/>
                  </a:lnTo>
                  <a:lnTo>
                    <a:pt x="16352" y="2678"/>
                  </a:lnTo>
                  <a:lnTo>
                    <a:pt x="16352" y="2772"/>
                  </a:lnTo>
                  <a:lnTo>
                    <a:pt x="16352" y="2835"/>
                  </a:lnTo>
                  <a:lnTo>
                    <a:pt x="16323" y="2882"/>
                  </a:lnTo>
                  <a:lnTo>
                    <a:pt x="16253" y="2945"/>
                  </a:lnTo>
                  <a:lnTo>
                    <a:pt x="16239" y="2960"/>
                  </a:lnTo>
                  <a:lnTo>
                    <a:pt x="16225" y="2960"/>
                  </a:lnTo>
                  <a:lnTo>
                    <a:pt x="16211" y="2960"/>
                  </a:lnTo>
                  <a:lnTo>
                    <a:pt x="16182" y="2945"/>
                  </a:lnTo>
                  <a:lnTo>
                    <a:pt x="16112" y="2819"/>
                  </a:lnTo>
                  <a:lnTo>
                    <a:pt x="16055" y="2710"/>
                  </a:lnTo>
                  <a:lnTo>
                    <a:pt x="15971" y="2584"/>
                  </a:lnTo>
                  <a:lnTo>
                    <a:pt x="15957" y="2537"/>
                  </a:lnTo>
                  <a:lnTo>
                    <a:pt x="15971" y="2475"/>
                  </a:lnTo>
                  <a:lnTo>
                    <a:pt x="16055" y="2350"/>
                  </a:lnTo>
                  <a:lnTo>
                    <a:pt x="16069" y="2303"/>
                  </a:lnTo>
                  <a:lnTo>
                    <a:pt x="16084" y="2240"/>
                  </a:lnTo>
                  <a:lnTo>
                    <a:pt x="16084" y="2209"/>
                  </a:lnTo>
                  <a:lnTo>
                    <a:pt x="16069" y="2162"/>
                  </a:lnTo>
                  <a:lnTo>
                    <a:pt x="16041" y="2099"/>
                  </a:lnTo>
                  <a:lnTo>
                    <a:pt x="15985" y="2036"/>
                  </a:lnTo>
                  <a:lnTo>
                    <a:pt x="15886" y="1974"/>
                  </a:lnTo>
                  <a:lnTo>
                    <a:pt x="15858" y="1942"/>
                  </a:lnTo>
                  <a:lnTo>
                    <a:pt x="15801" y="1927"/>
                  </a:lnTo>
                  <a:lnTo>
                    <a:pt x="15745" y="1927"/>
                  </a:lnTo>
                  <a:lnTo>
                    <a:pt x="15731" y="1927"/>
                  </a:lnTo>
                  <a:lnTo>
                    <a:pt x="15674" y="1911"/>
                  </a:lnTo>
                  <a:lnTo>
                    <a:pt x="15632" y="1880"/>
                  </a:lnTo>
                  <a:lnTo>
                    <a:pt x="15547" y="1817"/>
                  </a:lnTo>
                  <a:lnTo>
                    <a:pt x="15505" y="1801"/>
                  </a:lnTo>
                  <a:lnTo>
                    <a:pt x="15491" y="1786"/>
                  </a:lnTo>
                  <a:lnTo>
                    <a:pt x="15463" y="1786"/>
                  </a:lnTo>
                  <a:lnTo>
                    <a:pt x="15449" y="1801"/>
                  </a:lnTo>
                  <a:lnTo>
                    <a:pt x="15435" y="1817"/>
                  </a:lnTo>
                  <a:lnTo>
                    <a:pt x="15421" y="1864"/>
                  </a:lnTo>
                  <a:lnTo>
                    <a:pt x="15364" y="1974"/>
                  </a:lnTo>
                  <a:lnTo>
                    <a:pt x="15350" y="2021"/>
                  </a:lnTo>
                  <a:lnTo>
                    <a:pt x="15308" y="2052"/>
                  </a:lnTo>
                  <a:lnTo>
                    <a:pt x="15265" y="2068"/>
                  </a:lnTo>
                  <a:lnTo>
                    <a:pt x="15040" y="2068"/>
                  </a:lnTo>
                  <a:lnTo>
                    <a:pt x="14983" y="2068"/>
                  </a:lnTo>
                  <a:lnTo>
                    <a:pt x="14927" y="2052"/>
                  </a:lnTo>
                  <a:lnTo>
                    <a:pt x="14884" y="2021"/>
                  </a:lnTo>
                  <a:lnTo>
                    <a:pt x="14842" y="1989"/>
                  </a:lnTo>
                  <a:lnTo>
                    <a:pt x="14814" y="1942"/>
                  </a:lnTo>
                  <a:lnTo>
                    <a:pt x="14800" y="1895"/>
                  </a:lnTo>
                  <a:lnTo>
                    <a:pt x="14757" y="1864"/>
                  </a:lnTo>
                  <a:lnTo>
                    <a:pt x="14715" y="1848"/>
                  </a:lnTo>
                  <a:lnTo>
                    <a:pt x="14546" y="1848"/>
                  </a:lnTo>
                  <a:lnTo>
                    <a:pt x="14489" y="1848"/>
                  </a:lnTo>
                  <a:lnTo>
                    <a:pt x="14447" y="1880"/>
                  </a:lnTo>
                  <a:lnTo>
                    <a:pt x="14334" y="1958"/>
                  </a:lnTo>
                  <a:lnTo>
                    <a:pt x="14320" y="1974"/>
                  </a:lnTo>
                  <a:lnTo>
                    <a:pt x="14306" y="1974"/>
                  </a:lnTo>
                  <a:lnTo>
                    <a:pt x="14292" y="1958"/>
                  </a:lnTo>
                  <a:lnTo>
                    <a:pt x="14292" y="1927"/>
                  </a:lnTo>
                  <a:lnTo>
                    <a:pt x="14292" y="1911"/>
                  </a:lnTo>
                  <a:lnTo>
                    <a:pt x="14278" y="1848"/>
                  </a:lnTo>
                  <a:lnTo>
                    <a:pt x="14250" y="1801"/>
                  </a:lnTo>
                  <a:lnTo>
                    <a:pt x="14193" y="1739"/>
                  </a:lnTo>
                  <a:lnTo>
                    <a:pt x="14137" y="1707"/>
                  </a:lnTo>
                  <a:lnTo>
                    <a:pt x="14094" y="1692"/>
                  </a:lnTo>
                  <a:lnTo>
                    <a:pt x="14066" y="1692"/>
                  </a:lnTo>
                  <a:lnTo>
                    <a:pt x="14010" y="1707"/>
                  </a:lnTo>
                  <a:lnTo>
                    <a:pt x="13967" y="1739"/>
                  </a:lnTo>
                  <a:lnTo>
                    <a:pt x="13911" y="1801"/>
                  </a:lnTo>
                  <a:lnTo>
                    <a:pt x="13826" y="1880"/>
                  </a:lnTo>
                  <a:lnTo>
                    <a:pt x="13713" y="1958"/>
                  </a:lnTo>
                  <a:lnTo>
                    <a:pt x="13615" y="2036"/>
                  </a:lnTo>
                  <a:lnTo>
                    <a:pt x="13502" y="2115"/>
                  </a:lnTo>
                  <a:lnTo>
                    <a:pt x="13474" y="2130"/>
                  </a:lnTo>
                  <a:lnTo>
                    <a:pt x="13488" y="2099"/>
                  </a:lnTo>
                  <a:lnTo>
                    <a:pt x="13558" y="1974"/>
                  </a:lnTo>
                  <a:lnTo>
                    <a:pt x="13601" y="1927"/>
                  </a:lnTo>
                  <a:lnTo>
                    <a:pt x="13643" y="1895"/>
                  </a:lnTo>
                  <a:lnTo>
                    <a:pt x="13685" y="1864"/>
                  </a:lnTo>
                  <a:lnTo>
                    <a:pt x="13727" y="1833"/>
                  </a:lnTo>
                  <a:lnTo>
                    <a:pt x="13770" y="1786"/>
                  </a:lnTo>
                  <a:lnTo>
                    <a:pt x="13911" y="1519"/>
                  </a:lnTo>
                  <a:lnTo>
                    <a:pt x="13981" y="1410"/>
                  </a:lnTo>
                  <a:lnTo>
                    <a:pt x="14038" y="1347"/>
                  </a:lnTo>
                  <a:lnTo>
                    <a:pt x="14108" y="1253"/>
                  </a:lnTo>
                  <a:lnTo>
                    <a:pt x="14179" y="1128"/>
                  </a:lnTo>
                  <a:lnTo>
                    <a:pt x="14207" y="1081"/>
                  </a:lnTo>
                  <a:lnTo>
                    <a:pt x="14207" y="1018"/>
                  </a:lnTo>
                  <a:lnTo>
                    <a:pt x="14165" y="752"/>
                  </a:lnTo>
                  <a:lnTo>
                    <a:pt x="14137" y="705"/>
                  </a:lnTo>
                  <a:lnTo>
                    <a:pt x="14108" y="658"/>
                  </a:lnTo>
                  <a:lnTo>
                    <a:pt x="13911" y="501"/>
                  </a:lnTo>
                  <a:lnTo>
                    <a:pt x="13812" y="439"/>
                  </a:lnTo>
                  <a:lnTo>
                    <a:pt x="13713" y="407"/>
                  </a:lnTo>
                  <a:lnTo>
                    <a:pt x="13685" y="376"/>
                  </a:lnTo>
                  <a:lnTo>
                    <a:pt x="13671" y="345"/>
                  </a:lnTo>
                  <a:lnTo>
                    <a:pt x="13643" y="251"/>
                  </a:lnTo>
                  <a:lnTo>
                    <a:pt x="13558" y="63"/>
                  </a:lnTo>
                  <a:lnTo>
                    <a:pt x="13516" y="16"/>
                  </a:lnTo>
                  <a:lnTo>
                    <a:pt x="13474" y="0"/>
                  </a:lnTo>
                  <a:lnTo>
                    <a:pt x="13304" y="0"/>
                  </a:lnTo>
                  <a:lnTo>
                    <a:pt x="13262" y="16"/>
                  </a:lnTo>
                  <a:lnTo>
                    <a:pt x="13205" y="47"/>
                  </a:lnTo>
                  <a:lnTo>
                    <a:pt x="13008" y="266"/>
                  </a:lnTo>
                  <a:lnTo>
                    <a:pt x="12980" y="313"/>
                  </a:lnTo>
                  <a:lnTo>
                    <a:pt x="12966" y="376"/>
                  </a:lnTo>
                  <a:lnTo>
                    <a:pt x="12923" y="548"/>
                  </a:lnTo>
                  <a:lnTo>
                    <a:pt x="12895" y="611"/>
                  </a:lnTo>
                  <a:lnTo>
                    <a:pt x="12853" y="642"/>
                  </a:lnTo>
                  <a:lnTo>
                    <a:pt x="12613" y="815"/>
                  </a:lnTo>
                  <a:lnTo>
                    <a:pt x="12557" y="830"/>
                  </a:lnTo>
                  <a:lnTo>
                    <a:pt x="12514" y="815"/>
                  </a:lnTo>
                  <a:lnTo>
                    <a:pt x="12401" y="721"/>
                  </a:lnTo>
                  <a:lnTo>
                    <a:pt x="12345" y="705"/>
                  </a:lnTo>
                  <a:lnTo>
                    <a:pt x="12303" y="721"/>
                  </a:lnTo>
                  <a:lnTo>
                    <a:pt x="12063" y="830"/>
                  </a:lnTo>
                  <a:lnTo>
                    <a:pt x="11964" y="877"/>
                  </a:lnTo>
                  <a:lnTo>
                    <a:pt x="11710" y="1049"/>
                  </a:lnTo>
                  <a:lnTo>
                    <a:pt x="11625" y="1128"/>
                  </a:lnTo>
                  <a:lnTo>
                    <a:pt x="11498" y="1269"/>
                  </a:lnTo>
                  <a:lnTo>
                    <a:pt x="11470" y="1316"/>
                  </a:lnTo>
                  <a:lnTo>
                    <a:pt x="11442" y="1363"/>
                  </a:lnTo>
                  <a:lnTo>
                    <a:pt x="11400" y="1707"/>
                  </a:lnTo>
                  <a:lnTo>
                    <a:pt x="11371" y="1754"/>
                  </a:lnTo>
                  <a:lnTo>
                    <a:pt x="11329" y="1786"/>
                  </a:lnTo>
                  <a:lnTo>
                    <a:pt x="10892" y="1911"/>
                  </a:lnTo>
                  <a:lnTo>
                    <a:pt x="10835" y="1927"/>
                  </a:lnTo>
                  <a:lnTo>
                    <a:pt x="10807" y="1974"/>
                  </a:lnTo>
                  <a:lnTo>
                    <a:pt x="10793" y="2021"/>
                  </a:lnTo>
                  <a:lnTo>
                    <a:pt x="10779" y="2068"/>
                  </a:lnTo>
                  <a:lnTo>
                    <a:pt x="10765" y="2130"/>
                  </a:lnTo>
                  <a:lnTo>
                    <a:pt x="10765" y="2397"/>
                  </a:lnTo>
                  <a:lnTo>
                    <a:pt x="10751" y="2428"/>
                  </a:lnTo>
                  <a:lnTo>
                    <a:pt x="10737" y="2412"/>
                  </a:lnTo>
                  <a:lnTo>
                    <a:pt x="10694" y="2381"/>
                  </a:lnTo>
                  <a:lnTo>
                    <a:pt x="10638" y="2365"/>
                  </a:lnTo>
                  <a:lnTo>
                    <a:pt x="10539" y="2318"/>
                  </a:lnTo>
                  <a:lnTo>
                    <a:pt x="10497" y="2318"/>
                  </a:lnTo>
                  <a:lnTo>
                    <a:pt x="10454" y="2350"/>
                  </a:lnTo>
                  <a:lnTo>
                    <a:pt x="10384" y="2475"/>
                  </a:lnTo>
                  <a:lnTo>
                    <a:pt x="10356" y="2506"/>
                  </a:lnTo>
                  <a:lnTo>
                    <a:pt x="10327" y="2506"/>
                  </a:lnTo>
                  <a:lnTo>
                    <a:pt x="10313" y="2491"/>
                  </a:lnTo>
                  <a:lnTo>
                    <a:pt x="10285" y="2459"/>
                  </a:lnTo>
                  <a:lnTo>
                    <a:pt x="10285" y="2412"/>
                  </a:lnTo>
                  <a:lnTo>
                    <a:pt x="10271" y="2381"/>
                  </a:lnTo>
                  <a:lnTo>
                    <a:pt x="10243" y="2334"/>
                  </a:lnTo>
                  <a:lnTo>
                    <a:pt x="10186" y="2271"/>
                  </a:lnTo>
                  <a:lnTo>
                    <a:pt x="10144" y="2240"/>
                  </a:lnTo>
                  <a:lnTo>
                    <a:pt x="10116" y="2224"/>
                  </a:lnTo>
                  <a:lnTo>
                    <a:pt x="10073" y="2240"/>
                  </a:lnTo>
                  <a:lnTo>
                    <a:pt x="10059" y="2287"/>
                  </a:lnTo>
                  <a:lnTo>
                    <a:pt x="10017" y="2397"/>
                  </a:lnTo>
                  <a:lnTo>
                    <a:pt x="10003" y="2522"/>
                  </a:lnTo>
                  <a:lnTo>
                    <a:pt x="10003" y="2631"/>
                  </a:lnTo>
                  <a:lnTo>
                    <a:pt x="10003" y="2757"/>
                  </a:lnTo>
                  <a:lnTo>
                    <a:pt x="10003" y="2929"/>
                  </a:lnTo>
                  <a:lnTo>
                    <a:pt x="9989" y="2992"/>
                  </a:lnTo>
                  <a:lnTo>
                    <a:pt x="9975" y="3039"/>
                  </a:lnTo>
                  <a:lnTo>
                    <a:pt x="9961" y="3039"/>
                  </a:lnTo>
                  <a:lnTo>
                    <a:pt x="9932" y="3039"/>
                  </a:lnTo>
                  <a:lnTo>
                    <a:pt x="9904" y="3007"/>
                  </a:lnTo>
                  <a:lnTo>
                    <a:pt x="9890" y="2976"/>
                  </a:lnTo>
                  <a:lnTo>
                    <a:pt x="9876" y="2913"/>
                  </a:lnTo>
                  <a:lnTo>
                    <a:pt x="9876" y="2851"/>
                  </a:lnTo>
                  <a:lnTo>
                    <a:pt x="9918" y="2663"/>
                  </a:lnTo>
                  <a:lnTo>
                    <a:pt x="9932" y="2616"/>
                  </a:lnTo>
                  <a:lnTo>
                    <a:pt x="9918" y="2553"/>
                  </a:lnTo>
                  <a:lnTo>
                    <a:pt x="9890" y="2444"/>
                  </a:lnTo>
                  <a:lnTo>
                    <a:pt x="9862" y="2318"/>
                  </a:lnTo>
                  <a:lnTo>
                    <a:pt x="9862" y="2287"/>
                  </a:lnTo>
                  <a:lnTo>
                    <a:pt x="9848" y="2240"/>
                  </a:lnTo>
                  <a:lnTo>
                    <a:pt x="9819" y="2209"/>
                  </a:lnTo>
                  <a:lnTo>
                    <a:pt x="9707" y="2177"/>
                  </a:lnTo>
                  <a:lnTo>
                    <a:pt x="9608" y="2146"/>
                  </a:lnTo>
                  <a:lnTo>
                    <a:pt x="9509" y="2146"/>
                  </a:lnTo>
                  <a:lnTo>
                    <a:pt x="9467" y="2162"/>
                  </a:lnTo>
                  <a:lnTo>
                    <a:pt x="9439" y="2209"/>
                  </a:lnTo>
                  <a:lnTo>
                    <a:pt x="9326" y="2631"/>
                  </a:lnTo>
                  <a:lnTo>
                    <a:pt x="9312" y="2678"/>
                  </a:lnTo>
                  <a:lnTo>
                    <a:pt x="9283" y="2725"/>
                  </a:lnTo>
                  <a:lnTo>
                    <a:pt x="9227" y="2819"/>
                  </a:lnTo>
                  <a:lnTo>
                    <a:pt x="9199" y="2866"/>
                  </a:lnTo>
                  <a:lnTo>
                    <a:pt x="9199" y="2913"/>
                  </a:lnTo>
                  <a:lnTo>
                    <a:pt x="9199" y="2976"/>
                  </a:lnTo>
                  <a:lnTo>
                    <a:pt x="9227" y="3007"/>
                  </a:lnTo>
                  <a:lnTo>
                    <a:pt x="9241" y="3070"/>
                  </a:lnTo>
                  <a:lnTo>
                    <a:pt x="9241" y="3133"/>
                  </a:lnTo>
                  <a:lnTo>
                    <a:pt x="9241" y="3242"/>
                  </a:lnTo>
                  <a:lnTo>
                    <a:pt x="9241" y="3336"/>
                  </a:lnTo>
                  <a:lnTo>
                    <a:pt x="9255" y="3383"/>
                  </a:lnTo>
                  <a:lnTo>
                    <a:pt x="9283" y="3415"/>
                  </a:lnTo>
                  <a:lnTo>
                    <a:pt x="9410" y="3556"/>
                  </a:lnTo>
                  <a:lnTo>
                    <a:pt x="9439" y="3603"/>
                  </a:lnTo>
                  <a:lnTo>
                    <a:pt x="9424" y="3665"/>
                  </a:lnTo>
                  <a:lnTo>
                    <a:pt x="9340" y="3791"/>
                  </a:lnTo>
                  <a:lnTo>
                    <a:pt x="9326" y="3806"/>
                  </a:lnTo>
                  <a:lnTo>
                    <a:pt x="9312" y="3806"/>
                  </a:lnTo>
                  <a:lnTo>
                    <a:pt x="9297" y="3806"/>
                  </a:lnTo>
                  <a:lnTo>
                    <a:pt x="9269" y="3791"/>
                  </a:lnTo>
                  <a:lnTo>
                    <a:pt x="9142" y="3650"/>
                  </a:lnTo>
                  <a:lnTo>
                    <a:pt x="9058" y="3571"/>
                  </a:lnTo>
                  <a:lnTo>
                    <a:pt x="8874" y="3415"/>
                  </a:lnTo>
                  <a:lnTo>
                    <a:pt x="8832" y="3383"/>
                  </a:lnTo>
                  <a:lnTo>
                    <a:pt x="8775" y="3383"/>
                  </a:lnTo>
                  <a:lnTo>
                    <a:pt x="8677" y="3383"/>
                  </a:lnTo>
                  <a:lnTo>
                    <a:pt x="8564" y="3383"/>
                  </a:lnTo>
                  <a:lnTo>
                    <a:pt x="8550" y="3383"/>
                  </a:lnTo>
                  <a:lnTo>
                    <a:pt x="8521" y="3383"/>
                  </a:lnTo>
                  <a:lnTo>
                    <a:pt x="8507" y="3399"/>
                  </a:lnTo>
                  <a:lnTo>
                    <a:pt x="8493" y="3415"/>
                  </a:lnTo>
                  <a:lnTo>
                    <a:pt x="8493" y="3446"/>
                  </a:lnTo>
                  <a:lnTo>
                    <a:pt x="8493" y="3540"/>
                  </a:lnTo>
                  <a:lnTo>
                    <a:pt x="8479" y="3603"/>
                  </a:lnTo>
                  <a:lnTo>
                    <a:pt x="8451" y="3650"/>
                  </a:lnTo>
                  <a:lnTo>
                    <a:pt x="8409" y="3665"/>
                  </a:lnTo>
                  <a:lnTo>
                    <a:pt x="8366" y="3650"/>
                  </a:lnTo>
                  <a:lnTo>
                    <a:pt x="8324" y="3634"/>
                  </a:lnTo>
                  <a:lnTo>
                    <a:pt x="8282" y="3618"/>
                  </a:lnTo>
                  <a:lnTo>
                    <a:pt x="8225" y="3634"/>
                  </a:lnTo>
                  <a:lnTo>
                    <a:pt x="8197" y="3650"/>
                  </a:lnTo>
                  <a:lnTo>
                    <a:pt x="8084" y="3712"/>
                  </a:lnTo>
                  <a:lnTo>
                    <a:pt x="8056" y="3728"/>
                  </a:lnTo>
                  <a:lnTo>
                    <a:pt x="7999" y="3744"/>
                  </a:lnTo>
                  <a:lnTo>
                    <a:pt x="7943" y="3759"/>
                  </a:lnTo>
                  <a:lnTo>
                    <a:pt x="7929" y="3759"/>
                  </a:lnTo>
                  <a:lnTo>
                    <a:pt x="7873" y="3744"/>
                  </a:lnTo>
                  <a:lnTo>
                    <a:pt x="7830" y="3728"/>
                  </a:lnTo>
                  <a:lnTo>
                    <a:pt x="7788" y="3697"/>
                  </a:lnTo>
                  <a:lnTo>
                    <a:pt x="7746" y="3712"/>
                  </a:lnTo>
                  <a:lnTo>
                    <a:pt x="7703" y="3728"/>
                  </a:lnTo>
                  <a:lnTo>
                    <a:pt x="7604" y="3791"/>
                  </a:lnTo>
                  <a:lnTo>
                    <a:pt x="7492" y="3885"/>
                  </a:lnTo>
                  <a:lnTo>
                    <a:pt x="7407" y="3947"/>
                  </a:lnTo>
                  <a:lnTo>
                    <a:pt x="7224" y="4041"/>
                  </a:lnTo>
                  <a:lnTo>
                    <a:pt x="7139" y="4073"/>
                  </a:lnTo>
                  <a:lnTo>
                    <a:pt x="7111" y="4088"/>
                  </a:lnTo>
                  <a:lnTo>
                    <a:pt x="7082" y="4120"/>
                  </a:lnTo>
                  <a:lnTo>
                    <a:pt x="7054" y="4229"/>
                  </a:lnTo>
                  <a:lnTo>
                    <a:pt x="7026" y="4276"/>
                  </a:lnTo>
                  <a:lnTo>
                    <a:pt x="6998" y="4292"/>
                  </a:lnTo>
                  <a:lnTo>
                    <a:pt x="6970" y="4276"/>
                  </a:lnTo>
                  <a:lnTo>
                    <a:pt x="6927" y="4245"/>
                  </a:lnTo>
                  <a:lnTo>
                    <a:pt x="6871" y="4182"/>
                  </a:lnTo>
                  <a:lnTo>
                    <a:pt x="6857" y="4151"/>
                  </a:lnTo>
                  <a:lnTo>
                    <a:pt x="6857" y="4120"/>
                  </a:lnTo>
                  <a:lnTo>
                    <a:pt x="6871" y="4104"/>
                  </a:lnTo>
                  <a:lnTo>
                    <a:pt x="6927" y="4026"/>
                  </a:lnTo>
                  <a:lnTo>
                    <a:pt x="6955" y="3979"/>
                  </a:lnTo>
                  <a:lnTo>
                    <a:pt x="6970" y="3932"/>
                  </a:lnTo>
                  <a:lnTo>
                    <a:pt x="6970" y="3900"/>
                  </a:lnTo>
                  <a:lnTo>
                    <a:pt x="6955" y="3853"/>
                  </a:lnTo>
                  <a:lnTo>
                    <a:pt x="6913" y="3806"/>
                  </a:lnTo>
                  <a:lnTo>
                    <a:pt x="6885" y="3791"/>
                  </a:lnTo>
                  <a:lnTo>
                    <a:pt x="6800" y="3759"/>
                  </a:lnTo>
                  <a:lnTo>
                    <a:pt x="6701" y="3759"/>
                  </a:lnTo>
                  <a:lnTo>
                    <a:pt x="6673" y="3759"/>
                  </a:lnTo>
                  <a:lnTo>
                    <a:pt x="6659" y="3759"/>
                  </a:lnTo>
                  <a:lnTo>
                    <a:pt x="6645" y="3775"/>
                  </a:lnTo>
                  <a:lnTo>
                    <a:pt x="6645" y="3791"/>
                  </a:lnTo>
                  <a:lnTo>
                    <a:pt x="6645" y="3822"/>
                  </a:lnTo>
                  <a:lnTo>
                    <a:pt x="6659" y="3853"/>
                  </a:lnTo>
                  <a:lnTo>
                    <a:pt x="6687" y="3916"/>
                  </a:lnTo>
                  <a:lnTo>
                    <a:pt x="6687" y="3979"/>
                  </a:lnTo>
                  <a:lnTo>
                    <a:pt x="6687" y="4073"/>
                  </a:lnTo>
                  <a:lnTo>
                    <a:pt x="6701" y="4135"/>
                  </a:lnTo>
                  <a:lnTo>
                    <a:pt x="6716" y="4198"/>
                  </a:lnTo>
                  <a:lnTo>
                    <a:pt x="6730" y="4245"/>
                  </a:lnTo>
                  <a:lnTo>
                    <a:pt x="6744" y="4292"/>
                  </a:lnTo>
                  <a:lnTo>
                    <a:pt x="6744" y="4354"/>
                  </a:lnTo>
                  <a:lnTo>
                    <a:pt x="6716" y="4464"/>
                  </a:lnTo>
                  <a:lnTo>
                    <a:pt x="6687" y="4495"/>
                  </a:lnTo>
                  <a:lnTo>
                    <a:pt x="6673" y="4495"/>
                  </a:lnTo>
                  <a:lnTo>
                    <a:pt x="6659" y="4480"/>
                  </a:lnTo>
                  <a:lnTo>
                    <a:pt x="6617" y="4464"/>
                  </a:lnTo>
                  <a:lnTo>
                    <a:pt x="6560" y="4448"/>
                  </a:lnTo>
                  <a:lnTo>
                    <a:pt x="6546" y="4448"/>
                  </a:lnTo>
                  <a:lnTo>
                    <a:pt x="6490" y="4464"/>
                  </a:lnTo>
                  <a:lnTo>
                    <a:pt x="6448" y="4480"/>
                  </a:lnTo>
                  <a:lnTo>
                    <a:pt x="6363" y="4558"/>
                  </a:lnTo>
                  <a:lnTo>
                    <a:pt x="6321" y="4574"/>
                  </a:lnTo>
                  <a:lnTo>
                    <a:pt x="6236" y="4636"/>
                  </a:lnTo>
                  <a:lnTo>
                    <a:pt x="6222" y="4683"/>
                  </a:lnTo>
                  <a:lnTo>
                    <a:pt x="6236" y="4730"/>
                  </a:lnTo>
                  <a:lnTo>
                    <a:pt x="6321" y="4934"/>
                  </a:lnTo>
                  <a:lnTo>
                    <a:pt x="6335" y="4965"/>
                  </a:lnTo>
                  <a:lnTo>
                    <a:pt x="6306" y="4950"/>
                  </a:lnTo>
                  <a:lnTo>
                    <a:pt x="6264" y="4918"/>
                  </a:lnTo>
                  <a:lnTo>
                    <a:pt x="6222" y="4903"/>
                  </a:lnTo>
                  <a:lnTo>
                    <a:pt x="6123" y="4903"/>
                  </a:lnTo>
                  <a:lnTo>
                    <a:pt x="6067" y="4903"/>
                  </a:lnTo>
                  <a:lnTo>
                    <a:pt x="6024" y="4887"/>
                  </a:lnTo>
                  <a:lnTo>
                    <a:pt x="5982" y="4856"/>
                  </a:lnTo>
                  <a:lnTo>
                    <a:pt x="5940" y="4856"/>
                  </a:lnTo>
                  <a:lnTo>
                    <a:pt x="5926" y="4871"/>
                  </a:lnTo>
                  <a:lnTo>
                    <a:pt x="5940" y="4934"/>
                  </a:lnTo>
                  <a:lnTo>
                    <a:pt x="5940" y="4950"/>
                  </a:lnTo>
                  <a:lnTo>
                    <a:pt x="5897" y="4934"/>
                  </a:lnTo>
                  <a:lnTo>
                    <a:pt x="5770" y="4887"/>
                  </a:lnTo>
                  <a:lnTo>
                    <a:pt x="5728" y="4871"/>
                  </a:lnTo>
                  <a:lnTo>
                    <a:pt x="5700" y="4824"/>
                  </a:lnTo>
                  <a:lnTo>
                    <a:pt x="5672" y="4730"/>
                  </a:lnTo>
                  <a:lnTo>
                    <a:pt x="5672" y="4683"/>
                  </a:lnTo>
                  <a:lnTo>
                    <a:pt x="5686" y="4636"/>
                  </a:lnTo>
                  <a:lnTo>
                    <a:pt x="5714" y="4605"/>
                  </a:lnTo>
                  <a:lnTo>
                    <a:pt x="5728" y="4558"/>
                  </a:lnTo>
                  <a:lnTo>
                    <a:pt x="5714" y="4527"/>
                  </a:lnTo>
                  <a:lnTo>
                    <a:pt x="5672" y="4495"/>
                  </a:lnTo>
                  <a:lnTo>
                    <a:pt x="5643" y="4480"/>
                  </a:lnTo>
                  <a:lnTo>
                    <a:pt x="5545" y="4401"/>
                  </a:lnTo>
                  <a:lnTo>
                    <a:pt x="5488" y="4339"/>
                  </a:lnTo>
                  <a:lnTo>
                    <a:pt x="5418" y="4260"/>
                  </a:lnTo>
                  <a:lnTo>
                    <a:pt x="5404" y="4229"/>
                  </a:lnTo>
                  <a:lnTo>
                    <a:pt x="5418" y="4213"/>
                  </a:lnTo>
                  <a:lnTo>
                    <a:pt x="5446" y="4229"/>
                  </a:lnTo>
                  <a:lnTo>
                    <a:pt x="5488" y="4260"/>
                  </a:lnTo>
                  <a:lnTo>
                    <a:pt x="5531" y="4276"/>
                  </a:lnTo>
                  <a:lnTo>
                    <a:pt x="5573" y="4292"/>
                  </a:lnTo>
                  <a:lnTo>
                    <a:pt x="5601" y="4292"/>
                  </a:lnTo>
                  <a:lnTo>
                    <a:pt x="5643" y="4307"/>
                  </a:lnTo>
                  <a:lnTo>
                    <a:pt x="5686" y="4354"/>
                  </a:lnTo>
                  <a:lnTo>
                    <a:pt x="5700" y="4386"/>
                  </a:lnTo>
                  <a:lnTo>
                    <a:pt x="5728" y="4433"/>
                  </a:lnTo>
                  <a:lnTo>
                    <a:pt x="5784" y="4464"/>
                  </a:lnTo>
                  <a:lnTo>
                    <a:pt x="5940" y="4511"/>
                  </a:lnTo>
                  <a:lnTo>
                    <a:pt x="5996" y="4511"/>
                  </a:lnTo>
                  <a:lnTo>
                    <a:pt x="6053" y="4511"/>
                  </a:lnTo>
                  <a:lnTo>
                    <a:pt x="6151" y="4464"/>
                  </a:lnTo>
                  <a:lnTo>
                    <a:pt x="6264" y="4417"/>
                  </a:lnTo>
                  <a:lnTo>
                    <a:pt x="6292" y="4401"/>
                  </a:lnTo>
                  <a:lnTo>
                    <a:pt x="6335" y="4370"/>
                  </a:lnTo>
                  <a:lnTo>
                    <a:pt x="6363" y="4307"/>
                  </a:lnTo>
                  <a:lnTo>
                    <a:pt x="6391" y="4198"/>
                  </a:lnTo>
                  <a:lnTo>
                    <a:pt x="6391" y="4151"/>
                  </a:lnTo>
                  <a:lnTo>
                    <a:pt x="6377" y="4104"/>
                  </a:lnTo>
                  <a:lnTo>
                    <a:pt x="6179" y="3885"/>
                  </a:lnTo>
                  <a:lnTo>
                    <a:pt x="6095" y="3806"/>
                  </a:lnTo>
                  <a:lnTo>
                    <a:pt x="5982" y="3712"/>
                  </a:lnTo>
                  <a:lnTo>
                    <a:pt x="5897" y="3634"/>
                  </a:lnTo>
                  <a:lnTo>
                    <a:pt x="5827" y="3571"/>
                  </a:lnTo>
                  <a:lnTo>
                    <a:pt x="5784" y="3540"/>
                  </a:lnTo>
                  <a:lnTo>
                    <a:pt x="5742" y="3509"/>
                  </a:lnTo>
                  <a:lnTo>
                    <a:pt x="5643" y="3477"/>
                  </a:lnTo>
                  <a:lnTo>
                    <a:pt x="5559" y="3446"/>
                  </a:lnTo>
                  <a:lnTo>
                    <a:pt x="5531" y="3430"/>
                  </a:lnTo>
                  <a:lnTo>
                    <a:pt x="5516" y="3383"/>
                  </a:lnTo>
                  <a:lnTo>
                    <a:pt x="5516" y="3368"/>
                  </a:lnTo>
                  <a:lnTo>
                    <a:pt x="5516" y="3336"/>
                  </a:lnTo>
                  <a:lnTo>
                    <a:pt x="5502" y="3321"/>
                  </a:lnTo>
                  <a:lnTo>
                    <a:pt x="5488" y="3305"/>
                  </a:lnTo>
                  <a:lnTo>
                    <a:pt x="5460" y="3305"/>
                  </a:lnTo>
                  <a:lnTo>
                    <a:pt x="5432" y="3305"/>
                  </a:lnTo>
                  <a:lnTo>
                    <a:pt x="5319" y="3305"/>
                  </a:lnTo>
                  <a:lnTo>
                    <a:pt x="5305" y="3305"/>
                  </a:lnTo>
                  <a:lnTo>
                    <a:pt x="5234" y="3305"/>
                  </a:lnTo>
                  <a:lnTo>
                    <a:pt x="5206" y="3258"/>
                  </a:lnTo>
                  <a:lnTo>
                    <a:pt x="5178" y="3227"/>
                  </a:lnTo>
                  <a:lnTo>
                    <a:pt x="5178" y="3180"/>
                  </a:lnTo>
                  <a:lnTo>
                    <a:pt x="5192" y="3086"/>
                  </a:lnTo>
                  <a:lnTo>
                    <a:pt x="5220" y="3054"/>
                  </a:lnTo>
                  <a:lnTo>
                    <a:pt x="5220" y="3007"/>
                  </a:lnTo>
                  <a:lnTo>
                    <a:pt x="5206" y="2960"/>
                  </a:lnTo>
                  <a:lnTo>
                    <a:pt x="5135" y="2882"/>
                  </a:lnTo>
                  <a:lnTo>
                    <a:pt x="5079" y="2804"/>
                  </a:lnTo>
                  <a:lnTo>
                    <a:pt x="5051" y="2804"/>
                  </a:lnTo>
                  <a:lnTo>
                    <a:pt x="5037" y="2788"/>
                  </a:lnTo>
                  <a:lnTo>
                    <a:pt x="5008" y="2804"/>
                  </a:lnTo>
                  <a:lnTo>
                    <a:pt x="4994" y="2804"/>
                  </a:lnTo>
                  <a:lnTo>
                    <a:pt x="4938" y="2882"/>
                  </a:lnTo>
                  <a:lnTo>
                    <a:pt x="4896" y="2898"/>
                  </a:lnTo>
                  <a:lnTo>
                    <a:pt x="4839" y="2898"/>
                  </a:lnTo>
                  <a:lnTo>
                    <a:pt x="4811" y="2866"/>
                  </a:lnTo>
                  <a:lnTo>
                    <a:pt x="4726" y="2835"/>
                  </a:lnTo>
                  <a:lnTo>
                    <a:pt x="4628" y="2835"/>
                  </a:lnTo>
                  <a:lnTo>
                    <a:pt x="4613" y="2835"/>
                  </a:lnTo>
                  <a:lnTo>
                    <a:pt x="4557" y="2851"/>
                  </a:lnTo>
                  <a:lnTo>
                    <a:pt x="4515" y="2882"/>
                  </a:lnTo>
                  <a:lnTo>
                    <a:pt x="4458" y="2945"/>
                  </a:lnTo>
                  <a:lnTo>
                    <a:pt x="4416" y="2976"/>
                  </a:lnTo>
                  <a:lnTo>
                    <a:pt x="4374" y="2992"/>
                  </a:lnTo>
                  <a:lnTo>
                    <a:pt x="4303" y="2992"/>
                  </a:lnTo>
                  <a:lnTo>
                    <a:pt x="4275" y="3007"/>
                  </a:lnTo>
                  <a:lnTo>
                    <a:pt x="4233" y="3039"/>
                  </a:lnTo>
                  <a:lnTo>
                    <a:pt x="4204" y="3054"/>
                  </a:lnTo>
                  <a:lnTo>
                    <a:pt x="4176" y="3070"/>
                  </a:lnTo>
                  <a:lnTo>
                    <a:pt x="4134" y="3086"/>
                  </a:lnTo>
                  <a:lnTo>
                    <a:pt x="4120" y="3133"/>
                  </a:lnTo>
                  <a:lnTo>
                    <a:pt x="4077" y="3242"/>
                  </a:lnTo>
                  <a:lnTo>
                    <a:pt x="4049" y="3289"/>
                  </a:lnTo>
                  <a:lnTo>
                    <a:pt x="4007" y="3305"/>
                  </a:lnTo>
                  <a:lnTo>
                    <a:pt x="3922" y="3305"/>
                  </a:lnTo>
                  <a:lnTo>
                    <a:pt x="3866" y="3321"/>
                  </a:lnTo>
                  <a:lnTo>
                    <a:pt x="3837" y="3368"/>
                  </a:lnTo>
                  <a:lnTo>
                    <a:pt x="3809" y="3477"/>
                  </a:lnTo>
                  <a:lnTo>
                    <a:pt x="3795" y="3571"/>
                  </a:lnTo>
                  <a:lnTo>
                    <a:pt x="3767" y="3603"/>
                  </a:lnTo>
                  <a:lnTo>
                    <a:pt x="3739" y="3603"/>
                  </a:lnTo>
                  <a:lnTo>
                    <a:pt x="3711" y="3603"/>
                  </a:lnTo>
                  <a:lnTo>
                    <a:pt x="3654" y="3618"/>
                  </a:lnTo>
                  <a:lnTo>
                    <a:pt x="3626" y="3665"/>
                  </a:lnTo>
                  <a:lnTo>
                    <a:pt x="3541" y="3791"/>
                  </a:lnTo>
                  <a:lnTo>
                    <a:pt x="3527" y="3838"/>
                  </a:lnTo>
                  <a:lnTo>
                    <a:pt x="3513" y="3900"/>
                  </a:lnTo>
                  <a:lnTo>
                    <a:pt x="3513" y="3932"/>
                  </a:lnTo>
                  <a:lnTo>
                    <a:pt x="3499" y="3994"/>
                  </a:lnTo>
                  <a:lnTo>
                    <a:pt x="3485" y="4041"/>
                  </a:lnTo>
                  <a:lnTo>
                    <a:pt x="3400" y="4166"/>
                  </a:lnTo>
                  <a:lnTo>
                    <a:pt x="3344" y="4276"/>
                  </a:lnTo>
                  <a:lnTo>
                    <a:pt x="3330" y="4323"/>
                  </a:lnTo>
                  <a:lnTo>
                    <a:pt x="3287" y="4433"/>
                  </a:lnTo>
                  <a:lnTo>
                    <a:pt x="3259" y="4464"/>
                  </a:lnTo>
                  <a:lnTo>
                    <a:pt x="3217" y="4589"/>
                  </a:lnTo>
                  <a:lnTo>
                    <a:pt x="3189" y="4621"/>
                  </a:lnTo>
                  <a:lnTo>
                    <a:pt x="3132" y="4730"/>
                  </a:lnTo>
                  <a:lnTo>
                    <a:pt x="2991" y="5012"/>
                  </a:lnTo>
                  <a:lnTo>
                    <a:pt x="2920" y="5106"/>
                  </a:lnTo>
                  <a:lnTo>
                    <a:pt x="2864" y="5169"/>
                  </a:lnTo>
                  <a:lnTo>
                    <a:pt x="2765" y="5247"/>
                  </a:lnTo>
                  <a:lnTo>
                    <a:pt x="2737" y="5263"/>
                  </a:lnTo>
                  <a:lnTo>
                    <a:pt x="2695" y="5294"/>
                  </a:lnTo>
                  <a:lnTo>
                    <a:pt x="2652" y="5341"/>
                  </a:lnTo>
                  <a:lnTo>
                    <a:pt x="2638" y="5388"/>
                  </a:lnTo>
                  <a:lnTo>
                    <a:pt x="2582" y="5482"/>
                  </a:lnTo>
                  <a:lnTo>
                    <a:pt x="2511" y="5561"/>
                  </a:lnTo>
                  <a:lnTo>
                    <a:pt x="2483" y="5592"/>
                  </a:lnTo>
                  <a:lnTo>
                    <a:pt x="2469" y="5639"/>
                  </a:lnTo>
                  <a:lnTo>
                    <a:pt x="2441" y="5733"/>
                  </a:lnTo>
                  <a:lnTo>
                    <a:pt x="2427" y="5764"/>
                  </a:lnTo>
                  <a:lnTo>
                    <a:pt x="2413" y="5827"/>
                  </a:lnTo>
                  <a:lnTo>
                    <a:pt x="2398" y="5889"/>
                  </a:lnTo>
                  <a:lnTo>
                    <a:pt x="2398" y="5921"/>
                  </a:lnTo>
                  <a:lnTo>
                    <a:pt x="2413" y="5983"/>
                  </a:lnTo>
                  <a:lnTo>
                    <a:pt x="2427" y="6030"/>
                  </a:lnTo>
                  <a:lnTo>
                    <a:pt x="2441" y="6077"/>
                  </a:lnTo>
                  <a:lnTo>
                    <a:pt x="2455" y="6140"/>
                  </a:lnTo>
                  <a:lnTo>
                    <a:pt x="2469" y="6203"/>
                  </a:lnTo>
                  <a:lnTo>
                    <a:pt x="2469" y="6218"/>
                  </a:lnTo>
                  <a:lnTo>
                    <a:pt x="2469" y="6344"/>
                  </a:lnTo>
                  <a:lnTo>
                    <a:pt x="2469" y="6375"/>
                  </a:lnTo>
                  <a:lnTo>
                    <a:pt x="2483" y="6422"/>
                  </a:lnTo>
                  <a:lnTo>
                    <a:pt x="2511" y="6469"/>
                  </a:lnTo>
                  <a:lnTo>
                    <a:pt x="2568" y="6485"/>
                  </a:lnTo>
                  <a:lnTo>
                    <a:pt x="2610" y="6500"/>
                  </a:lnTo>
                  <a:lnTo>
                    <a:pt x="2666" y="6516"/>
                  </a:lnTo>
                  <a:lnTo>
                    <a:pt x="2695" y="6516"/>
                  </a:lnTo>
                  <a:lnTo>
                    <a:pt x="2751" y="6500"/>
                  </a:lnTo>
                  <a:lnTo>
                    <a:pt x="2793" y="6485"/>
                  </a:lnTo>
                  <a:lnTo>
                    <a:pt x="2906" y="6391"/>
                  </a:lnTo>
                  <a:lnTo>
                    <a:pt x="2991" y="6328"/>
                  </a:lnTo>
                  <a:lnTo>
                    <a:pt x="3033" y="6297"/>
                  </a:lnTo>
                  <a:lnTo>
                    <a:pt x="3062" y="6281"/>
                  </a:lnTo>
                  <a:lnTo>
                    <a:pt x="3090" y="6265"/>
                  </a:lnTo>
                  <a:lnTo>
                    <a:pt x="3118" y="6234"/>
                  </a:lnTo>
                  <a:lnTo>
                    <a:pt x="3146" y="6187"/>
                  </a:lnTo>
                  <a:lnTo>
                    <a:pt x="3203" y="6093"/>
                  </a:lnTo>
                  <a:lnTo>
                    <a:pt x="3231" y="6062"/>
                  </a:lnTo>
                  <a:lnTo>
                    <a:pt x="3203" y="6093"/>
                  </a:lnTo>
                  <a:lnTo>
                    <a:pt x="3146" y="6187"/>
                  </a:lnTo>
                  <a:lnTo>
                    <a:pt x="3118" y="6234"/>
                  </a:lnTo>
                  <a:lnTo>
                    <a:pt x="3104" y="6328"/>
                  </a:lnTo>
                  <a:lnTo>
                    <a:pt x="3118" y="6422"/>
                  </a:lnTo>
                  <a:lnTo>
                    <a:pt x="3146" y="6469"/>
                  </a:lnTo>
                  <a:lnTo>
                    <a:pt x="3160" y="6516"/>
                  </a:lnTo>
                  <a:lnTo>
                    <a:pt x="3160" y="6579"/>
                  </a:lnTo>
                  <a:lnTo>
                    <a:pt x="3160" y="6610"/>
                  </a:lnTo>
                  <a:lnTo>
                    <a:pt x="3189" y="6735"/>
                  </a:lnTo>
                  <a:lnTo>
                    <a:pt x="3217" y="6845"/>
                  </a:lnTo>
                  <a:lnTo>
                    <a:pt x="3231" y="6939"/>
                  </a:lnTo>
                  <a:lnTo>
                    <a:pt x="3245" y="6986"/>
                  </a:lnTo>
                  <a:lnTo>
                    <a:pt x="3273" y="7017"/>
                  </a:lnTo>
                  <a:lnTo>
                    <a:pt x="3287" y="7064"/>
                  </a:lnTo>
                  <a:lnTo>
                    <a:pt x="3301" y="7096"/>
                  </a:lnTo>
                  <a:lnTo>
                    <a:pt x="3315" y="7127"/>
                  </a:lnTo>
                  <a:lnTo>
                    <a:pt x="3358" y="7127"/>
                  </a:lnTo>
                  <a:lnTo>
                    <a:pt x="3386" y="7127"/>
                  </a:lnTo>
                  <a:lnTo>
                    <a:pt x="3428" y="7127"/>
                  </a:lnTo>
                  <a:lnTo>
                    <a:pt x="3442" y="7096"/>
                  </a:lnTo>
                  <a:lnTo>
                    <a:pt x="3457" y="7064"/>
                  </a:lnTo>
                  <a:lnTo>
                    <a:pt x="3471" y="7017"/>
                  </a:lnTo>
                  <a:lnTo>
                    <a:pt x="3513" y="6986"/>
                  </a:lnTo>
                  <a:lnTo>
                    <a:pt x="3569" y="6986"/>
                  </a:lnTo>
                  <a:lnTo>
                    <a:pt x="3598" y="6986"/>
                  </a:lnTo>
                  <a:lnTo>
                    <a:pt x="3640" y="6970"/>
                  </a:lnTo>
                  <a:lnTo>
                    <a:pt x="3668" y="6923"/>
                  </a:lnTo>
                  <a:lnTo>
                    <a:pt x="3696" y="6876"/>
                  </a:lnTo>
                  <a:lnTo>
                    <a:pt x="3711" y="6829"/>
                  </a:lnTo>
                  <a:lnTo>
                    <a:pt x="3725" y="6767"/>
                  </a:lnTo>
                  <a:lnTo>
                    <a:pt x="3725" y="6579"/>
                  </a:lnTo>
                  <a:lnTo>
                    <a:pt x="3725" y="6453"/>
                  </a:lnTo>
                  <a:lnTo>
                    <a:pt x="3725" y="6438"/>
                  </a:lnTo>
                  <a:lnTo>
                    <a:pt x="3725" y="6391"/>
                  </a:lnTo>
                  <a:lnTo>
                    <a:pt x="3753" y="6375"/>
                  </a:lnTo>
                  <a:lnTo>
                    <a:pt x="3837" y="6344"/>
                  </a:lnTo>
                  <a:lnTo>
                    <a:pt x="3880" y="6312"/>
                  </a:lnTo>
                  <a:lnTo>
                    <a:pt x="3908" y="6281"/>
                  </a:lnTo>
                  <a:lnTo>
                    <a:pt x="3922" y="6234"/>
                  </a:lnTo>
                  <a:lnTo>
                    <a:pt x="3922" y="6203"/>
                  </a:lnTo>
                  <a:lnTo>
                    <a:pt x="3922" y="6140"/>
                  </a:lnTo>
                  <a:lnTo>
                    <a:pt x="3908" y="6077"/>
                  </a:lnTo>
                  <a:lnTo>
                    <a:pt x="3880" y="6046"/>
                  </a:lnTo>
                  <a:lnTo>
                    <a:pt x="3823" y="5952"/>
                  </a:lnTo>
                  <a:lnTo>
                    <a:pt x="3795" y="5905"/>
                  </a:lnTo>
                  <a:lnTo>
                    <a:pt x="3781" y="5842"/>
                  </a:lnTo>
                  <a:lnTo>
                    <a:pt x="3781" y="5733"/>
                  </a:lnTo>
                  <a:lnTo>
                    <a:pt x="3781" y="5608"/>
                  </a:lnTo>
                  <a:lnTo>
                    <a:pt x="3781" y="5514"/>
                  </a:lnTo>
                  <a:lnTo>
                    <a:pt x="3795" y="5451"/>
                  </a:lnTo>
                  <a:lnTo>
                    <a:pt x="3823" y="5404"/>
                  </a:lnTo>
                  <a:lnTo>
                    <a:pt x="3880" y="5341"/>
                  </a:lnTo>
                  <a:lnTo>
                    <a:pt x="3964" y="5263"/>
                  </a:lnTo>
                  <a:lnTo>
                    <a:pt x="4035" y="5185"/>
                  </a:lnTo>
                  <a:lnTo>
                    <a:pt x="4162" y="5106"/>
                  </a:lnTo>
                  <a:lnTo>
                    <a:pt x="4190" y="5059"/>
                  </a:lnTo>
                  <a:lnTo>
                    <a:pt x="4233" y="5012"/>
                  </a:lnTo>
                  <a:lnTo>
                    <a:pt x="4247" y="4965"/>
                  </a:lnTo>
                  <a:lnTo>
                    <a:pt x="4261" y="4918"/>
                  </a:lnTo>
                  <a:lnTo>
                    <a:pt x="4233" y="4871"/>
                  </a:lnTo>
                  <a:lnTo>
                    <a:pt x="4218" y="4824"/>
                  </a:lnTo>
                  <a:lnTo>
                    <a:pt x="4233" y="4777"/>
                  </a:lnTo>
                  <a:lnTo>
                    <a:pt x="4247" y="4730"/>
                  </a:lnTo>
                  <a:lnTo>
                    <a:pt x="4317" y="4636"/>
                  </a:lnTo>
                  <a:lnTo>
                    <a:pt x="4374" y="4574"/>
                  </a:lnTo>
                  <a:lnTo>
                    <a:pt x="4402" y="4542"/>
                  </a:lnTo>
                  <a:lnTo>
                    <a:pt x="4444" y="4511"/>
                  </a:lnTo>
                  <a:lnTo>
                    <a:pt x="4472" y="4527"/>
                  </a:lnTo>
                  <a:lnTo>
                    <a:pt x="4515" y="4558"/>
                  </a:lnTo>
                  <a:lnTo>
                    <a:pt x="4571" y="4652"/>
                  </a:lnTo>
                  <a:lnTo>
                    <a:pt x="4599" y="4699"/>
                  </a:lnTo>
                  <a:lnTo>
                    <a:pt x="4599" y="4762"/>
                  </a:lnTo>
                  <a:lnTo>
                    <a:pt x="4599" y="4809"/>
                  </a:lnTo>
                  <a:lnTo>
                    <a:pt x="4501" y="5012"/>
                  </a:lnTo>
                  <a:lnTo>
                    <a:pt x="4472" y="5059"/>
                  </a:lnTo>
                  <a:lnTo>
                    <a:pt x="4430" y="5091"/>
                  </a:lnTo>
                  <a:lnTo>
                    <a:pt x="4317" y="5185"/>
                  </a:lnTo>
                  <a:lnTo>
                    <a:pt x="4275" y="5216"/>
                  </a:lnTo>
                  <a:lnTo>
                    <a:pt x="4261" y="5279"/>
                  </a:lnTo>
                  <a:lnTo>
                    <a:pt x="4218" y="5388"/>
                  </a:lnTo>
                  <a:lnTo>
                    <a:pt x="4204" y="5514"/>
                  </a:lnTo>
                  <a:lnTo>
                    <a:pt x="4204" y="5686"/>
                  </a:lnTo>
                  <a:lnTo>
                    <a:pt x="4204" y="5749"/>
                  </a:lnTo>
                  <a:lnTo>
                    <a:pt x="4233" y="5811"/>
                  </a:lnTo>
                  <a:lnTo>
                    <a:pt x="4247" y="5858"/>
                  </a:lnTo>
                  <a:lnTo>
                    <a:pt x="4303" y="5952"/>
                  </a:lnTo>
                  <a:lnTo>
                    <a:pt x="4374" y="6030"/>
                  </a:lnTo>
                  <a:lnTo>
                    <a:pt x="4416" y="6046"/>
                  </a:lnTo>
                  <a:lnTo>
                    <a:pt x="4472" y="6062"/>
                  </a:lnTo>
                  <a:lnTo>
                    <a:pt x="4486" y="6062"/>
                  </a:lnTo>
                  <a:lnTo>
                    <a:pt x="4599" y="6046"/>
                  </a:lnTo>
                  <a:lnTo>
                    <a:pt x="4769" y="5999"/>
                  </a:lnTo>
                  <a:lnTo>
                    <a:pt x="4867" y="5983"/>
                  </a:lnTo>
                  <a:lnTo>
                    <a:pt x="4896" y="5983"/>
                  </a:lnTo>
                  <a:lnTo>
                    <a:pt x="4938" y="5983"/>
                  </a:lnTo>
                  <a:lnTo>
                    <a:pt x="4966" y="5999"/>
                  </a:lnTo>
                  <a:lnTo>
                    <a:pt x="4994" y="6015"/>
                  </a:lnTo>
                  <a:lnTo>
                    <a:pt x="5023" y="6062"/>
                  </a:lnTo>
                  <a:lnTo>
                    <a:pt x="5037" y="6124"/>
                  </a:lnTo>
                  <a:lnTo>
                    <a:pt x="5037" y="6156"/>
                  </a:lnTo>
                  <a:lnTo>
                    <a:pt x="5023" y="6187"/>
                  </a:lnTo>
                  <a:lnTo>
                    <a:pt x="4994" y="6218"/>
                  </a:lnTo>
                  <a:lnTo>
                    <a:pt x="4966" y="6218"/>
                  </a:lnTo>
                  <a:lnTo>
                    <a:pt x="4938" y="6203"/>
                  </a:lnTo>
                  <a:lnTo>
                    <a:pt x="4839" y="6203"/>
                  </a:lnTo>
                  <a:lnTo>
                    <a:pt x="4740" y="6203"/>
                  </a:lnTo>
                  <a:lnTo>
                    <a:pt x="4642" y="6234"/>
                  </a:lnTo>
                  <a:lnTo>
                    <a:pt x="4529" y="6265"/>
                  </a:lnTo>
                  <a:lnTo>
                    <a:pt x="4501" y="6297"/>
                  </a:lnTo>
                  <a:lnTo>
                    <a:pt x="4472" y="6328"/>
                  </a:lnTo>
                  <a:lnTo>
                    <a:pt x="4472" y="6406"/>
                  </a:lnTo>
                  <a:lnTo>
                    <a:pt x="4486" y="6438"/>
                  </a:lnTo>
                  <a:lnTo>
                    <a:pt x="4515" y="6485"/>
                  </a:lnTo>
                  <a:lnTo>
                    <a:pt x="4543" y="6516"/>
                  </a:lnTo>
                  <a:lnTo>
                    <a:pt x="4543" y="6563"/>
                  </a:lnTo>
                  <a:lnTo>
                    <a:pt x="4543" y="6594"/>
                  </a:lnTo>
                  <a:lnTo>
                    <a:pt x="4529" y="6657"/>
                  </a:lnTo>
                  <a:lnTo>
                    <a:pt x="4501" y="6688"/>
                  </a:lnTo>
                  <a:lnTo>
                    <a:pt x="4486" y="6704"/>
                  </a:lnTo>
                  <a:lnTo>
                    <a:pt x="4472" y="6720"/>
                  </a:lnTo>
                  <a:lnTo>
                    <a:pt x="4458" y="6720"/>
                  </a:lnTo>
                  <a:lnTo>
                    <a:pt x="4430" y="6720"/>
                  </a:lnTo>
                  <a:lnTo>
                    <a:pt x="4388" y="6704"/>
                  </a:lnTo>
                  <a:lnTo>
                    <a:pt x="4303" y="6673"/>
                  </a:lnTo>
                  <a:lnTo>
                    <a:pt x="4275" y="6688"/>
                  </a:lnTo>
                  <a:lnTo>
                    <a:pt x="4247" y="6720"/>
                  </a:lnTo>
                  <a:lnTo>
                    <a:pt x="4233" y="6767"/>
                  </a:lnTo>
                  <a:lnTo>
                    <a:pt x="4218" y="6829"/>
                  </a:lnTo>
                  <a:lnTo>
                    <a:pt x="4204" y="6892"/>
                  </a:lnTo>
                  <a:lnTo>
                    <a:pt x="4204" y="6908"/>
                  </a:lnTo>
                  <a:lnTo>
                    <a:pt x="4204" y="6970"/>
                  </a:lnTo>
                  <a:lnTo>
                    <a:pt x="4204" y="7033"/>
                  </a:lnTo>
                  <a:lnTo>
                    <a:pt x="4204" y="7064"/>
                  </a:lnTo>
                  <a:lnTo>
                    <a:pt x="4204" y="7127"/>
                  </a:lnTo>
                  <a:lnTo>
                    <a:pt x="4176" y="7127"/>
                  </a:lnTo>
                  <a:lnTo>
                    <a:pt x="4134" y="7143"/>
                  </a:lnTo>
                  <a:lnTo>
                    <a:pt x="4106" y="7174"/>
                  </a:lnTo>
                  <a:lnTo>
                    <a:pt x="4077" y="7205"/>
                  </a:lnTo>
                  <a:lnTo>
                    <a:pt x="4063" y="7252"/>
                  </a:lnTo>
                  <a:lnTo>
                    <a:pt x="4049" y="7268"/>
                  </a:lnTo>
                  <a:lnTo>
                    <a:pt x="4007" y="7284"/>
                  </a:lnTo>
                  <a:lnTo>
                    <a:pt x="3979" y="7284"/>
                  </a:lnTo>
                  <a:lnTo>
                    <a:pt x="3894" y="7284"/>
                  </a:lnTo>
                  <a:lnTo>
                    <a:pt x="3809" y="7299"/>
                  </a:lnTo>
                  <a:lnTo>
                    <a:pt x="3640" y="7346"/>
                  </a:lnTo>
                  <a:lnTo>
                    <a:pt x="3527" y="7393"/>
                  </a:lnTo>
                  <a:lnTo>
                    <a:pt x="3499" y="7409"/>
                  </a:lnTo>
                  <a:lnTo>
                    <a:pt x="3442" y="7440"/>
                  </a:lnTo>
                  <a:lnTo>
                    <a:pt x="3400" y="7409"/>
                  </a:lnTo>
                  <a:lnTo>
                    <a:pt x="3358" y="7393"/>
                  </a:lnTo>
                  <a:lnTo>
                    <a:pt x="3301" y="7378"/>
                  </a:lnTo>
                  <a:lnTo>
                    <a:pt x="3259" y="7393"/>
                  </a:lnTo>
                  <a:lnTo>
                    <a:pt x="3217" y="7409"/>
                  </a:lnTo>
                  <a:lnTo>
                    <a:pt x="3174" y="7409"/>
                  </a:lnTo>
                  <a:lnTo>
                    <a:pt x="3132" y="7393"/>
                  </a:lnTo>
                  <a:lnTo>
                    <a:pt x="3104" y="7362"/>
                  </a:lnTo>
                  <a:lnTo>
                    <a:pt x="3104" y="7315"/>
                  </a:lnTo>
                  <a:lnTo>
                    <a:pt x="3076" y="7299"/>
                  </a:lnTo>
                  <a:lnTo>
                    <a:pt x="3047" y="7284"/>
                  </a:lnTo>
                  <a:lnTo>
                    <a:pt x="3019" y="7284"/>
                  </a:lnTo>
                  <a:lnTo>
                    <a:pt x="2991" y="7284"/>
                  </a:lnTo>
                  <a:lnTo>
                    <a:pt x="2977" y="7268"/>
                  </a:lnTo>
                  <a:lnTo>
                    <a:pt x="2963" y="7237"/>
                  </a:lnTo>
                  <a:lnTo>
                    <a:pt x="2963" y="7221"/>
                  </a:lnTo>
                  <a:lnTo>
                    <a:pt x="2963" y="7190"/>
                  </a:lnTo>
                  <a:lnTo>
                    <a:pt x="2963" y="7064"/>
                  </a:lnTo>
                  <a:lnTo>
                    <a:pt x="2963" y="7033"/>
                  </a:lnTo>
                  <a:lnTo>
                    <a:pt x="2977" y="7002"/>
                  </a:lnTo>
                  <a:lnTo>
                    <a:pt x="2991" y="6970"/>
                  </a:lnTo>
                  <a:lnTo>
                    <a:pt x="3033" y="6970"/>
                  </a:lnTo>
                  <a:lnTo>
                    <a:pt x="3062" y="6939"/>
                  </a:lnTo>
                  <a:lnTo>
                    <a:pt x="3076" y="6908"/>
                  </a:lnTo>
                  <a:lnTo>
                    <a:pt x="3062" y="6908"/>
                  </a:lnTo>
                  <a:lnTo>
                    <a:pt x="3033" y="6892"/>
                  </a:lnTo>
                  <a:lnTo>
                    <a:pt x="3033" y="6861"/>
                  </a:lnTo>
                  <a:lnTo>
                    <a:pt x="3033" y="6767"/>
                  </a:lnTo>
                  <a:lnTo>
                    <a:pt x="3033" y="6735"/>
                  </a:lnTo>
                  <a:lnTo>
                    <a:pt x="3019" y="6720"/>
                  </a:lnTo>
                  <a:lnTo>
                    <a:pt x="3019" y="6704"/>
                  </a:lnTo>
                  <a:lnTo>
                    <a:pt x="3005" y="6688"/>
                  </a:lnTo>
                  <a:lnTo>
                    <a:pt x="2977" y="6704"/>
                  </a:lnTo>
                  <a:lnTo>
                    <a:pt x="2949" y="6720"/>
                  </a:lnTo>
                  <a:lnTo>
                    <a:pt x="2864" y="6751"/>
                  </a:lnTo>
                  <a:lnTo>
                    <a:pt x="2822" y="6767"/>
                  </a:lnTo>
                  <a:lnTo>
                    <a:pt x="2808" y="6798"/>
                  </a:lnTo>
                  <a:lnTo>
                    <a:pt x="2779" y="6845"/>
                  </a:lnTo>
                  <a:lnTo>
                    <a:pt x="2765" y="6908"/>
                  </a:lnTo>
                  <a:lnTo>
                    <a:pt x="2765" y="6970"/>
                  </a:lnTo>
                  <a:lnTo>
                    <a:pt x="2765" y="6986"/>
                  </a:lnTo>
                  <a:lnTo>
                    <a:pt x="2765" y="7049"/>
                  </a:lnTo>
                  <a:lnTo>
                    <a:pt x="2793" y="7096"/>
                  </a:lnTo>
                  <a:lnTo>
                    <a:pt x="2850" y="7190"/>
                  </a:lnTo>
                  <a:lnTo>
                    <a:pt x="2864" y="7221"/>
                  </a:lnTo>
                  <a:lnTo>
                    <a:pt x="2892" y="7284"/>
                  </a:lnTo>
                  <a:lnTo>
                    <a:pt x="2864" y="7331"/>
                  </a:lnTo>
                  <a:lnTo>
                    <a:pt x="2850" y="7378"/>
                  </a:lnTo>
                  <a:lnTo>
                    <a:pt x="2822" y="7472"/>
                  </a:lnTo>
                  <a:lnTo>
                    <a:pt x="2808" y="7503"/>
                  </a:lnTo>
                  <a:lnTo>
                    <a:pt x="2793" y="7503"/>
                  </a:lnTo>
                  <a:lnTo>
                    <a:pt x="2723" y="7503"/>
                  </a:lnTo>
                  <a:lnTo>
                    <a:pt x="2681" y="7518"/>
                  </a:lnTo>
                  <a:lnTo>
                    <a:pt x="2652" y="7518"/>
                  </a:lnTo>
                  <a:lnTo>
                    <a:pt x="2568" y="7550"/>
                  </a:lnTo>
                  <a:lnTo>
                    <a:pt x="2525" y="7565"/>
                  </a:lnTo>
                  <a:lnTo>
                    <a:pt x="2483" y="7597"/>
                  </a:lnTo>
                  <a:lnTo>
                    <a:pt x="2441" y="7644"/>
                  </a:lnTo>
                  <a:lnTo>
                    <a:pt x="2370" y="7769"/>
                  </a:lnTo>
                  <a:lnTo>
                    <a:pt x="2300" y="7863"/>
                  </a:lnTo>
                  <a:lnTo>
                    <a:pt x="2257" y="7894"/>
                  </a:lnTo>
                  <a:lnTo>
                    <a:pt x="2229" y="7926"/>
                  </a:lnTo>
                  <a:lnTo>
                    <a:pt x="2201" y="7973"/>
                  </a:lnTo>
                  <a:lnTo>
                    <a:pt x="2159" y="8020"/>
                  </a:lnTo>
                  <a:lnTo>
                    <a:pt x="2102" y="8098"/>
                  </a:lnTo>
                  <a:lnTo>
                    <a:pt x="2088" y="8145"/>
                  </a:lnTo>
                  <a:lnTo>
                    <a:pt x="2060" y="8192"/>
                  </a:lnTo>
                  <a:lnTo>
                    <a:pt x="2032" y="8208"/>
                  </a:lnTo>
                  <a:lnTo>
                    <a:pt x="1989" y="8223"/>
                  </a:lnTo>
                  <a:lnTo>
                    <a:pt x="1961" y="8255"/>
                  </a:lnTo>
                  <a:lnTo>
                    <a:pt x="1947" y="8302"/>
                  </a:lnTo>
                  <a:lnTo>
                    <a:pt x="1919" y="8333"/>
                  </a:lnTo>
                  <a:lnTo>
                    <a:pt x="1862" y="8349"/>
                  </a:lnTo>
                  <a:lnTo>
                    <a:pt x="1834" y="8349"/>
                  </a:lnTo>
                  <a:lnTo>
                    <a:pt x="1806" y="8349"/>
                  </a:lnTo>
                  <a:lnTo>
                    <a:pt x="1778" y="8317"/>
                  </a:lnTo>
                  <a:lnTo>
                    <a:pt x="1778" y="8286"/>
                  </a:lnTo>
                  <a:lnTo>
                    <a:pt x="1749" y="8286"/>
                  </a:lnTo>
                  <a:lnTo>
                    <a:pt x="1721" y="8286"/>
                  </a:lnTo>
                  <a:lnTo>
                    <a:pt x="1707" y="8317"/>
                  </a:lnTo>
                  <a:lnTo>
                    <a:pt x="1707" y="8396"/>
                  </a:lnTo>
                  <a:lnTo>
                    <a:pt x="1707" y="8427"/>
                  </a:lnTo>
                  <a:lnTo>
                    <a:pt x="1679" y="8427"/>
                  </a:lnTo>
                  <a:lnTo>
                    <a:pt x="1608" y="8427"/>
                  </a:lnTo>
                  <a:lnTo>
                    <a:pt x="1538" y="8427"/>
                  </a:lnTo>
                  <a:lnTo>
                    <a:pt x="1453" y="8458"/>
                  </a:lnTo>
                  <a:lnTo>
                    <a:pt x="1425" y="8474"/>
                  </a:lnTo>
                  <a:lnTo>
                    <a:pt x="1383" y="8505"/>
                  </a:lnTo>
                  <a:lnTo>
                    <a:pt x="1369" y="8552"/>
                  </a:lnTo>
                  <a:lnTo>
                    <a:pt x="1383" y="8584"/>
                  </a:lnTo>
                  <a:lnTo>
                    <a:pt x="1425" y="8615"/>
                  </a:lnTo>
                  <a:lnTo>
                    <a:pt x="1453" y="8631"/>
                  </a:lnTo>
                  <a:lnTo>
                    <a:pt x="1510" y="8662"/>
                  </a:lnTo>
                  <a:lnTo>
                    <a:pt x="1566" y="8662"/>
                  </a:lnTo>
                  <a:lnTo>
                    <a:pt x="1594" y="8662"/>
                  </a:lnTo>
                  <a:lnTo>
                    <a:pt x="1622" y="8678"/>
                  </a:lnTo>
                  <a:lnTo>
                    <a:pt x="1651" y="8693"/>
                  </a:lnTo>
                  <a:lnTo>
                    <a:pt x="1651" y="8740"/>
                  </a:lnTo>
                  <a:lnTo>
                    <a:pt x="1679" y="8772"/>
                  </a:lnTo>
                  <a:lnTo>
                    <a:pt x="1707" y="8819"/>
                  </a:lnTo>
                  <a:lnTo>
                    <a:pt x="1707" y="8881"/>
                  </a:lnTo>
                  <a:lnTo>
                    <a:pt x="1707" y="8913"/>
                  </a:lnTo>
                  <a:lnTo>
                    <a:pt x="1721" y="8944"/>
                  </a:lnTo>
                  <a:lnTo>
                    <a:pt x="1749" y="8975"/>
                  </a:lnTo>
                  <a:lnTo>
                    <a:pt x="1778" y="8991"/>
                  </a:lnTo>
                  <a:lnTo>
                    <a:pt x="1778" y="9038"/>
                  </a:lnTo>
                  <a:lnTo>
                    <a:pt x="1778" y="9054"/>
                  </a:lnTo>
                  <a:lnTo>
                    <a:pt x="1764" y="9179"/>
                  </a:lnTo>
                  <a:lnTo>
                    <a:pt x="1721" y="9367"/>
                  </a:lnTo>
                  <a:lnTo>
                    <a:pt x="1707" y="9429"/>
                  </a:lnTo>
                  <a:lnTo>
                    <a:pt x="1651" y="9414"/>
                  </a:lnTo>
                  <a:lnTo>
                    <a:pt x="1354" y="9351"/>
                  </a:lnTo>
                  <a:lnTo>
                    <a:pt x="1242" y="9351"/>
                  </a:lnTo>
                  <a:lnTo>
                    <a:pt x="1143" y="9351"/>
                  </a:lnTo>
                  <a:lnTo>
                    <a:pt x="1058" y="9351"/>
                  </a:lnTo>
                  <a:lnTo>
                    <a:pt x="988" y="9351"/>
                  </a:lnTo>
                  <a:lnTo>
                    <a:pt x="945" y="9367"/>
                  </a:lnTo>
                  <a:lnTo>
                    <a:pt x="917" y="9382"/>
                  </a:lnTo>
                  <a:lnTo>
                    <a:pt x="903" y="9429"/>
                  </a:lnTo>
                  <a:lnTo>
                    <a:pt x="903" y="9492"/>
                  </a:lnTo>
                  <a:lnTo>
                    <a:pt x="931" y="9602"/>
                  </a:lnTo>
                  <a:lnTo>
                    <a:pt x="945" y="9664"/>
                  </a:lnTo>
                  <a:lnTo>
                    <a:pt x="917" y="9664"/>
                  </a:lnTo>
                  <a:lnTo>
                    <a:pt x="903" y="9664"/>
                  </a:lnTo>
                  <a:lnTo>
                    <a:pt x="903" y="9680"/>
                  </a:lnTo>
                  <a:lnTo>
                    <a:pt x="903" y="9711"/>
                  </a:lnTo>
                  <a:lnTo>
                    <a:pt x="931" y="9758"/>
                  </a:lnTo>
                  <a:lnTo>
                    <a:pt x="945" y="9821"/>
                  </a:lnTo>
                  <a:lnTo>
                    <a:pt x="945" y="9884"/>
                  </a:lnTo>
                  <a:lnTo>
                    <a:pt x="945" y="9899"/>
                  </a:lnTo>
                  <a:lnTo>
                    <a:pt x="945" y="9962"/>
                  </a:lnTo>
                  <a:lnTo>
                    <a:pt x="931" y="10025"/>
                  </a:lnTo>
                  <a:lnTo>
                    <a:pt x="903" y="10072"/>
                  </a:lnTo>
                  <a:lnTo>
                    <a:pt x="903" y="10119"/>
                  </a:lnTo>
                  <a:lnTo>
                    <a:pt x="917" y="10166"/>
                  </a:lnTo>
                  <a:lnTo>
                    <a:pt x="945" y="10213"/>
                  </a:lnTo>
                  <a:lnTo>
                    <a:pt x="945" y="10260"/>
                  </a:lnTo>
                  <a:lnTo>
                    <a:pt x="945" y="10291"/>
                  </a:lnTo>
                  <a:lnTo>
                    <a:pt x="959" y="10307"/>
                  </a:lnTo>
                  <a:lnTo>
                    <a:pt x="973" y="10338"/>
                  </a:lnTo>
                  <a:lnTo>
                    <a:pt x="988" y="10354"/>
                  </a:lnTo>
                  <a:lnTo>
                    <a:pt x="1002" y="10354"/>
                  </a:lnTo>
                  <a:lnTo>
                    <a:pt x="1030" y="10354"/>
                  </a:lnTo>
                  <a:lnTo>
                    <a:pt x="1086" y="10354"/>
                  </a:lnTo>
                  <a:lnTo>
                    <a:pt x="1129" y="10354"/>
                  </a:lnTo>
                  <a:lnTo>
                    <a:pt x="1157" y="10354"/>
                  </a:lnTo>
                  <a:lnTo>
                    <a:pt x="1199" y="10385"/>
                  </a:lnTo>
                  <a:lnTo>
                    <a:pt x="1256" y="10448"/>
                  </a:lnTo>
                  <a:lnTo>
                    <a:pt x="1298" y="10479"/>
                  </a:lnTo>
                  <a:lnTo>
                    <a:pt x="1354" y="10479"/>
                  </a:lnTo>
                  <a:lnTo>
                    <a:pt x="1453" y="10448"/>
                  </a:lnTo>
                  <a:lnTo>
                    <a:pt x="1552" y="10401"/>
                  </a:lnTo>
                  <a:lnTo>
                    <a:pt x="1651" y="10369"/>
                  </a:lnTo>
                  <a:lnTo>
                    <a:pt x="1707" y="10338"/>
                  </a:lnTo>
                  <a:lnTo>
                    <a:pt x="1735" y="10291"/>
                  </a:lnTo>
                  <a:lnTo>
                    <a:pt x="1749" y="10244"/>
                  </a:lnTo>
                  <a:lnTo>
                    <a:pt x="1820" y="10150"/>
                  </a:lnTo>
                  <a:lnTo>
                    <a:pt x="1876" y="10087"/>
                  </a:lnTo>
                  <a:lnTo>
                    <a:pt x="1905" y="10040"/>
                  </a:lnTo>
                  <a:lnTo>
                    <a:pt x="1919" y="9993"/>
                  </a:lnTo>
                  <a:lnTo>
                    <a:pt x="1933" y="9899"/>
                  </a:lnTo>
                  <a:lnTo>
                    <a:pt x="1975" y="9790"/>
                  </a:lnTo>
                  <a:lnTo>
                    <a:pt x="1989" y="9743"/>
                  </a:lnTo>
                  <a:lnTo>
                    <a:pt x="2032" y="9696"/>
                  </a:lnTo>
                  <a:lnTo>
                    <a:pt x="2144" y="9617"/>
                  </a:lnTo>
                  <a:lnTo>
                    <a:pt x="2187" y="9586"/>
                  </a:lnTo>
                  <a:lnTo>
                    <a:pt x="2229" y="9523"/>
                  </a:lnTo>
                  <a:lnTo>
                    <a:pt x="2243" y="9492"/>
                  </a:lnTo>
                  <a:lnTo>
                    <a:pt x="2271" y="9445"/>
                  </a:lnTo>
                  <a:lnTo>
                    <a:pt x="2300" y="9429"/>
                  </a:lnTo>
                  <a:lnTo>
                    <a:pt x="2398" y="9429"/>
                  </a:lnTo>
                  <a:lnTo>
                    <a:pt x="2413" y="9429"/>
                  </a:lnTo>
                  <a:lnTo>
                    <a:pt x="2469" y="9414"/>
                  </a:lnTo>
                  <a:lnTo>
                    <a:pt x="2525" y="9398"/>
                  </a:lnTo>
                  <a:lnTo>
                    <a:pt x="2638" y="9304"/>
                  </a:lnTo>
                  <a:lnTo>
                    <a:pt x="2681" y="9288"/>
                  </a:lnTo>
                  <a:lnTo>
                    <a:pt x="2723" y="9273"/>
                  </a:lnTo>
                  <a:lnTo>
                    <a:pt x="2751" y="9257"/>
                  </a:lnTo>
                  <a:lnTo>
                    <a:pt x="2793" y="9241"/>
                  </a:lnTo>
                  <a:lnTo>
                    <a:pt x="2836" y="9226"/>
                  </a:lnTo>
                  <a:lnTo>
                    <a:pt x="2878" y="9226"/>
                  </a:lnTo>
                  <a:lnTo>
                    <a:pt x="2906" y="9241"/>
                  </a:lnTo>
                  <a:lnTo>
                    <a:pt x="2963" y="9288"/>
                  </a:lnTo>
                  <a:lnTo>
                    <a:pt x="2991" y="9335"/>
                  </a:lnTo>
                  <a:lnTo>
                    <a:pt x="3076" y="9461"/>
                  </a:lnTo>
                  <a:lnTo>
                    <a:pt x="3132" y="9555"/>
                  </a:lnTo>
                  <a:lnTo>
                    <a:pt x="3146" y="9602"/>
                  </a:lnTo>
                  <a:lnTo>
                    <a:pt x="3174" y="9649"/>
                  </a:lnTo>
                  <a:lnTo>
                    <a:pt x="3217" y="9680"/>
                  </a:lnTo>
                  <a:lnTo>
                    <a:pt x="3400" y="9790"/>
                  </a:lnTo>
                  <a:lnTo>
                    <a:pt x="3442" y="9821"/>
                  </a:lnTo>
                  <a:lnTo>
                    <a:pt x="3471" y="9868"/>
                  </a:lnTo>
                  <a:lnTo>
                    <a:pt x="3541" y="9978"/>
                  </a:lnTo>
                  <a:lnTo>
                    <a:pt x="3569" y="10040"/>
                  </a:lnTo>
                  <a:lnTo>
                    <a:pt x="3569" y="10103"/>
                  </a:lnTo>
                  <a:lnTo>
                    <a:pt x="3569" y="10213"/>
                  </a:lnTo>
                  <a:lnTo>
                    <a:pt x="3569" y="10275"/>
                  </a:lnTo>
                  <a:lnTo>
                    <a:pt x="3584" y="10307"/>
                  </a:lnTo>
                  <a:lnTo>
                    <a:pt x="3598" y="10307"/>
                  </a:lnTo>
                  <a:lnTo>
                    <a:pt x="3612" y="10307"/>
                  </a:lnTo>
                  <a:lnTo>
                    <a:pt x="3626" y="10275"/>
                  </a:lnTo>
                  <a:lnTo>
                    <a:pt x="3654" y="10197"/>
                  </a:lnTo>
                  <a:lnTo>
                    <a:pt x="3682" y="10134"/>
                  </a:lnTo>
                  <a:lnTo>
                    <a:pt x="3696" y="10087"/>
                  </a:lnTo>
                  <a:lnTo>
                    <a:pt x="3711" y="10040"/>
                  </a:lnTo>
                  <a:lnTo>
                    <a:pt x="3725" y="9978"/>
                  </a:lnTo>
                  <a:lnTo>
                    <a:pt x="3725" y="9946"/>
                  </a:lnTo>
                  <a:lnTo>
                    <a:pt x="3725" y="9931"/>
                  </a:lnTo>
                  <a:lnTo>
                    <a:pt x="3739" y="9915"/>
                  </a:lnTo>
                  <a:lnTo>
                    <a:pt x="3753" y="9915"/>
                  </a:lnTo>
                  <a:lnTo>
                    <a:pt x="3767" y="9915"/>
                  </a:lnTo>
                  <a:lnTo>
                    <a:pt x="3809" y="9931"/>
                  </a:lnTo>
                  <a:lnTo>
                    <a:pt x="3894" y="9962"/>
                  </a:lnTo>
                  <a:lnTo>
                    <a:pt x="3908" y="9962"/>
                  </a:lnTo>
                  <a:lnTo>
                    <a:pt x="3908" y="9946"/>
                  </a:lnTo>
                  <a:lnTo>
                    <a:pt x="3894" y="9915"/>
                  </a:lnTo>
                  <a:lnTo>
                    <a:pt x="3767" y="9774"/>
                  </a:lnTo>
                  <a:lnTo>
                    <a:pt x="3668" y="9711"/>
                  </a:lnTo>
                  <a:lnTo>
                    <a:pt x="3640" y="9680"/>
                  </a:lnTo>
                  <a:lnTo>
                    <a:pt x="3555" y="9617"/>
                  </a:lnTo>
                  <a:lnTo>
                    <a:pt x="3485" y="9523"/>
                  </a:lnTo>
                  <a:lnTo>
                    <a:pt x="3414" y="9398"/>
                  </a:lnTo>
                  <a:lnTo>
                    <a:pt x="3358" y="9304"/>
                  </a:lnTo>
                  <a:lnTo>
                    <a:pt x="3330" y="9257"/>
                  </a:lnTo>
                  <a:lnTo>
                    <a:pt x="3315" y="9194"/>
                  </a:lnTo>
                  <a:lnTo>
                    <a:pt x="3301" y="9132"/>
                  </a:lnTo>
                  <a:lnTo>
                    <a:pt x="3301" y="9116"/>
                  </a:lnTo>
                  <a:lnTo>
                    <a:pt x="3315" y="9069"/>
                  </a:lnTo>
                  <a:lnTo>
                    <a:pt x="3344" y="9054"/>
                  </a:lnTo>
                  <a:lnTo>
                    <a:pt x="3372" y="9038"/>
                  </a:lnTo>
                  <a:lnTo>
                    <a:pt x="3400" y="9054"/>
                  </a:lnTo>
                  <a:lnTo>
                    <a:pt x="3442" y="9054"/>
                  </a:lnTo>
                  <a:lnTo>
                    <a:pt x="3499" y="9101"/>
                  </a:lnTo>
                  <a:lnTo>
                    <a:pt x="3541" y="9148"/>
                  </a:lnTo>
                  <a:lnTo>
                    <a:pt x="3584" y="9210"/>
                  </a:lnTo>
                  <a:lnTo>
                    <a:pt x="3598" y="9257"/>
                  </a:lnTo>
                  <a:lnTo>
                    <a:pt x="3640" y="9367"/>
                  </a:lnTo>
                  <a:lnTo>
                    <a:pt x="3668" y="9429"/>
                  </a:lnTo>
                  <a:lnTo>
                    <a:pt x="3696" y="9461"/>
                  </a:lnTo>
                  <a:lnTo>
                    <a:pt x="3809" y="9555"/>
                  </a:lnTo>
                  <a:lnTo>
                    <a:pt x="3866" y="9586"/>
                  </a:lnTo>
                  <a:lnTo>
                    <a:pt x="3894" y="9633"/>
                  </a:lnTo>
                  <a:lnTo>
                    <a:pt x="3950" y="9696"/>
                  </a:lnTo>
                  <a:lnTo>
                    <a:pt x="3979" y="9743"/>
                  </a:lnTo>
                  <a:lnTo>
                    <a:pt x="3993" y="9774"/>
                  </a:lnTo>
                  <a:lnTo>
                    <a:pt x="4021" y="9868"/>
                  </a:lnTo>
                  <a:lnTo>
                    <a:pt x="4035" y="9915"/>
                  </a:lnTo>
                  <a:lnTo>
                    <a:pt x="4063" y="9962"/>
                  </a:lnTo>
                  <a:lnTo>
                    <a:pt x="4091" y="10025"/>
                  </a:lnTo>
                  <a:lnTo>
                    <a:pt x="4120" y="10072"/>
                  </a:lnTo>
                  <a:lnTo>
                    <a:pt x="4148" y="10103"/>
                  </a:lnTo>
                  <a:lnTo>
                    <a:pt x="4190" y="10119"/>
                  </a:lnTo>
                  <a:lnTo>
                    <a:pt x="4218" y="10119"/>
                  </a:lnTo>
                  <a:lnTo>
                    <a:pt x="4247" y="10134"/>
                  </a:lnTo>
                  <a:lnTo>
                    <a:pt x="4247" y="10150"/>
                  </a:lnTo>
                  <a:lnTo>
                    <a:pt x="4247" y="10166"/>
                  </a:lnTo>
                  <a:lnTo>
                    <a:pt x="4218" y="10213"/>
                  </a:lnTo>
                  <a:lnTo>
                    <a:pt x="4204" y="10260"/>
                  </a:lnTo>
                  <a:lnTo>
                    <a:pt x="4204" y="10291"/>
                  </a:lnTo>
                  <a:lnTo>
                    <a:pt x="4218" y="10338"/>
                  </a:lnTo>
                  <a:lnTo>
                    <a:pt x="4261" y="10385"/>
                  </a:lnTo>
                  <a:lnTo>
                    <a:pt x="4289" y="10401"/>
                  </a:lnTo>
                  <a:lnTo>
                    <a:pt x="4345" y="10416"/>
                  </a:lnTo>
                  <a:lnTo>
                    <a:pt x="4374" y="10385"/>
                  </a:lnTo>
                  <a:lnTo>
                    <a:pt x="4402" y="10354"/>
                  </a:lnTo>
                  <a:lnTo>
                    <a:pt x="4416" y="10307"/>
                  </a:lnTo>
                  <a:lnTo>
                    <a:pt x="4430" y="10275"/>
                  </a:lnTo>
                  <a:lnTo>
                    <a:pt x="4458" y="10244"/>
                  </a:lnTo>
                  <a:lnTo>
                    <a:pt x="4501" y="10228"/>
                  </a:lnTo>
                  <a:lnTo>
                    <a:pt x="4515" y="10213"/>
                  </a:lnTo>
                  <a:lnTo>
                    <a:pt x="4529" y="10197"/>
                  </a:lnTo>
                  <a:lnTo>
                    <a:pt x="4515" y="10181"/>
                  </a:lnTo>
                  <a:lnTo>
                    <a:pt x="4515" y="10150"/>
                  </a:lnTo>
                  <a:lnTo>
                    <a:pt x="4458" y="10087"/>
                  </a:lnTo>
                  <a:lnTo>
                    <a:pt x="4430" y="10040"/>
                  </a:lnTo>
                  <a:lnTo>
                    <a:pt x="4416" y="10009"/>
                  </a:lnTo>
                  <a:lnTo>
                    <a:pt x="4402" y="9962"/>
                  </a:lnTo>
                  <a:lnTo>
                    <a:pt x="4374" y="9931"/>
                  </a:lnTo>
                  <a:lnTo>
                    <a:pt x="4374" y="9915"/>
                  </a:lnTo>
                  <a:lnTo>
                    <a:pt x="4374" y="9899"/>
                  </a:lnTo>
                  <a:lnTo>
                    <a:pt x="4402" y="9868"/>
                  </a:lnTo>
                  <a:lnTo>
                    <a:pt x="4501" y="9837"/>
                  </a:lnTo>
                  <a:lnTo>
                    <a:pt x="4599" y="9821"/>
                  </a:lnTo>
                  <a:lnTo>
                    <a:pt x="4628" y="9821"/>
                  </a:lnTo>
                  <a:lnTo>
                    <a:pt x="4684" y="9821"/>
                  </a:lnTo>
                  <a:lnTo>
                    <a:pt x="4712" y="9868"/>
                  </a:lnTo>
                  <a:lnTo>
                    <a:pt x="4726" y="9915"/>
                  </a:lnTo>
                  <a:lnTo>
                    <a:pt x="4755" y="9962"/>
                  </a:lnTo>
                  <a:lnTo>
                    <a:pt x="4783" y="10025"/>
                  </a:lnTo>
                  <a:lnTo>
                    <a:pt x="4797" y="10056"/>
                  </a:lnTo>
                  <a:lnTo>
                    <a:pt x="4853" y="10181"/>
                  </a:lnTo>
                  <a:lnTo>
                    <a:pt x="4867" y="10213"/>
                  </a:lnTo>
                  <a:lnTo>
                    <a:pt x="4924" y="10322"/>
                  </a:lnTo>
                  <a:lnTo>
                    <a:pt x="4938" y="10369"/>
                  </a:lnTo>
                  <a:lnTo>
                    <a:pt x="4966" y="10401"/>
                  </a:lnTo>
                  <a:lnTo>
                    <a:pt x="5023" y="10416"/>
                  </a:lnTo>
                  <a:lnTo>
                    <a:pt x="5178" y="10416"/>
                  </a:lnTo>
                  <a:lnTo>
                    <a:pt x="5277" y="10416"/>
                  </a:lnTo>
                  <a:lnTo>
                    <a:pt x="5361" y="10448"/>
                  </a:lnTo>
                  <a:lnTo>
                    <a:pt x="5460" y="10479"/>
                  </a:lnTo>
                  <a:lnTo>
                    <a:pt x="5516" y="10479"/>
                  </a:lnTo>
                  <a:lnTo>
                    <a:pt x="5559" y="10479"/>
                  </a:lnTo>
                  <a:lnTo>
                    <a:pt x="5601" y="10448"/>
                  </a:lnTo>
                  <a:lnTo>
                    <a:pt x="5657" y="10432"/>
                  </a:lnTo>
                  <a:lnTo>
                    <a:pt x="5700" y="10448"/>
                  </a:lnTo>
                  <a:lnTo>
                    <a:pt x="5742" y="10479"/>
                  </a:lnTo>
                  <a:lnTo>
                    <a:pt x="5784" y="10495"/>
                  </a:lnTo>
                  <a:lnTo>
                    <a:pt x="5813" y="10557"/>
                  </a:lnTo>
                  <a:lnTo>
                    <a:pt x="5827" y="10604"/>
                  </a:lnTo>
                  <a:lnTo>
                    <a:pt x="5841" y="10651"/>
                  </a:lnTo>
                  <a:lnTo>
                    <a:pt x="5841" y="10714"/>
                  </a:lnTo>
                  <a:lnTo>
                    <a:pt x="5742" y="10980"/>
                  </a:lnTo>
                  <a:lnTo>
                    <a:pt x="5714" y="11027"/>
                  </a:lnTo>
                  <a:lnTo>
                    <a:pt x="5686" y="11043"/>
                  </a:lnTo>
                  <a:lnTo>
                    <a:pt x="5657" y="11058"/>
                  </a:lnTo>
                  <a:lnTo>
                    <a:pt x="5629" y="11090"/>
                  </a:lnTo>
                  <a:lnTo>
                    <a:pt x="5615" y="11137"/>
                  </a:lnTo>
                  <a:lnTo>
                    <a:pt x="5587" y="11184"/>
                  </a:lnTo>
                  <a:lnTo>
                    <a:pt x="5545" y="11231"/>
                  </a:lnTo>
                  <a:lnTo>
                    <a:pt x="5502" y="11262"/>
                  </a:lnTo>
                  <a:lnTo>
                    <a:pt x="5460" y="11262"/>
                  </a:lnTo>
                  <a:lnTo>
                    <a:pt x="5361" y="11262"/>
                  </a:lnTo>
                  <a:lnTo>
                    <a:pt x="5319" y="11262"/>
                  </a:lnTo>
                  <a:lnTo>
                    <a:pt x="5277" y="11231"/>
                  </a:lnTo>
                  <a:lnTo>
                    <a:pt x="5234" y="11199"/>
                  </a:lnTo>
                  <a:lnTo>
                    <a:pt x="5178" y="11199"/>
                  </a:lnTo>
                  <a:lnTo>
                    <a:pt x="5023" y="11246"/>
                  </a:lnTo>
                  <a:lnTo>
                    <a:pt x="4966" y="11262"/>
                  </a:lnTo>
                  <a:lnTo>
                    <a:pt x="4910" y="11246"/>
                  </a:lnTo>
                  <a:lnTo>
                    <a:pt x="4811" y="11215"/>
                  </a:lnTo>
                  <a:lnTo>
                    <a:pt x="4698" y="11184"/>
                  </a:lnTo>
                  <a:lnTo>
                    <a:pt x="4670" y="11184"/>
                  </a:lnTo>
                  <a:lnTo>
                    <a:pt x="4628" y="11184"/>
                  </a:lnTo>
                  <a:lnTo>
                    <a:pt x="4585" y="11152"/>
                  </a:lnTo>
                  <a:lnTo>
                    <a:pt x="4501" y="11090"/>
                  </a:lnTo>
                  <a:lnTo>
                    <a:pt x="4458" y="11058"/>
                  </a:lnTo>
                  <a:lnTo>
                    <a:pt x="4416" y="11043"/>
                  </a:lnTo>
                  <a:lnTo>
                    <a:pt x="4360" y="11043"/>
                  </a:lnTo>
                  <a:lnTo>
                    <a:pt x="4331" y="11043"/>
                  </a:lnTo>
                  <a:lnTo>
                    <a:pt x="4218" y="11058"/>
                  </a:lnTo>
                  <a:lnTo>
                    <a:pt x="4120" y="11090"/>
                  </a:lnTo>
                  <a:lnTo>
                    <a:pt x="4077" y="11121"/>
                  </a:lnTo>
                  <a:lnTo>
                    <a:pt x="4063" y="11184"/>
                  </a:lnTo>
                  <a:lnTo>
                    <a:pt x="4063" y="11199"/>
                  </a:lnTo>
                  <a:lnTo>
                    <a:pt x="4049" y="11262"/>
                  </a:lnTo>
                  <a:lnTo>
                    <a:pt x="4021" y="11293"/>
                  </a:lnTo>
                  <a:lnTo>
                    <a:pt x="3908" y="11325"/>
                  </a:lnTo>
                  <a:lnTo>
                    <a:pt x="3866" y="11325"/>
                  </a:lnTo>
                  <a:lnTo>
                    <a:pt x="3823" y="11293"/>
                  </a:lnTo>
                  <a:lnTo>
                    <a:pt x="3767" y="11231"/>
                  </a:lnTo>
                  <a:lnTo>
                    <a:pt x="3682" y="11152"/>
                  </a:lnTo>
                  <a:lnTo>
                    <a:pt x="3612" y="11074"/>
                  </a:lnTo>
                  <a:lnTo>
                    <a:pt x="3584" y="11043"/>
                  </a:lnTo>
                  <a:lnTo>
                    <a:pt x="3527" y="11043"/>
                  </a:lnTo>
                  <a:lnTo>
                    <a:pt x="3358" y="11043"/>
                  </a:lnTo>
                  <a:lnTo>
                    <a:pt x="3315" y="11027"/>
                  </a:lnTo>
                  <a:lnTo>
                    <a:pt x="3259" y="11011"/>
                  </a:lnTo>
                  <a:lnTo>
                    <a:pt x="3217" y="10996"/>
                  </a:lnTo>
                  <a:lnTo>
                    <a:pt x="3118" y="10933"/>
                  </a:lnTo>
                  <a:lnTo>
                    <a:pt x="3076" y="10917"/>
                  </a:lnTo>
                  <a:lnTo>
                    <a:pt x="2991" y="10855"/>
                  </a:lnTo>
                  <a:lnTo>
                    <a:pt x="2977" y="10808"/>
                  </a:lnTo>
                  <a:lnTo>
                    <a:pt x="2991" y="10761"/>
                  </a:lnTo>
                  <a:lnTo>
                    <a:pt x="3062" y="10636"/>
                  </a:lnTo>
                  <a:lnTo>
                    <a:pt x="3076" y="10573"/>
                  </a:lnTo>
                  <a:lnTo>
                    <a:pt x="3076" y="10526"/>
                  </a:lnTo>
                  <a:lnTo>
                    <a:pt x="3062" y="10479"/>
                  </a:lnTo>
                  <a:lnTo>
                    <a:pt x="3019" y="10432"/>
                  </a:lnTo>
                  <a:lnTo>
                    <a:pt x="2977" y="10401"/>
                  </a:lnTo>
                  <a:lnTo>
                    <a:pt x="2949" y="10385"/>
                  </a:lnTo>
                  <a:lnTo>
                    <a:pt x="2864" y="10354"/>
                  </a:lnTo>
                  <a:lnTo>
                    <a:pt x="2836" y="10354"/>
                  </a:lnTo>
                  <a:lnTo>
                    <a:pt x="2822" y="10369"/>
                  </a:lnTo>
                  <a:lnTo>
                    <a:pt x="2822" y="10401"/>
                  </a:lnTo>
                  <a:lnTo>
                    <a:pt x="2822" y="10369"/>
                  </a:lnTo>
                  <a:lnTo>
                    <a:pt x="2808" y="10369"/>
                  </a:lnTo>
                  <a:lnTo>
                    <a:pt x="2793" y="10385"/>
                  </a:lnTo>
                  <a:lnTo>
                    <a:pt x="2751" y="10416"/>
                  </a:lnTo>
                  <a:lnTo>
                    <a:pt x="2695" y="10432"/>
                  </a:lnTo>
                  <a:lnTo>
                    <a:pt x="2666" y="10432"/>
                  </a:lnTo>
                  <a:lnTo>
                    <a:pt x="2554" y="10432"/>
                  </a:lnTo>
                  <a:lnTo>
                    <a:pt x="2257" y="10432"/>
                  </a:lnTo>
                  <a:lnTo>
                    <a:pt x="2201" y="10432"/>
                  </a:lnTo>
                  <a:lnTo>
                    <a:pt x="2144" y="10448"/>
                  </a:lnTo>
                  <a:lnTo>
                    <a:pt x="1905" y="10557"/>
                  </a:lnTo>
                  <a:lnTo>
                    <a:pt x="1792" y="10604"/>
                  </a:lnTo>
                  <a:lnTo>
                    <a:pt x="1764" y="10636"/>
                  </a:lnTo>
                  <a:lnTo>
                    <a:pt x="1721" y="10651"/>
                  </a:lnTo>
                  <a:lnTo>
                    <a:pt x="1707" y="10667"/>
                  </a:lnTo>
                  <a:lnTo>
                    <a:pt x="1707" y="10683"/>
                  </a:lnTo>
                  <a:lnTo>
                    <a:pt x="1707" y="10667"/>
                  </a:lnTo>
                  <a:lnTo>
                    <a:pt x="1693" y="10667"/>
                  </a:lnTo>
                  <a:lnTo>
                    <a:pt x="1679" y="10651"/>
                  </a:lnTo>
                  <a:lnTo>
                    <a:pt x="1580" y="10651"/>
                  </a:lnTo>
                  <a:lnTo>
                    <a:pt x="1552" y="10651"/>
                  </a:lnTo>
                  <a:lnTo>
                    <a:pt x="1467" y="10651"/>
                  </a:lnTo>
                  <a:lnTo>
                    <a:pt x="1383" y="10620"/>
                  </a:lnTo>
                  <a:lnTo>
                    <a:pt x="1340" y="10604"/>
                  </a:lnTo>
                  <a:lnTo>
                    <a:pt x="1326" y="10604"/>
                  </a:lnTo>
                  <a:lnTo>
                    <a:pt x="1298" y="10604"/>
                  </a:lnTo>
                  <a:lnTo>
                    <a:pt x="1284" y="10620"/>
                  </a:lnTo>
                  <a:lnTo>
                    <a:pt x="1270" y="10636"/>
                  </a:lnTo>
                  <a:lnTo>
                    <a:pt x="1185" y="10761"/>
                  </a:lnTo>
                  <a:lnTo>
                    <a:pt x="1115" y="10855"/>
                  </a:lnTo>
                  <a:lnTo>
                    <a:pt x="1058" y="10917"/>
                  </a:lnTo>
                  <a:lnTo>
                    <a:pt x="988" y="11011"/>
                  </a:lnTo>
                  <a:lnTo>
                    <a:pt x="917" y="11137"/>
                  </a:lnTo>
                  <a:lnTo>
                    <a:pt x="861" y="11246"/>
                  </a:lnTo>
                  <a:lnTo>
                    <a:pt x="818" y="11434"/>
                  </a:lnTo>
                  <a:lnTo>
                    <a:pt x="804" y="11481"/>
                  </a:lnTo>
                  <a:lnTo>
                    <a:pt x="762" y="11528"/>
                  </a:lnTo>
                  <a:lnTo>
                    <a:pt x="578" y="11622"/>
                  </a:lnTo>
                  <a:lnTo>
                    <a:pt x="494" y="11685"/>
                  </a:lnTo>
                  <a:lnTo>
                    <a:pt x="466" y="11732"/>
                  </a:lnTo>
                  <a:lnTo>
                    <a:pt x="437" y="11763"/>
                  </a:lnTo>
                  <a:lnTo>
                    <a:pt x="367" y="11857"/>
                  </a:lnTo>
                  <a:lnTo>
                    <a:pt x="226" y="12139"/>
                  </a:lnTo>
                  <a:lnTo>
                    <a:pt x="169" y="12249"/>
                  </a:lnTo>
                  <a:lnTo>
                    <a:pt x="85" y="12515"/>
                  </a:lnTo>
                  <a:lnTo>
                    <a:pt x="56" y="12578"/>
                  </a:lnTo>
                  <a:lnTo>
                    <a:pt x="71" y="12640"/>
                  </a:lnTo>
                  <a:lnTo>
                    <a:pt x="113" y="12734"/>
                  </a:lnTo>
                  <a:lnTo>
                    <a:pt x="127" y="12860"/>
                  </a:lnTo>
                  <a:lnTo>
                    <a:pt x="127" y="13048"/>
                  </a:lnTo>
                  <a:lnTo>
                    <a:pt x="113" y="13095"/>
                  </a:lnTo>
                  <a:lnTo>
                    <a:pt x="85" y="13142"/>
                  </a:lnTo>
                  <a:lnTo>
                    <a:pt x="56" y="13189"/>
                  </a:lnTo>
                  <a:lnTo>
                    <a:pt x="42" y="13251"/>
                  </a:lnTo>
                  <a:lnTo>
                    <a:pt x="0" y="13361"/>
                  </a:lnTo>
                  <a:lnTo>
                    <a:pt x="0" y="13408"/>
                  </a:lnTo>
                  <a:lnTo>
                    <a:pt x="0" y="13471"/>
                  </a:lnTo>
                  <a:lnTo>
                    <a:pt x="42" y="13659"/>
                  </a:lnTo>
                  <a:lnTo>
                    <a:pt x="56" y="13706"/>
                  </a:lnTo>
                  <a:lnTo>
                    <a:pt x="85" y="13721"/>
                  </a:lnTo>
                  <a:lnTo>
                    <a:pt x="127" y="13721"/>
                  </a:lnTo>
                  <a:lnTo>
                    <a:pt x="141" y="13721"/>
                  </a:lnTo>
                  <a:lnTo>
                    <a:pt x="127" y="13721"/>
                  </a:lnTo>
                  <a:lnTo>
                    <a:pt x="141" y="13784"/>
                  </a:lnTo>
                  <a:lnTo>
                    <a:pt x="169" y="13815"/>
                  </a:lnTo>
                  <a:lnTo>
                    <a:pt x="183" y="13847"/>
                  </a:lnTo>
                  <a:lnTo>
                    <a:pt x="212" y="13862"/>
                  </a:lnTo>
                  <a:lnTo>
                    <a:pt x="226" y="13847"/>
                  </a:lnTo>
                  <a:lnTo>
                    <a:pt x="212" y="13862"/>
                  </a:lnTo>
                  <a:lnTo>
                    <a:pt x="212" y="13878"/>
                  </a:lnTo>
                  <a:lnTo>
                    <a:pt x="226" y="13878"/>
                  </a:lnTo>
                  <a:lnTo>
                    <a:pt x="254" y="13894"/>
                  </a:lnTo>
                  <a:lnTo>
                    <a:pt x="282" y="13925"/>
                  </a:lnTo>
                  <a:lnTo>
                    <a:pt x="367" y="14128"/>
                  </a:lnTo>
                  <a:lnTo>
                    <a:pt x="395" y="14175"/>
                  </a:lnTo>
                  <a:lnTo>
                    <a:pt x="423" y="14222"/>
                  </a:lnTo>
                  <a:lnTo>
                    <a:pt x="508" y="14285"/>
                  </a:lnTo>
                  <a:lnTo>
                    <a:pt x="593" y="14348"/>
                  </a:lnTo>
                  <a:lnTo>
                    <a:pt x="663" y="14395"/>
                  </a:lnTo>
                  <a:lnTo>
                    <a:pt x="720" y="14442"/>
                  </a:lnTo>
                  <a:lnTo>
                    <a:pt x="903" y="14598"/>
                  </a:lnTo>
                  <a:lnTo>
                    <a:pt x="959" y="14630"/>
                  </a:lnTo>
                  <a:lnTo>
                    <a:pt x="1002" y="14645"/>
                  </a:lnTo>
                  <a:lnTo>
                    <a:pt x="1030" y="14645"/>
                  </a:lnTo>
                  <a:lnTo>
                    <a:pt x="1072" y="14630"/>
                  </a:lnTo>
                  <a:lnTo>
                    <a:pt x="1086" y="14630"/>
                  </a:lnTo>
                  <a:lnTo>
                    <a:pt x="1086" y="14614"/>
                  </a:lnTo>
                  <a:lnTo>
                    <a:pt x="1086" y="14630"/>
                  </a:lnTo>
                  <a:lnTo>
                    <a:pt x="1115" y="14630"/>
                  </a:lnTo>
                  <a:lnTo>
                    <a:pt x="1143" y="14645"/>
                  </a:lnTo>
                  <a:lnTo>
                    <a:pt x="1171" y="14645"/>
                  </a:lnTo>
                  <a:lnTo>
                    <a:pt x="1284" y="14630"/>
                  </a:lnTo>
                  <a:lnTo>
                    <a:pt x="1453" y="14583"/>
                  </a:lnTo>
                  <a:lnTo>
                    <a:pt x="1538" y="14567"/>
                  </a:lnTo>
                  <a:lnTo>
                    <a:pt x="1580" y="14567"/>
                  </a:lnTo>
                  <a:lnTo>
                    <a:pt x="1637" y="14567"/>
                  </a:lnTo>
                  <a:lnTo>
                    <a:pt x="1721" y="14567"/>
                  </a:lnTo>
                  <a:lnTo>
                    <a:pt x="1834" y="14536"/>
                  </a:lnTo>
                  <a:lnTo>
                    <a:pt x="1933" y="14504"/>
                  </a:lnTo>
                  <a:lnTo>
                    <a:pt x="1989" y="14489"/>
                  </a:lnTo>
                  <a:lnTo>
                    <a:pt x="2032" y="14442"/>
                  </a:lnTo>
                  <a:lnTo>
                    <a:pt x="2074" y="14426"/>
                  </a:lnTo>
                  <a:lnTo>
                    <a:pt x="2116" y="14395"/>
                  </a:lnTo>
                  <a:lnTo>
                    <a:pt x="2159" y="14395"/>
                  </a:lnTo>
                  <a:lnTo>
                    <a:pt x="2201" y="14410"/>
                  </a:lnTo>
                  <a:lnTo>
                    <a:pt x="2257" y="14410"/>
                  </a:lnTo>
                  <a:lnTo>
                    <a:pt x="2271" y="14410"/>
                  </a:lnTo>
                  <a:lnTo>
                    <a:pt x="2328" y="14426"/>
                  </a:lnTo>
                  <a:lnTo>
                    <a:pt x="2356" y="14457"/>
                  </a:lnTo>
                  <a:lnTo>
                    <a:pt x="2441" y="14583"/>
                  </a:lnTo>
                  <a:lnTo>
                    <a:pt x="2483" y="14630"/>
                  </a:lnTo>
                  <a:lnTo>
                    <a:pt x="2525" y="14645"/>
                  </a:lnTo>
                  <a:lnTo>
                    <a:pt x="2554" y="14645"/>
                  </a:lnTo>
                  <a:lnTo>
                    <a:pt x="2610" y="14645"/>
                  </a:lnTo>
                  <a:lnTo>
                    <a:pt x="2666" y="14677"/>
                  </a:lnTo>
                  <a:lnTo>
                    <a:pt x="2709" y="14692"/>
                  </a:lnTo>
                  <a:lnTo>
                    <a:pt x="2737" y="14708"/>
                  </a:lnTo>
                  <a:lnTo>
                    <a:pt x="2765" y="14708"/>
                  </a:lnTo>
                  <a:lnTo>
                    <a:pt x="2765" y="14692"/>
                  </a:lnTo>
                  <a:lnTo>
                    <a:pt x="2765" y="14708"/>
                  </a:lnTo>
                  <a:lnTo>
                    <a:pt x="2779" y="14708"/>
                  </a:lnTo>
                  <a:lnTo>
                    <a:pt x="2808" y="14708"/>
                  </a:lnTo>
                  <a:lnTo>
                    <a:pt x="2850" y="14724"/>
                  </a:lnTo>
                  <a:lnTo>
                    <a:pt x="2878" y="14755"/>
                  </a:lnTo>
                  <a:lnTo>
                    <a:pt x="2892" y="14802"/>
                  </a:lnTo>
                  <a:lnTo>
                    <a:pt x="2892" y="14849"/>
                  </a:lnTo>
                  <a:lnTo>
                    <a:pt x="2892" y="14880"/>
                  </a:lnTo>
                  <a:lnTo>
                    <a:pt x="2892" y="14943"/>
                  </a:lnTo>
                  <a:lnTo>
                    <a:pt x="2892" y="15006"/>
                  </a:lnTo>
                  <a:lnTo>
                    <a:pt x="2892" y="15037"/>
                  </a:lnTo>
                  <a:lnTo>
                    <a:pt x="2892" y="15162"/>
                  </a:lnTo>
                  <a:lnTo>
                    <a:pt x="2892" y="15272"/>
                  </a:lnTo>
                  <a:lnTo>
                    <a:pt x="2906" y="15319"/>
                  </a:lnTo>
                  <a:lnTo>
                    <a:pt x="2920" y="15382"/>
                  </a:lnTo>
                  <a:lnTo>
                    <a:pt x="3062" y="15585"/>
                  </a:lnTo>
                  <a:lnTo>
                    <a:pt x="3090" y="15617"/>
                  </a:lnTo>
                  <a:lnTo>
                    <a:pt x="3104" y="15617"/>
                  </a:lnTo>
                  <a:lnTo>
                    <a:pt x="3118" y="15617"/>
                  </a:lnTo>
                  <a:lnTo>
                    <a:pt x="3104" y="15632"/>
                  </a:lnTo>
                  <a:lnTo>
                    <a:pt x="3104" y="15648"/>
                  </a:lnTo>
                  <a:lnTo>
                    <a:pt x="3132" y="15679"/>
                  </a:lnTo>
                  <a:lnTo>
                    <a:pt x="3189" y="15773"/>
                  </a:lnTo>
                  <a:lnTo>
                    <a:pt x="3217" y="15820"/>
                  </a:lnTo>
                  <a:lnTo>
                    <a:pt x="3231" y="15867"/>
                  </a:lnTo>
                  <a:lnTo>
                    <a:pt x="3231" y="15930"/>
                  </a:lnTo>
                  <a:lnTo>
                    <a:pt x="3231" y="15961"/>
                  </a:lnTo>
                  <a:lnTo>
                    <a:pt x="3231" y="16024"/>
                  </a:lnTo>
                  <a:lnTo>
                    <a:pt x="3245" y="16086"/>
                  </a:lnTo>
                  <a:lnTo>
                    <a:pt x="3301" y="16415"/>
                  </a:lnTo>
                  <a:lnTo>
                    <a:pt x="3330" y="16541"/>
                  </a:lnTo>
                  <a:lnTo>
                    <a:pt x="3358" y="16635"/>
                  </a:lnTo>
                  <a:lnTo>
                    <a:pt x="3372" y="16713"/>
                  </a:lnTo>
                  <a:lnTo>
                    <a:pt x="3330" y="16791"/>
                  </a:lnTo>
                  <a:lnTo>
                    <a:pt x="3259" y="16964"/>
                  </a:lnTo>
                  <a:lnTo>
                    <a:pt x="3245" y="17011"/>
                  </a:lnTo>
                  <a:lnTo>
                    <a:pt x="3231" y="17073"/>
                  </a:lnTo>
                  <a:lnTo>
                    <a:pt x="3231" y="17261"/>
                  </a:lnTo>
                  <a:lnTo>
                    <a:pt x="3245" y="17324"/>
                  </a:lnTo>
                  <a:lnTo>
                    <a:pt x="3245" y="17308"/>
                  </a:lnTo>
                  <a:lnTo>
                    <a:pt x="3245" y="17324"/>
                  </a:lnTo>
                  <a:lnTo>
                    <a:pt x="3217" y="17387"/>
                  </a:lnTo>
                  <a:lnTo>
                    <a:pt x="3189" y="17496"/>
                  </a:lnTo>
                  <a:lnTo>
                    <a:pt x="3174" y="17559"/>
                  </a:lnTo>
                  <a:lnTo>
                    <a:pt x="3189" y="17606"/>
                  </a:lnTo>
                  <a:lnTo>
                    <a:pt x="3414" y="18029"/>
                  </a:lnTo>
                  <a:lnTo>
                    <a:pt x="3442" y="18076"/>
                  </a:lnTo>
                  <a:lnTo>
                    <a:pt x="3442" y="18123"/>
                  </a:lnTo>
                  <a:lnTo>
                    <a:pt x="3457" y="18232"/>
                  </a:lnTo>
                  <a:lnTo>
                    <a:pt x="3499" y="18640"/>
                  </a:lnTo>
                  <a:lnTo>
                    <a:pt x="3527" y="18687"/>
                  </a:lnTo>
                  <a:lnTo>
                    <a:pt x="3555" y="18734"/>
                  </a:lnTo>
                  <a:lnTo>
                    <a:pt x="3668" y="18812"/>
                  </a:lnTo>
                  <a:lnTo>
                    <a:pt x="3725" y="18843"/>
                  </a:lnTo>
                  <a:lnTo>
                    <a:pt x="3725" y="18828"/>
                  </a:lnTo>
                  <a:lnTo>
                    <a:pt x="3725" y="18843"/>
                  </a:lnTo>
                  <a:lnTo>
                    <a:pt x="3753" y="18906"/>
                  </a:lnTo>
                  <a:lnTo>
                    <a:pt x="3767" y="18953"/>
                  </a:lnTo>
                  <a:lnTo>
                    <a:pt x="3809" y="19063"/>
                  </a:lnTo>
                  <a:lnTo>
                    <a:pt x="3852" y="19250"/>
                  </a:lnTo>
                  <a:lnTo>
                    <a:pt x="3866" y="19376"/>
                  </a:lnTo>
                  <a:lnTo>
                    <a:pt x="3866" y="19407"/>
                  </a:lnTo>
                  <a:lnTo>
                    <a:pt x="3866" y="19470"/>
                  </a:lnTo>
                  <a:lnTo>
                    <a:pt x="3894" y="19517"/>
                  </a:lnTo>
                  <a:lnTo>
                    <a:pt x="3964" y="19642"/>
                  </a:lnTo>
                  <a:lnTo>
                    <a:pt x="4007" y="19673"/>
                  </a:lnTo>
                  <a:lnTo>
                    <a:pt x="4049" y="19689"/>
                  </a:lnTo>
                  <a:lnTo>
                    <a:pt x="4218" y="19642"/>
                  </a:lnTo>
                  <a:lnTo>
                    <a:pt x="4331" y="19611"/>
                  </a:lnTo>
                  <a:lnTo>
                    <a:pt x="4501" y="19564"/>
                  </a:lnTo>
                  <a:lnTo>
                    <a:pt x="4613" y="19548"/>
                  </a:lnTo>
                  <a:lnTo>
                    <a:pt x="4769" y="19548"/>
                  </a:lnTo>
                  <a:lnTo>
                    <a:pt x="4825" y="19532"/>
                  </a:lnTo>
                  <a:lnTo>
                    <a:pt x="4867" y="19501"/>
                  </a:lnTo>
                  <a:lnTo>
                    <a:pt x="5277" y="18984"/>
                  </a:lnTo>
                  <a:lnTo>
                    <a:pt x="5333" y="18875"/>
                  </a:lnTo>
                  <a:lnTo>
                    <a:pt x="5432" y="18608"/>
                  </a:lnTo>
                  <a:lnTo>
                    <a:pt x="5432" y="18561"/>
                  </a:lnTo>
                  <a:lnTo>
                    <a:pt x="5432" y="18546"/>
                  </a:lnTo>
                  <a:lnTo>
                    <a:pt x="5418" y="18546"/>
                  </a:lnTo>
                  <a:lnTo>
                    <a:pt x="5432" y="18546"/>
                  </a:lnTo>
                  <a:lnTo>
                    <a:pt x="5446" y="18530"/>
                  </a:lnTo>
                  <a:lnTo>
                    <a:pt x="5446" y="18514"/>
                  </a:lnTo>
                  <a:lnTo>
                    <a:pt x="5460" y="18467"/>
                  </a:lnTo>
                  <a:lnTo>
                    <a:pt x="5488" y="18436"/>
                  </a:lnTo>
                  <a:lnTo>
                    <a:pt x="5686" y="18279"/>
                  </a:lnTo>
                  <a:lnTo>
                    <a:pt x="5714" y="18232"/>
                  </a:lnTo>
                  <a:lnTo>
                    <a:pt x="5742" y="18185"/>
                  </a:lnTo>
                  <a:lnTo>
                    <a:pt x="5770" y="18076"/>
                  </a:lnTo>
                  <a:lnTo>
                    <a:pt x="5784" y="18013"/>
                  </a:lnTo>
                  <a:lnTo>
                    <a:pt x="5784" y="17950"/>
                  </a:lnTo>
                  <a:lnTo>
                    <a:pt x="5742" y="17762"/>
                  </a:lnTo>
                  <a:lnTo>
                    <a:pt x="5742" y="17700"/>
                  </a:lnTo>
                  <a:lnTo>
                    <a:pt x="5756" y="17653"/>
                  </a:lnTo>
                  <a:lnTo>
                    <a:pt x="5827" y="17527"/>
                  </a:lnTo>
                  <a:lnTo>
                    <a:pt x="5869" y="17480"/>
                  </a:lnTo>
                  <a:lnTo>
                    <a:pt x="5911" y="17449"/>
                  </a:lnTo>
                  <a:lnTo>
                    <a:pt x="6165" y="17277"/>
                  </a:lnTo>
                  <a:lnTo>
                    <a:pt x="6208" y="17246"/>
                  </a:lnTo>
                  <a:lnTo>
                    <a:pt x="6236" y="17183"/>
                  </a:lnTo>
                  <a:lnTo>
                    <a:pt x="6250" y="17152"/>
                  </a:lnTo>
                  <a:lnTo>
                    <a:pt x="6306" y="17042"/>
                  </a:lnTo>
                  <a:lnTo>
                    <a:pt x="6321" y="16995"/>
                  </a:lnTo>
                  <a:lnTo>
                    <a:pt x="6335" y="16932"/>
                  </a:lnTo>
                  <a:lnTo>
                    <a:pt x="6335" y="16885"/>
                  </a:lnTo>
                  <a:lnTo>
                    <a:pt x="6292" y="16697"/>
                  </a:lnTo>
                  <a:lnTo>
                    <a:pt x="6278" y="16572"/>
                  </a:lnTo>
                  <a:lnTo>
                    <a:pt x="6278" y="16541"/>
                  </a:lnTo>
                  <a:lnTo>
                    <a:pt x="6278" y="16509"/>
                  </a:lnTo>
                  <a:lnTo>
                    <a:pt x="6264" y="16494"/>
                  </a:lnTo>
                  <a:lnTo>
                    <a:pt x="6250" y="16509"/>
                  </a:lnTo>
                  <a:lnTo>
                    <a:pt x="6264" y="16494"/>
                  </a:lnTo>
                  <a:lnTo>
                    <a:pt x="6264" y="16462"/>
                  </a:lnTo>
                  <a:lnTo>
                    <a:pt x="6250" y="16431"/>
                  </a:lnTo>
                  <a:lnTo>
                    <a:pt x="6222" y="16400"/>
                  </a:lnTo>
                  <a:lnTo>
                    <a:pt x="6208" y="16337"/>
                  </a:lnTo>
                  <a:lnTo>
                    <a:pt x="6208" y="16086"/>
                  </a:lnTo>
                  <a:lnTo>
                    <a:pt x="6208" y="16024"/>
                  </a:lnTo>
                  <a:lnTo>
                    <a:pt x="6179" y="15961"/>
                  </a:lnTo>
                  <a:lnTo>
                    <a:pt x="6165" y="15914"/>
                  </a:lnTo>
                  <a:lnTo>
                    <a:pt x="6151" y="15867"/>
                  </a:lnTo>
                  <a:lnTo>
                    <a:pt x="6179" y="15820"/>
                  </a:lnTo>
                  <a:lnTo>
                    <a:pt x="6208" y="15789"/>
                  </a:lnTo>
                  <a:lnTo>
                    <a:pt x="6208" y="15758"/>
                  </a:lnTo>
                  <a:lnTo>
                    <a:pt x="6222" y="15711"/>
                  </a:lnTo>
                  <a:lnTo>
                    <a:pt x="6236" y="15664"/>
                  </a:lnTo>
                  <a:lnTo>
                    <a:pt x="6306" y="15538"/>
                  </a:lnTo>
                  <a:lnTo>
                    <a:pt x="6349" y="15491"/>
                  </a:lnTo>
                  <a:lnTo>
                    <a:pt x="6391" y="15460"/>
                  </a:lnTo>
                  <a:lnTo>
                    <a:pt x="6433" y="15429"/>
                  </a:lnTo>
                  <a:lnTo>
                    <a:pt x="6476" y="15413"/>
                  </a:lnTo>
                  <a:lnTo>
                    <a:pt x="6504" y="15350"/>
                  </a:lnTo>
                  <a:lnTo>
                    <a:pt x="6589" y="15162"/>
                  </a:lnTo>
                  <a:lnTo>
                    <a:pt x="6631" y="15115"/>
                  </a:lnTo>
                  <a:lnTo>
                    <a:pt x="6673" y="15068"/>
                  </a:lnTo>
                  <a:lnTo>
                    <a:pt x="6843" y="14974"/>
                  </a:lnTo>
                  <a:lnTo>
                    <a:pt x="6941" y="14896"/>
                  </a:lnTo>
                  <a:lnTo>
                    <a:pt x="7139" y="14677"/>
                  </a:lnTo>
                  <a:lnTo>
                    <a:pt x="7167" y="14630"/>
                  </a:lnTo>
                  <a:lnTo>
                    <a:pt x="7195" y="14583"/>
                  </a:lnTo>
                  <a:lnTo>
                    <a:pt x="7365" y="14160"/>
                  </a:lnTo>
                  <a:lnTo>
                    <a:pt x="7393" y="14035"/>
                  </a:lnTo>
                  <a:lnTo>
                    <a:pt x="7435" y="13862"/>
                  </a:lnTo>
                  <a:lnTo>
                    <a:pt x="7435" y="13831"/>
                  </a:lnTo>
                  <a:lnTo>
                    <a:pt x="7435" y="13815"/>
                  </a:lnTo>
                  <a:lnTo>
                    <a:pt x="7407" y="13815"/>
                  </a:lnTo>
                  <a:lnTo>
                    <a:pt x="7393" y="13815"/>
                  </a:lnTo>
                  <a:lnTo>
                    <a:pt x="6885" y="13941"/>
                  </a:lnTo>
                  <a:lnTo>
                    <a:pt x="6828" y="13941"/>
                  </a:lnTo>
                  <a:lnTo>
                    <a:pt x="6772" y="13925"/>
                  </a:lnTo>
                  <a:lnTo>
                    <a:pt x="6744" y="13894"/>
                  </a:lnTo>
                  <a:lnTo>
                    <a:pt x="6659" y="13831"/>
                  </a:lnTo>
                  <a:lnTo>
                    <a:pt x="6589" y="13737"/>
                  </a:lnTo>
                  <a:lnTo>
                    <a:pt x="6377" y="13392"/>
                  </a:lnTo>
                  <a:lnTo>
                    <a:pt x="6335" y="13345"/>
                  </a:lnTo>
                  <a:lnTo>
                    <a:pt x="6292" y="13314"/>
                  </a:lnTo>
                  <a:lnTo>
                    <a:pt x="6250" y="13283"/>
                  </a:lnTo>
                  <a:lnTo>
                    <a:pt x="6208" y="13251"/>
                  </a:lnTo>
                  <a:lnTo>
                    <a:pt x="6179" y="13204"/>
                  </a:lnTo>
                  <a:lnTo>
                    <a:pt x="6095" y="13079"/>
                  </a:lnTo>
                  <a:lnTo>
                    <a:pt x="6067" y="13032"/>
                  </a:lnTo>
                  <a:lnTo>
                    <a:pt x="6053" y="12969"/>
                  </a:lnTo>
                  <a:lnTo>
                    <a:pt x="6010" y="12860"/>
                  </a:lnTo>
                  <a:lnTo>
                    <a:pt x="5982" y="12734"/>
                  </a:lnTo>
                  <a:lnTo>
                    <a:pt x="5940" y="12546"/>
                  </a:lnTo>
                  <a:lnTo>
                    <a:pt x="5926" y="12499"/>
                  </a:lnTo>
                  <a:lnTo>
                    <a:pt x="5883" y="12453"/>
                  </a:lnTo>
                  <a:lnTo>
                    <a:pt x="5827" y="12390"/>
                  </a:lnTo>
                  <a:lnTo>
                    <a:pt x="5799" y="12327"/>
                  </a:lnTo>
                  <a:lnTo>
                    <a:pt x="5770" y="12280"/>
                  </a:lnTo>
                  <a:lnTo>
                    <a:pt x="5742" y="12092"/>
                  </a:lnTo>
                  <a:lnTo>
                    <a:pt x="5700" y="11983"/>
                  </a:lnTo>
                  <a:lnTo>
                    <a:pt x="5615" y="11779"/>
                  </a:lnTo>
                  <a:lnTo>
                    <a:pt x="5545" y="11685"/>
                  </a:lnTo>
                  <a:lnTo>
                    <a:pt x="5418" y="11544"/>
                  </a:lnTo>
                  <a:lnTo>
                    <a:pt x="5404" y="11513"/>
                  </a:lnTo>
                  <a:lnTo>
                    <a:pt x="5432" y="11528"/>
                  </a:lnTo>
                  <a:lnTo>
                    <a:pt x="5601" y="11622"/>
                  </a:lnTo>
                  <a:lnTo>
                    <a:pt x="5629" y="11622"/>
                  </a:lnTo>
                  <a:lnTo>
                    <a:pt x="5643" y="11622"/>
                  </a:lnTo>
                  <a:lnTo>
                    <a:pt x="5672" y="11607"/>
                  </a:lnTo>
                  <a:lnTo>
                    <a:pt x="5672" y="11591"/>
                  </a:lnTo>
                  <a:lnTo>
                    <a:pt x="5700" y="11560"/>
                  </a:lnTo>
                  <a:lnTo>
                    <a:pt x="5714" y="11544"/>
                  </a:lnTo>
                  <a:lnTo>
                    <a:pt x="5714" y="11528"/>
                  </a:lnTo>
                  <a:lnTo>
                    <a:pt x="5728" y="11544"/>
                  </a:lnTo>
                  <a:lnTo>
                    <a:pt x="5742" y="11560"/>
                  </a:lnTo>
                  <a:lnTo>
                    <a:pt x="5770" y="11591"/>
                  </a:lnTo>
                  <a:lnTo>
                    <a:pt x="5813" y="11701"/>
                  </a:lnTo>
                  <a:lnTo>
                    <a:pt x="6038" y="12139"/>
                  </a:lnTo>
                  <a:lnTo>
                    <a:pt x="6109" y="12233"/>
                  </a:lnTo>
                  <a:lnTo>
                    <a:pt x="6165" y="12296"/>
                  </a:lnTo>
                  <a:lnTo>
                    <a:pt x="6194" y="12343"/>
                  </a:lnTo>
                  <a:lnTo>
                    <a:pt x="6222" y="12406"/>
                  </a:lnTo>
                  <a:lnTo>
                    <a:pt x="6250" y="12515"/>
                  </a:lnTo>
                  <a:lnTo>
                    <a:pt x="6292" y="12640"/>
                  </a:lnTo>
                  <a:lnTo>
                    <a:pt x="6335" y="12813"/>
                  </a:lnTo>
                  <a:lnTo>
                    <a:pt x="6349" y="12875"/>
                  </a:lnTo>
                  <a:lnTo>
                    <a:pt x="6377" y="12922"/>
                  </a:lnTo>
                  <a:lnTo>
                    <a:pt x="6518" y="13063"/>
                  </a:lnTo>
                  <a:lnTo>
                    <a:pt x="6546" y="13110"/>
                  </a:lnTo>
                  <a:lnTo>
                    <a:pt x="6546" y="13142"/>
                  </a:lnTo>
                  <a:lnTo>
                    <a:pt x="6546" y="13189"/>
                  </a:lnTo>
                  <a:lnTo>
                    <a:pt x="6575" y="13236"/>
                  </a:lnTo>
                  <a:lnTo>
                    <a:pt x="6603" y="13283"/>
                  </a:lnTo>
                  <a:lnTo>
                    <a:pt x="6645" y="13392"/>
                  </a:lnTo>
                  <a:lnTo>
                    <a:pt x="6730" y="13596"/>
                  </a:lnTo>
                  <a:lnTo>
                    <a:pt x="6772" y="13627"/>
                  </a:lnTo>
                  <a:lnTo>
                    <a:pt x="6814" y="13627"/>
                  </a:lnTo>
                  <a:lnTo>
                    <a:pt x="6913" y="13596"/>
                  </a:lnTo>
                  <a:lnTo>
                    <a:pt x="7026" y="13565"/>
                  </a:lnTo>
                  <a:lnTo>
                    <a:pt x="7054" y="13565"/>
                  </a:lnTo>
                  <a:lnTo>
                    <a:pt x="7097" y="13565"/>
                  </a:lnTo>
                  <a:lnTo>
                    <a:pt x="7139" y="13533"/>
                  </a:lnTo>
                  <a:lnTo>
                    <a:pt x="7195" y="13455"/>
                  </a:lnTo>
                  <a:lnTo>
                    <a:pt x="7252" y="13424"/>
                  </a:lnTo>
                  <a:lnTo>
                    <a:pt x="7294" y="13392"/>
                  </a:lnTo>
                  <a:lnTo>
                    <a:pt x="7393" y="13361"/>
                  </a:lnTo>
                  <a:lnTo>
                    <a:pt x="7506" y="13314"/>
                  </a:lnTo>
                  <a:lnTo>
                    <a:pt x="7675" y="13220"/>
                  </a:lnTo>
                  <a:lnTo>
                    <a:pt x="7731" y="13189"/>
                  </a:lnTo>
                  <a:lnTo>
                    <a:pt x="7774" y="13157"/>
                  </a:lnTo>
                  <a:lnTo>
                    <a:pt x="7957" y="13063"/>
                  </a:lnTo>
                  <a:lnTo>
                    <a:pt x="7999" y="13032"/>
                  </a:lnTo>
                  <a:lnTo>
                    <a:pt x="8042" y="12985"/>
                  </a:lnTo>
                  <a:lnTo>
                    <a:pt x="8169" y="12781"/>
                  </a:lnTo>
                  <a:lnTo>
                    <a:pt x="8239" y="12672"/>
                  </a:lnTo>
                  <a:lnTo>
                    <a:pt x="8253" y="12625"/>
                  </a:lnTo>
                  <a:lnTo>
                    <a:pt x="8324" y="12531"/>
                  </a:lnTo>
                  <a:lnTo>
                    <a:pt x="8380" y="12468"/>
                  </a:lnTo>
                  <a:lnTo>
                    <a:pt x="8380" y="12437"/>
                  </a:lnTo>
                  <a:lnTo>
                    <a:pt x="8395" y="12421"/>
                  </a:lnTo>
                  <a:lnTo>
                    <a:pt x="8380" y="12406"/>
                  </a:lnTo>
                  <a:lnTo>
                    <a:pt x="8366" y="12390"/>
                  </a:lnTo>
                  <a:lnTo>
                    <a:pt x="8183" y="12233"/>
                  </a:lnTo>
                  <a:lnTo>
                    <a:pt x="8141" y="12202"/>
                  </a:lnTo>
                  <a:lnTo>
                    <a:pt x="8098" y="12186"/>
                  </a:lnTo>
                  <a:lnTo>
                    <a:pt x="8070" y="12171"/>
                  </a:lnTo>
                  <a:lnTo>
                    <a:pt x="8042" y="12124"/>
                  </a:lnTo>
                  <a:lnTo>
                    <a:pt x="8028" y="12092"/>
                  </a:lnTo>
                  <a:lnTo>
                    <a:pt x="7985" y="12061"/>
                  </a:lnTo>
                  <a:lnTo>
                    <a:pt x="7943" y="12045"/>
                  </a:lnTo>
                  <a:lnTo>
                    <a:pt x="7774" y="12092"/>
                  </a:lnTo>
                  <a:lnTo>
                    <a:pt x="7731" y="12092"/>
                  </a:lnTo>
                  <a:lnTo>
                    <a:pt x="7675" y="12077"/>
                  </a:lnTo>
                  <a:lnTo>
                    <a:pt x="7633" y="12061"/>
                  </a:lnTo>
                  <a:lnTo>
                    <a:pt x="7590" y="12030"/>
                  </a:lnTo>
                  <a:lnTo>
                    <a:pt x="7548" y="12030"/>
                  </a:lnTo>
                  <a:lnTo>
                    <a:pt x="7463" y="12014"/>
                  </a:lnTo>
                  <a:lnTo>
                    <a:pt x="7435" y="11983"/>
                  </a:lnTo>
                  <a:lnTo>
                    <a:pt x="7393" y="11951"/>
                  </a:lnTo>
                  <a:lnTo>
                    <a:pt x="7365" y="11904"/>
                  </a:lnTo>
                  <a:lnTo>
                    <a:pt x="7336" y="11795"/>
                  </a:lnTo>
                  <a:lnTo>
                    <a:pt x="7308" y="11732"/>
                  </a:lnTo>
                  <a:lnTo>
                    <a:pt x="7280" y="11685"/>
                  </a:lnTo>
                  <a:lnTo>
                    <a:pt x="7209" y="11622"/>
                  </a:lnTo>
                  <a:lnTo>
                    <a:pt x="7181" y="11575"/>
                  </a:lnTo>
                  <a:lnTo>
                    <a:pt x="7181" y="11528"/>
                  </a:lnTo>
                  <a:lnTo>
                    <a:pt x="7181" y="11497"/>
                  </a:lnTo>
                  <a:lnTo>
                    <a:pt x="7209" y="11450"/>
                  </a:lnTo>
                  <a:lnTo>
                    <a:pt x="7238" y="11419"/>
                  </a:lnTo>
                  <a:lnTo>
                    <a:pt x="7238" y="11372"/>
                  </a:lnTo>
                  <a:lnTo>
                    <a:pt x="7252" y="11372"/>
                  </a:lnTo>
                  <a:lnTo>
                    <a:pt x="7280" y="11387"/>
                  </a:lnTo>
                  <a:lnTo>
                    <a:pt x="7336" y="11450"/>
                  </a:lnTo>
                  <a:lnTo>
                    <a:pt x="7421" y="11544"/>
                  </a:lnTo>
                  <a:lnTo>
                    <a:pt x="7477" y="11607"/>
                  </a:lnTo>
                  <a:lnTo>
                    <a:pt x="7562" y="11685"/>
                  </a:lnTo>
                  <a:lnTo>
                    <a:pt x="7675" y="11779"/>
                  </a:lnTo>
                  <a:lnTo>
                    <a:pt x="7774" y="11826"/>
                  </a:lnTo>
                  <a:lnTo>
                    <a:pt x="7873" y="11857"/>
                  </a:lnTo>
                  <a:lnTo>
                    <a:pt x="7929" y="11873"/>
                  </a:lnTo>
                  <a:lnTo>
                    <a:pt x="7985" y="11857"/>
                  </a:lnTo>
                  <a:lnTo>
                    <a:pt x="8014" y="11826"/>
                  </a:lnTo>
                  <a:lnTo>
                    <a:pt x="8070" y="11826"/>
                  </a:lnTo>
                  <a:lnTo>
                    <a:pt x="8112" y="11857"/>
                  </a:lnTo>
                  <a:lnTo>
                    <a:pt x="8169" y="11920"/>
                  </a:lnTo>
                  <a:lnTo>
                    <a:pt x="8211" y="11951"/>
                  </a:lnTo>
                  <a:lnTo>
                    <a:pt x="8268" y="11983"/>
                  </a:lnTo>
                  <a:lnTo>
                    <a:pt x="8507" y="12092"/>
                  </a:lnTo>
                  <a:lnTo>
                    <a:pt x="8592" y="12108"/>
                  </a:lnTo>
                  <a:lnTo>
                    <a:pt x="8620" y="12108"/>
                  </a:lnTo>
                  <a:lnTo>
                    <a:pt x="8677" y="12092"/>
                  </a:lnTo>
                  <a:lnTo>
                    <a:pt x="8775" y="12045"/>
                  </a:lnTo>
                  <a:lnTo>
                    <a:pt x="8888" y="12030"/>
                  </a:lnTo>
                  <a:lnTo>
                    <a:pt x="9114" y="12030"/>
                  </a:lnTo>
                  <a:lnTo>
                    <a:pt x="9170" y="12045"/>
                  </a:lnTo>
                  <a:lnTo>
                    <a:pt x="9213" y="12092"/>
                  </a:lnTo>
                  <a:lnTo>
                    <a:pt x="9283" y="12202"/>
                  </a:lnTo>
                  <a:lnTo>
                    <a:pt x="9312" y="12265"/>
                  </a:lnTo>
                  <a:lnTo>
                    <a:pt x="9354" y="12312"/>
                  </a:lnTo>
                  <a:lnTo>
                    <a:pt x="9424" y="12437"/>
                  </a:lnTo>
                  <a:lnTo>
                    <a:pt x="9495" y="12546"/>
                  </a:lnTo>
                  <a:lnTo>
                    <a:pt x="9551" y="12609"/>
                  </a:lnTo>
                  <a:lnTo>
                    <a:pt x="9594" y="12625"/>
                  </a:lnTo>
                  <a:lnTo>
                    <a:pt x="9636" y="12609"/>
                  </a:lnTo>
                  <a:lnTo>
                    <a:pt x="9749" y="12531"/>
                  </a:lnTo>
                  <a:lnTo>
                    <a:pt x="9777" y="12515"/>
                  </a:lnTo>
                  <a:lnTo>
                    <a:pt x="9791" y="12531"/>
                  </a:lnTo>
                  <a:lnTo>
                    <a:pt x="9805" y="12531"/>
                  </a:lnTo>
                  <a:lnTo>
                    <a:pt x="9805" y="12562"/>
                  </a:lnTo>
                  <a:lnTo>
                    <a:pt x="9862" y="13126"/>
                  </a:lnTo>
                  <a:lnTo>
                    <a:pt x="9890" y="13251"/>
                  </a:lnTo>
                  <a:lnTo>
                    <a:pt x="9932" y="13424"/>
                  </a:lnTo>
                  <a:lnTo>
                    <a:pt x="9975" y="13549"/>
                  </a:lnTo>
                  <a:lnTo>
                    <a:pt x="10116" y="13815"/>
                  </a:lnTo>
                  <a:lnTo>
                    <a:pt x="10172" y="13925"/>
                  </a:lnTo>
                  <a:lnTo>
                    <a:pt x="10186" y="13972"/>
                  </a:lnTo>
                  <a:lnTo>
                    <a:pt x="10243" y="14082"/>
                  </a:lnTo>
                  <a:lnTo>
                    <a:pt x="10327" y="14207"/>
                  </a:lnTo>
                  <a:lnTo>
                    <a:pt x="10341" y="14222"/>
                  </a:lnTo>
                  <a:lnTo>
                    <a:pt x="10356" y="14222"/>
                  </a:lnTo>
                  <a:lnTo>
                    <a:pt x="10370" y="14222"/>
                  </a:lnTo>
                  <a:lnTo>
                    <a:pt x="10384" y="14207"/>
                  </a:lnTo>
                  <a:lnTo>
                    <a:pt x="10398" y="14160"/>
                  </a:lnTo>
                  <a:lnTo>
                    <a:pt x="10468" y="14066"/>
                  </a:lnTo>
                  <a:lnTo>
                    <a:pt x="10525" y="13988"/>
                  </a:lnTo>
                  <a:lnTo>
                    <a:pt x="10581" y="13894"/>
                  </a:lnTo>
                  <a:lnTo>
                    <a:pt x="10610" y="13847"/>
                  </a:lnTo>
                  <a:lnTo>
                    <a:pt x="10624" y="13800"/>
                  </a:lnTo>
                  <a:lnTo>
                    <a:pt x="10624" y="13737"/>
                  </a:lnTo>
                  <a:lnTo>
                    <a:pt x="10624" y="13549"/>
                  </a:lnTo>
                  <a:lnTo>
                    <a:pt x="10652" y="13439"/>
                  </a:lnTo>
                  <a:lnTo>
                    <a:pt x="10680" y="13314"/>
                  </a:lnTo>
                  <a:lnTo>
                    <a:pt x="10708" y="13267"/>
                  </a:lnTo>
                  <a:lnTo>
                    <a:pt x="10737" y="13220"/>
                  </a:lnTo>
                  <a:lnTo>
                    <a:pt x="10863" y="13079"/>
                  </a:lnTo>
                  <a:lnTo>
                    <a:pt x="10962" y="13001"/>
                  </a:lnTo>
                  <a:lnTo>
                    <a:pt x="11132" y="12907"/>
                  </a:lnTo>
                  <a:lnTo>
                    <a:pt x="11216" y="12828"/>
                  </a:lnTo>
                  <a:lnTo>
                    <a:pt x="11273" y="12766"/>
                  </a:lnTo>
                  <a:lnTo>
                    <a:pt x="11315" y="12719"/>
                  </a:lnTo>
                  <a:lnTo>
                    <a:pt x="11343" y="12672"/>
                  </a:lnTo>
                  <a:lnTo>
                    <a:pt x="11371" y="12562"/>
                  </a:lnTo>
                  <a:lnTo>
                    <a:pt x="11400" y="12515"/>
                  </a:lnTo>
                  <a:lnTo>
                    <a:pt x="11442" y="12499"/>
                  </a:lnTo>
                  <a:lnTo>
                    <a:pt x="11541" y="12499"/>
                  </a:lnTo>
                  <a:lnTo>
                    <a:pt x="11597" y="12499"/>
                  </a:lnTo>
                  <a:lnTo>
                    <a:pt x="11654" y="12468"/>
                  </a:lnTo>
                  <a:lnTo>
                    <a:pt x="11752" y="12437"/>
                  </a:lnTo>
                  <a:lnTo>
                    <a:pt x="11823" y="12421"/>
                  </a:lnTo>
                  <a:lnTo>
                    <a:pt x="11893" y="12437"/>
                  </a:lnTo>
                  <a:lnTo>
                    <a:pt x="11908" y="12453"/>
                  </a:lnTo>
                  <a:lnTo>
                    <a:pt x="11950" y="12484"/>
                  </a:lnTo>
                  <a:lnTo>
                    <a:pt x="11992" y="12515"/>
                  </a:lnTo>
                  <a:lnTo>
                    <a:pt x="12006" y="12562"/>
                  </a:lnTo>
                  <a:lnTo>
                    <a:pt x="12034" y="12625"/>
                  </a:lnTo>
                  <a:lnTo>
                    <a:pt x="12049" y="12672"/>
                  </a:lnTo>
                  <a:lnTo>
                    <a:pt x="12091" y="12781"/>
                  </a:lnTo>
                  <a:lnTo>
                    <a:pt x="12190" y="13126"/>
                  </a:lnTo>
                  <a:lnTo>
                    <a:pt x="12218" y="13173"/>
                  </a:lnTo>
                  <a:lnTo>
                    <a:pt x="12260" y="13220"/>
                  </a:lnTo>
                  <a:lnTo>
                    <a:pt x="12303" y="13236"/>
                  </a:lnTo>
                  <a:lnTo>
                    <a:pt x="12345" y="13251"/>
                  </a:lnTo>
                  <a:lnTo>
                    <a:pt x="12401" y="13236"/>
                  </a:lnTo>
                  <a:lnTo>
                    <a:pt x="12444" y="13220"/>
                  </a:lnTo>
                  <a:lnTo>
                    <a:pt x="12486" y="13204"/>
                  </a:lnTo>
                  <a:lnTo>
                    <a:pt x="12528" y="13220"/>
                  </a:lnTo>
                  <a:lnTo>
                    <a:pt x="12557" y="13267"/>
                  </a:lnTo>
                  <a:lnTo>
                    <a:pt x="12571" y="13314"/>
                  </a:lnTo>
                  <a:lnTo>
                    <a:pt x="12613" y="13439"/>
                  </a:lnTo>
                  <a:lnTo>
                    <a:pt x="12627" y="13549"/>
                  </a:lnTo>
                  <a:lnTo>
                    <a:pt x="12627" y="13737"/>
                  </a:lnTo>
                  <a:lnTo>
                    <a:pt x="12627" y="13862"/>
                  </a:lnTo>
                  <a:lnTo>
                    <a:pt x="12627" y="14113"/>
                  </a:lnTo>
                  <a:lnTo>
                    <a:pt x="12641" y="14175"/>
                  </a:lnTo>
                  <a:lnTo>
                    <a:pt x="12669" y="14222"/>
                  </a:lnTo>
                  <a:lnTo>
                    <a:pt x="12726" y="14285"/>
                  </a:lnTo>
                  <a:lnTo>
                    <a:pt x="12796" y="14395"/>
                  </a:lnTo>
                  <a:lnTo>
                    <a:pt x="12810" y="14426"/>
                  </a:lnTo>
                  <a:lnTo>
                    <a:pt x="12853" y="14551"/>
                  </a:lnTo>
                  <a:lnTo>
                    <a:pt x="12881" y="14583"/>
                  </a:lnTo>
                  <a:lnTo>
                    <a:pt x="12937" y="14692"/>
                  </a:lnTo>
                  <a:lnTo>
                    <a:pt x="12994" y="14755"/>
                  </a:lnTo>
                  <a:lnTo>
                    <a:pt x="13079" y="14833"/>
                  </a:lnTo>
                  <a:lnTo>
                    <a:pt x="13205" y="14974"/>
                  </a:lnTo>
                  <a:lnTo>
                    <a:pt x="13248" y="15006"/>
                  </a:lnTo>
                  <a:lnTo>
                    <a:pt x="13262" y="14990"/>
                  </a:lnTo>
                  <a:lnTo>
                    <a:pt x="13290" y="14990"/>
                  </a:lnTo>
                  <a:lnTo>
                    <a:pt x="13304" y="14943"/>
                  </a:lnTo>
                  <a:lnTo>
                    <a:pt x="13304" y="14880"/>
                  </a:lnTo>
                  <a:lnTo>
                    <a:pt x="13262" y="14771"/>
                  </a:lnTo>
                  <a:lnTo>
                    <a:pt x="13220" y="14661"/>
                  </a:lnTo>
                  <a:lnTo>
                    <a:pt x="13205" y="14614"/>
                  </a:lnTo>
                  <a:lnTo>
                    <a:pt x="13135" y="14520"/>
                  </a:lnTo>
                  <a:lnTo>
                    <a:pt x="13079" y="14457"/>
                  </a:lnTo>
                  <a:lnTo>
                    <a:pt x="12994" y="14379"/>
                  </a:lnTo>
                  <a:lnTo>
                    <a:pt x="12952" y="14363"/>
                  </a:lnTo>
                  <a:lnTo>
                    <a:pt x="12867" y="14301"/>
                  </a:lnTo>
                  <a:lnTo>
                    <a:pt x="12839" y="14254"/>
                  </a:lnTo>
                  <a:lnTo>
                    <a:pt x="12825" y="14191"/>
                  </a:lnTo>
                  <a:lnTo>
                    <a:pt x="12782" y="14019"/>
                  </a:lnTo>
                  <a:lnTo>
                    <a:pt x="12768" y="13894"/>
                  </a:lnTo>
                  <a:lnTo>
                    <a:pt x="12768" y="13862"/>
                  </a:lnTo>
                  <a:lnTo>
                    <a:pt x="12782" y="13737"/>
                  </a:lnTo>
                  <a:lnTo>
                    <a:pt x="12810" y="13627"/>
                  </a:lnTo>
                  <a:lnTo>
                    <a:pt x="12825" y="13596"/>
                  </a:lnTo>
                  <a:lnTo>
                    <a:pt x="12839" y="13580"/>
                  </a:lnTo>
                  <a:lnTo>
                    <a:pt x="12867" y="13580"/>
                  </a:lnTo>
                  <a:lnTo>
                    <a:pt x="12881" y="13580"/>
                  </a:lnTo>
                  <a:lnTo>
                    <a:pt x="12994" y="13627"/>
                  </a:lnTo>
                  <a:lnTo>
                    <a:pt x="13036" y="13643"/>
                  </a:lnTo>
                  <a:lnTo>
                    <a:pt x="13079" y="13674"/>
                  </a:lnTo>
                  <a:lnTo>
                    <a:pt x="13107" y="13721"/>
                  </a:lnTo>
                  <a:lnTo>
                    <a:pt x="13149" y="13768"/>
                  </a:lnTo>
                  <a:lnTo>
                    <a:pt x="13205" y="13831"/>
                  </a:lnTo>
                  <a:lnTo>
                    <a:pt x="13290" y="13909"/>
                  </a:lnTo>
                  <a:lnTo>
                    <a:pt x="13318" y="13956"/>
                  </a:lnTo>
                  <a:lnTo>
                    <a:pt x="13361" y="13941"/>
                  </a:lnTo>
                  <a:lnTo>
                    <a:pt x="13389" y="13956"/>
                  </a:lnTo>
                  <a:lnTo>
                    <a:pt x="13417" y="14003"/>
                  </a:lnTo>
                  <a:lnTo>
                    <a:pt x="13431" y="14050"/>
                  </a:lnTo>
                  <a:lnTo>
                    <a:pt x="13445" y="14066"/>
                  </a:lnTo>
                  <a:lnTo>
                    <a:pt x="13459" y="14082"/>
                  </a:lnTo>
                  <a:lnTo>
                    <a:pt x="13488" y="14082"/>
                  </a:lnTo>
                  <a:lnTo>
                    <a:pt x="13502" y="14066"/>
                  </a:lnTo>
                  <a:lnTo>
                    <a:pt x="13685" y="13909"/>
                  </a:lnTo>
                  <a:lnTo>
                    <a:pt x="13770" y="13831"/>
                  </a:lnTo>
                  <a:lnTo>
                    <a:pt x="13840" y="13768"/>
                  </a:lnTo>
                  <a:lnTo>
                    <a:pt x="13854" y="13721"/>
                  </a:lnTo>
                  <a:lnTo>
                    <a:pt x="13854" y="13659"/>
                  </a:lnTo>
                  <a:lnTo>
                    <a:pt x="13756" y="13236"/>
                  </a:lnTo>
                  <a:lnTo>
                    <a:pt x="13727" y="13189"/>
                  </a:lnTo>
                  <a:lnTo>
                    <a:pt x="13699" y="13142"/>
                  </a:lnTo>
                  <a:lnTo>
                    <a:pt x="13629" y="13048"/>
                  </a:lnTo>
                  <a:lnTo>
                    <a:pt x="13558" y="12922"/>
                  </a:lnTo>
                  <a:lnTo>
                    <a:pt x="13502" y="12813"/>
                  </a:lnTo>
                  <a:lnTo>
                    <a:pt x="13488" y="12781"/>
                  </a:lnTo>
                  <a:lnTo>
                    <a:pt x="13474" y="12734"/>
                  </a:lnTo>
                  <a:lnTo>
                    <a:pt x="13488" y="12687"/>
                  </a:lnTo>
                  <a:lnTo>
                    <a:pt x="13572" y="12625"/>
                  </a:lnTo>
                  <a:lnTo>
                    <a:pt x="13615" y="12593"/>
                  </a:lnTo>
                  <a:lnTo>
                    <a:pt x="13699" y="12578"/>
                  </a:lnTo>
                  <a:lnTo>
                    <a:pt x="13742" y="12578"/>
                  </a:lnTo>
                  <a:lnTo>
                    <a:pt x="13784" y="12609"/>
                  </a:lnTo>
                  <a:lnTo>
                    <a:pt x="13897" y="12687"/>
                  </a:lnTo>
                  <a:lnTo>
                    <a:pt x="13911" y="12703"/>
                  </a:lnTo>
                  <a:lnTo>
                    <a:pt x="13925" y="12687"/>
                  </a:lnTo>
                  <a:lnTo>
                    <a:pt x="13939" y="12687"/>
                  </a:lnTo>
                  <a:lnTo>
                    <a:pt x="13939" y="12656"/>
                  </a:lnTo>
                  <a:lnTo>
                    <a:pt x="13939" y="12640"/>
                  </a:lnTo>
                  <a:lnTo>
                    <a:pt x="13953" y="12578"/>
                  </a:lnTo>
                  <a:lnTo>
                    <a:pt x="13996" y="12562"/>
                  </a:lnTo>
                  <a:lnTo>
                    <a:pt x="14165" y="12515"/>
                  </a:lnTo>
                  <a:lnTo>
                    <a:pt x="14207" y="12484"/>
                  </a:lnTo>
                  <a:lnTo>
                    <a:pt x="14250" y="12453"/>
                  </a:lnTo>
                  <a:lnTo>
                    <a:pt x="14278" y="12421"/>
                  </a:lnTo>
                  <a:lnTo>
                    <a:pt x="14320" y="12421"/>
                  </a:lnTo>
                  <a:lnTo>
                    <a:pt x="14391" y="12421"/>
                  </a:lnTo>
                  <a:lnTo>
                    <a:pt x="14475" y="12390"/>
                  </a:lnTo>
                  <a:lnTo>
                    <a:pt x="14503" y="12374"/>
                  </a:lnTo>
                  <a:lnTo>
                    <a:pt x="14616" y="12312"/>
                  </a:lnTo>
                  <a:lnTo>
                    <a:pt x="14645" y="12296"/>
                  </a:lnTo>
                  <a:lnTo>
                    <a:pt x="14743" y="12233"/>
                  </a:lnTo>
                  <a:lnTo>
                    <a:pt x="14856" y="12139"/>
                  </a:lnTo>
                  <a:lnTo>
                    <a:pt x="14898" y="12108"/>
                  </a:lnTo>
                  <a:lnTo>
                    <a:pt x="14927" y="12061"/>
                  </a:lnTo>
                  <a:lnTo>
                    <a:pt x="14955" y="12014"/>
                  </a:lnTo>
                  <a:lnTo>
                    <a:pt x="14997" y="11904"/>
                  </a:lnTo>
                  <a:lnTo>
                    <a:pt x="15025" y="11857"/>
                  </a:lnTo>
                  <a:lnTo>
                    <a:pt x="15082" y="11748"/>
                  </a:lnTo>
                  <a:lnTo>
                    <a:pt x="15152" y="11622"/>
                  </a:lnTo>
                  <a:lnTo>
                    <a:pt x="15167" y="11575"/>
                  </a:lnTo>
                  <a:lnTo>
                    <a:pt x="15181" y="11513"/>
                  </a:lnTo>
                  <a:lnTo>
                    <a:pt x="15181" y="11481"/>
                  </a:lnTo>
                  <a:lnTo>
                    <a:pt x="15167" y="11434"/>
                  </a:lnTo>
                  <a:lnTo>
                    <a:pt x="15152" y="11387"/>
                  </a:lnTo>
                  <a:lnTo>
                    <a:pt x="15138" y="11340"/>
                  </a:lnTo>
                  <a:lnTo>
                    <a:pt x="15152" y="11309"/>
                  </a:lnTo>
                  <a:lnTo>
                    <a:pt x="15167" y="11262"/>
                  </a:lnTo>
                  <a:lnTo>
                    <a:pt x="15152" y="11215"/>
                  </a:lnTo>
                  <a:lnTo>
                    <a:pt x="15138" y="11168"/>
                  </a:lnTo>
                  <a:lnTo>
                    <a:pt x="15096" y="11058"/>
                  </a:lnTo>
                  <a:lnTo>
                    <a:pt x="14997" y="10792"/>
                  </a:lnTo>
                  <a:lnTo>
                    <a:pt x="14969" y="10698"/>
                  </a:lnTo>
                  <a:lnTo>
                    <a:pt x="14983" y="10651"/>
                  </a:lnTo>
                  <a:lnTo>
                    <a:pt x="15011" y="10604"/>
                  </a:lnTo>
                  <a:lnTo>
                    <a:pt x="15068" y="10542"/>
                  </a:lnTo>
                  <a:lnTo>
                    <a:pt x="15167" y="10479"/>
                  </a:lnTo>
                  <a:lnTo>
                    <a:pt x="15195" y="10448"/>
                  </a:lnTo>
                  <a:lnTo>
                    <a:pt x="15237" y="10416"/>
                  </a:lnTo>
                  <a:lnTo>
                    <a:pt x="15251" y="10385"/>
                  </a:lnTo>
                  <a:lnTo>
                    <a:pt x="15237" y="10354"/>
                  </a:lnTo>
                  <a:lnTo>
                    <a:pt x="15195" y="10354"/>
                  </a:lnTo>
                  <a:lnTo>
                    <a:pt x="15096" y="10354"/>
                  </a:lnTo>
                  <a:lnTo>
                    <a:pt x="15011" y="10354"/>
                  </a:lnTo>
                  <a:lnTo>
                    <a:pt x="14941" y="10354"/>
                  </a:lnTo>
                  <a:lnTo>
                    <a:pt x="14913" y="10338"/>
                  </a:lnTo>
                  <a:lnTo>
                    <a:pt x="14884" y="10291"/>
                  </a:lnTo>
                  <a:lnTo>
                    <a:pt x="14856" y="10244"/>
                  </a:lnTo>
                  <a:lnTo>
                    <a:pt x="14800" y="10150"/>
                  </a:lnTo>
                  <a:lnTo>
                    <a:pt x="14786" y="10134"/>
                  </a:lnTo>
                  <a:lnTo>
                    <a:pt x="14786" y="10119"/>
                  </a:lnTo>
                  <a:lnTo>
                    <a:pt x="14814" y="10087"/>
                  </a:lnTo>
                  <a:lnTo>
                    <a:pt x="14856" y="10072"/>
                  </a:lnTo>
                  <a:lnTo>
                    <a:pt x="14955" y="10009"/>
                  </a:lnTo>
                  <a:lnTo>
                    <a:pt x="14997" y="9993"/>
                  </a:lnTo>
                  <a:lnTo>
                    <a:pt x="15082" y="9915"/>
                  </a:lnTo>
                  <a:lnTo>
                    <a:pt x="15138" y="9852"/>
                  </a:lnTo>
                  <a:lnTo>
                    <a:pt x="15181" y="9821"/>
                  </a:lnTo>
                  <a:lnTo>
                    <a:pt x="15223" y="9805"/>
                  </a:lnTo>
                  <a:lnTo>
                    <a:pt x="15223" y="9821"/>
                  </a:lnTo>
                  <a:lnTo>
                    <a:pt x="15237" y="9821"/>
                  </a:lnTo>
                  <a:lnTo>
                    <a:pt x="15223" y="9868"/>
                  </a:lnTo>
                  <a:lnTo>
                    <a:pt x="15209" y="9915"/>
                  </a:lnTo>
                  <a:lnTo>
                    <a:pt x="15195" y="9962"/>
                  </a:lnTo>
                  <a:lnTo>
                    <a:pt x="15223" y="10009"/>
                  </a:lnTo>
                  <a:lnTo>
                    <a:pt x="15251" y="10025"/>
                  </a:lnTo>
                  <a:lnTo>
                    <a:pt x="15279" y="10040"/>
                  </a:lnTo>
                  <a:lnTo>
                    <a:pt x="15378" y="10025"/>
                  </a:lnTo>
                  <a:lnTo>
                    <a:pt x="15477" y="9978"/>
                  </a:lnTo>
                  <a:lnTo>
                    <a:pt x="15533" y="9978"/>
                  </a:lnTo>
                  <a:lnTo>
                    <a:pt x="15576" y="9993"/>
                  </a:lnTo>
                  <a:lnTo>
                    <a:pt x="15618" y="10009"/>
                  </a:lnTo>
                  <a:lnTo>
                    <a:pt x="15660" y="10056"/>
                  </a:lnTo>
                  <a:lnTo>
                    <a:pt x="15689" y="10103"/>
                  </a:lnTo>
                  <a:lnTo>
                    <a:pt x="15717" y="10134"/>
                  </a:lnTo>
                  <a:lnTo>
                    <a:pt x="15731" y="10228"/>
                  </a:lnTo>
                  <a:lnTo>
                    <a:pt x="15731" y="10338"/>
                  </a:lnTo>
                  <a:lnTo>
                    <a:pt x="15731" y="10432"/>
                  </a:lnTo>
                  <a:lnTo>
                    <a:pt x="15717" y="10557"/>
                  </a:lnTo>
                  <a:lnTo>
                    <a:pt x="15689" y="10667"/>
                  </a:lnTo>
                  <a:lnTo>
                    <a:pt x="15674" y="10698"/>
                  </a:lnTo>
                  <a:lnTo>
                    <a:pt x="15689" y="10714"/>
                  </a:lnTo>
                  <a:lnTo>
                    <a:pt x="15703" y="10730"/>
                  </a:lnTo>
                  <a:lnTo>
                    <a:pt x="15717" y="10730"/>
                  </a:lnTo>
                  <a:lnTo>
                    <a:pt x="15745" y="10730"/>
                  </a:lnTo>
                  <a:lnTo>
                    <a:pt x="15801" y="10730"/>
                  </a:lnTo>
                  <a:lnTo>
                    <a:pt x="15858" y="10698"/>
                  </a:lnTo>
                  <a:lnTo>
                    <a:pt x="15886" y="10683"/>
                  </a:lnTo>
                  <a:lnTo>
                    <a:pt x="15971" y="10620"/>
                  </a:lnTo>
                  <a:lnTo>
                    <a:pt x="16041" y="10542"/>
                  </a:lnTo>
                  <a:lnTo>
                    <a:pt x="16069" y="10495"/>
                  </a:lnTo>
                  <a:lnTo>
                    <a:pt x="16055" y="10448"/>
                  </a:lnTo>
                  <a:lnTo>
                    <a:pt x="15971" y="10244"/>
                  </a:lnTo>
                  <a:lnTo>
                    <a:pt x="15943" y="10150"/>
                  </a:lnTo>
                  <a:lnTo>
                    <a:pt x="15943" y="10056"/>
                  </a:lnTo>
                  <a:lnTo>
                    <a:pt x="15943" y="10025"/>
                  </a:lnTo>
                  <a:lnTo>
                    <a:pt x="15943" y="9931"/>
                  </a:lnTo>
                  <a:lnTo>
                    <a:pt x="15914" y="9837"/>
                  </a:lnTo>
                  <a:lnTo>
                    <a:pt x="15900" y="9790"/>
                  </a:lnTo>
                  <a:lnTo>
                    <a:pt x="15886" y="9743"/>
                  </a:lnTo>
                  <a:lnTo>
                    <a:pt x="15914" y="9696"/>
                  </a:lnTo>
                  <a:lnTo>
                    <a:pt x="15985" y="9617"/>
                  </a:lnTo>
                  <a:lnTo>
                    <a:pt x="16041" y="9555"/>
                  </a:lnTo>
                  <a:lnTo>
                    <a:pt x="16084" y="9523"/>
                  </a:lnTo>
                  <a:lnTo>
                    <a:pt x="16126" y="9508"/>
                  </a:lnTo>
                  <a:lnTo>
                    <a:pt x="16154" y="9523"/>
                  </a:lnTo>
                  <a:lnTo>
                    <a:pt x="16168" y="9539"/>
                  </a:lnTo>
                  <a:lnTo>
                    <a:pt x="16168" y="9570"/>
                  </a:lnTo>
                  <a:lnTo>
                    <a:pt x="16182" y="9586"/>
                  </a:lnTo>
                  <a:lnTo>
                    <a:pt x="16253" y="9586"/>
                  </a:lnTo>
                  <a:lnTo>
                    <a:pt x="16295" y="9570"/>
                  </a:lnTo>
                  <a:lnTo>
                    <a:pt x="16323" y="9539"/>
                  </a:lnTo>
                  <a:lnTo>
                    <a:pt x="16366" y="9523"/>
                  </a:lnTo>
                  <a:lnTo>
                    <a:pt x="16408" y="9539"/>
                  </a:lnTo>
                  <a:lnTo>
                    <a:pt x="16450" y="9555"/>
                  </a:lnTo>
                  <a:lnTo>
                    <a:pt x="16493" y="9570"/>
                  </a:lnTo>
                  <a:lnTo>
                    <a:pt x="16535" y="9539"/>
                  </a:lnTo>
                  <a:lnTo>
                    <a:pt x="16662" y="9398"/>
                  </a:lnTo>
                  <a:lnTo>
                    <a:pt x="16747" y="9304"/>
                  </a:lnTo>
                  <a:lnTo>
                    <a:pt x="16803" y="9241"/>
                  </a:lnTo>
                  <a:lnTo>
                    <a:pt x="16874" y="9148"/>
                  </a:lnTo>
                  <a:lnTo>
                    <a:pt x="17085" y="8866"/>
                  </a:lnTo>
                  <a:lnTo>
                    <a:pt x="17142" y="8756"/>
                  </a:lnTo>
                  <a:lnTo>
                    <a:pt x="17226" y="8568"/>
                  </a:lnTo>
                  <a:lnTo>
                    <a:pt x="17255" y="8505"/>
                  </a:lnTo>
                  <a:lnTo>
                    <a:pt x="17255" y="8443"/>
                  </a:lnTo>
                  <a:lnTo>
                    <a:pt x="17255" y="8270"/>
                  </a:lnTo>
                  <a:lnTo>
                    <a:pt x="17269" y="8145"/>
                  </a:lnTo>
                  <a:lnTo>
                    <a:pt x="17311" y="7800"/>
                  </a:lnTo>
                  <a:lnTo>
                    <a:pt x="17325" y="7675"/>
                  </a:lnTo>
                  <a:lnTo>
                    <a:pt x="17325" y="7659"/>
                  </a:lnTo>
                  <a:lnTo>
                    <a:pt x="17311" y="7597"/>
                  </a:lnTo>
                  <a:lnTo>
                    <a:pt x="17283" y="7550"/>
                  </a:lnTo>
                  <a:lnTo>
                    <a:pt x="17226" y="7487"/>
                  </a:lnTo>
                  <a:lnTo>
                    <a:pt x="17184" y="7456"/>
                  </a:lnTo>
                  <a:lnTo>
                    <a:pt x="17142" y="7472"/>
                  </a:lnTo>
                  <a:lnTo>
                    <a:pt x="17029" y="7550"/>
                  </a:lnTo>
                  <a:lnTo>
                    <a:pt x="16972" y="7581"/>
                  </a:lnTo>
                  <a:lnTo>
                    <a:pt x="16930" y="7565"/>
                  </a:lnTo>
                  <a:lnTo>
                    <a:pt x="16888" y="7550"/>
                  </a:lnTo>
                  <a:lnTo>
                    <a:pt x="16845" y="7503"/>
                  </a:lnTo>
                  <a:lnTo>
                    <a:pt x="16817" y="7456"/>
                  </a:lnTo>
                  <a:lnTo>
                    <a:pt x="16803" y="7425"/>
                  </a:lnTo>
                  <a:lnTo>
                    <a:pt x="16775" y="7378"/>
                  </a:lnTo>
                  <a:lnTo>
                    <a:pt x="16733" y="7362"/>
                  </a:lnTo>
                  <a:lnTo>
                    <a:pt x="16718" y="7346"/>
                  </a:lnTo>
                  <a:lnTo>
                    <a:pt x="16733" y="7331"/>
                  </a:lnTo>
                  <a:lnTo>
                    <a:pt x="16817" y="7237"/>
                  </a:lnTo>
                  <a:lnTo>
                    <a:pt x="16944" y="7096"/>
                  </a:lnTo>
                  <a:lnTo>
                    <a:pt x="17015" y="7017"/>
                  </a:lnTo>
                  <a:lnTo>
                    <a:pt x="17071" y="6955"/>
                  </a:lnTo>
                  <a:lnTo>
                    <a:pt x="17099" y="6908"/>
                  </a:lnTo>
                  <a:lnTo>
                    <a:pt x="17114" y="6861"/>
                  </a:lnTo>
                  <a:lnTo>
                    <a:pt x="17128" y="6829"/>
                  </a:lnTo>
                  <a:lnTo>
                    <a:pt x="17156" y="6782"/>
                  </a:lnTo>
                  <a:lnTo>
                    <a:pt x="17565" y="6328"/>
                  </a:lnTo>
                  <a:lnTo>
                    <a:pt x="17607" y="6297"/>
                  </a:lnTo>
                  <a:lnTo>
                    <a:pt x="17664" y="6281"/>
                  </a:lnTo>
                  <a:lnTo>
                    <a:pt x="17678" y="6281"/>
                  </a:lnTo>
                  <a:lnTo>
                    <a:pt x="17791" y="6281"/>
                  </a:lnTo>
                  <a:lnTo>
                    <a:pt x="18031" y="6281"/>
                  </a:lnTo>
                  <a:lnTo>
                    <a:pt x="18087" y="6281"/>
                  </a:lnTo>
                  <a:lnTo>
                    <a:pt x="18129" y="6265"/>
                  </a:lnTo>
                  <a:lnTo>
                    <a:pt x="18172" y="6234"/>
                  </a:lnTo>
                  <a:lnTo>
                    <a:pt x="18228" y="6218"/>
                  </a:lnTo>
                  <a:lnTo>
                    <a:pt x="18270" y="6234"/>
                  </a:lnTo>
                  <a:lnTo>
                    <a:pt x="18369" y="6265"/>
                  </a:lnTo>
                  <a:lnTo>
                    <a:pt x="18411" y="6297"/>
                  </a:lnTo>
                  <a:lnTo>
                    <a:pt x="18426" y="6344"/>
                  </a:lnTo>
                  <a:lnTo>
                    <a:pt x="18426" y="6375"/>
                  </a:lnTo>
                  <a:lnTo>
                    <a:pt x="18440" y="6406"/>
                  </a:lnTo>
                  <a:lnTo>
                    <a:pt x="18440" y="6422"/>
                  </a:lnTo>
                  <a:lnTo>
                    <a:pt x="18468" y="6422"/>
                  </a:lnTo>
                  <a:lnTo>
                    <a:pt x="18482" y="6438"/>
                  </a:lnTo>
                  <a:lnTo>
                    <a:pt x="18722" y="6375"/>
                  </a:lnTo>
                  <a:lnTo>
                    <a:pt x="18807" y="6359"/>
                  </a:lnTo>
                  <a:lnTo>
                    <a:pt x="18821" y="6359"/>
                  </a:lnTo>
                  <a:lnTo>
                    <a:pt x="18807" y="6328"/>
                  </a:lnTo>
                  <a:lnTo>
                    <a:pt x="18792" y="6281"/>
                  </a:lnTo>
                  <a:lnTo>
                    <a:pt x="18792" y="6234"/>
                  </a:lnTo>
                  <a:lnTo>
                    <a:pt x="18821" y="6124"/>
                  </a:lnTo>
                  <a:lnTo>
                    <a:pt x="18863" y="5999"/>
                  </a:lnTo>
                  <a:lnTo>
                    <a:pt x="18891" y="5889"/>
                  </a:lnTo>
                  <a:lnTo>
                    <a:pt x="18919" y="5842"/>
                  </a:lnTo>
                  <a:lnTo>
                    <a:pt x="18962" y="5796"/>
                  </a:lnTo>
                  <a:lnTo>
                    <a:pt x="19075" y="5717"/>
                  </a:lnTo>
                  <a:lnTo>
                    <a:pt x="19117" y="5686"/>
                  </a:lnTo>
                  <a:lnTo>
                    <a:pt x="19173" y="5686"/>
                  </a:lnTo>
                  <a:lnTo>
                    <a:pt x="19343" y="5733"/>
                  </a:lnTo>
                  <a:lnTo>
                    <a:pt x="19385" y="5764"/>
                  </a:lnTo>
                  <a:lnTo>
                    <a:pt x="19427" y="5811"/>
                  </a:lnTo>
                  <a:lnTo>
                    <a:pt x="19441" y="5842"/>
                  </a:lnTo>
                  <a:lnTo>
                    <a:pt x="19456" y="5874"/>
                  </a:lnTo>
                  <a:lnTo>
                    <a:pt x="19470" y="5874"/>
                  </a:lnTo>
                  <a:lnTo>
                    <a:pt x="19484" y="5874"/>
                  </a:lnTo>
                  <a:lnTo>
                    <a:pt x="19498" y="5858"/>
                  </a:lnTo>
                  <a:lnTo>
                    <a:pt x="19568" y="5796"/>
                  </a:lnTo>
                  <a:lnTo>
                    <a:pt x="19653" y="5717"/>
                  </a:lnTo>
                  <a:lnTo>
                    <a:pt x="19836" y="5561"/>
                  </a:lnTo>
                  <a:lnTo>
                    <a:pt x="19851" y="5545"/>
                  </a:lnTo>
                  <a:lnTo>
                    <a:pt x="19865" y="5545"/>
                  </a:lnTo>
                  <a:lnTo>
                    <a:pt x="19879" y="5561"/>
                  </a:lnTo>
                  <a:lnTo>
                    <a:pt x="19879" y="5592"/>
                  </a:lnTo>
                  <a:lnTo>
                    <a:pt x="19879" y="5764"/>
                  </a:lnTo>
                  <a:lnTo>
                    <a:pt x="19865" y="5827"/>
                  </a:lnTo>
                  <a:lnTo>
                    <a:pt x="19836" y="5874"/>
                  </a:lnTo>
                  <a:lnTo>
                    <a:pt x="19709" y="6015"/>
                  </a:lnTo>
                  <a:lnTo>
                    <a:pt x="19625" y="6093"/>
                  </a:lnTo>
                  <a:lnTo>
                    <a:pt x="19582" y="6109"/>
                  </a:lnTo>
                  <a:lnTo>
                    <a:pt x="19540" y="6140"/>
                  </a:lnTo>
                  <a:lnTo>
                    <a:pt x="19498" y="6187"/>
                  </a:lnTo>
                  <a:lnTo>
                    <a:pt x="19427" y="6312"/>
                  </a:lnTo>
                  <a:lnTo>
                    <a:pt x="19357" y="6406"/>
                  </a:lnTo>
                  <a:lnTo>
                    <a:pt x="19300" y="6469"/>
                  </a:lnTo>
                  <a:lnTo>
                    <a:pt x="19216" y="6563"/>
                  </a:lnTo>
                  <a:lnTo>
                    <a:pt x="19159" y="6626"/>
                  </a:lnTo>
                  <a:lnTo>
                    <a:pt x="19117" y="6657"/>
                  </a:lnTo>
                  <a:lnTo>
                    <a:pt x="19089" y="6673"/>
                  </a:lnTo>
                  <a:lnTo>
                    <a:pt x="19060" y="6688"/>
                  </a:lnTo>
                  <a:lnTo>
                    <a:pt x="19032" y="6735"/>
                  </a:lnTo>
                  <a:lnTo>
                    <a:pt x="18934" y="7080"/>
                  </a:lnTo>
                  <a:lnTo>
                    <a:pt x="18919" y="7127"/>
                  </a:lnTo>
                  <a:lnTo>
                    <a:pt x="18919" y="7190"/>
                  </a:lnTo>
                  <a:lnTo>
                    <a:pt x="19046" y="7988"/>
                  </a:lnTo>
                  <a:lnTo>
                    <a:pt x="19046" y="8004"/>
                  </a:lnTo>
                  <a:lnTo>
                    <a:pt x="19060" y="8020"/>
                  </a:lnTo>
                  <a:lnTo>
                    <a:pt x="19075" y="8020"/>
                  </a:lnTo>
                  <a:lnTo>
                    <a:pt x="19089" y="8004"/>
                  </a:lnTo>
                  <a:lnTo>
                    <a:pt x="19230" y="7800"/>
                  </a:lnTo>
                  <a:lnTo>
                    <a:pt x="19286" y="7706"/>
                  </a:lnTo>
                  <a:lnTo>
                    <a:pt x="19357" y="7612"/>
                  </a:lnTo>
                  <a:lnTo>
                    <a:pt x="19371" y="7565"/>
                  </a:lnTo>
                  <a:lnTo>
                    <a:pt x="19427" y="7456"/>
                  </a:lnTo>
                  <a:lnTo>
                    <a:pt x="19441" y="7425"/>
                  </a:lnTo>
                  <a:lnTo>
                    <a:pt x="19470" y="7362"/>
                  </a:lnTo>
                  <a:lnTo>
                    <a:pt x="19512" y="7331"/>
                  </a:lnTo>
                  <a:lnTo>
                    <a:pt x="19554" y="7315"/>
                  </a:lnTo>
                  <a:lnTo>
                    <a:pt x="19582" y="7268"/>
                  </a:lnTo>
                  <a:lnTo>
                    <a:pt x="19597" y="7221"/>
                  </a:lnTo>
                  <a:lnTo>
                    <a:pt x="19597" y="7190"/>
                  </a:lnTo>
                  <a:lnTo>
                    <a:pt x="19611" y="7143"/>
                  </a:lnTo>
                  <a:lnTo>
                    <a:pt x="19639" y="7096"/>
                  </a:lnTo>
                  <a:lnTo>
                    <a:pt x="19667" y="7049"/>
                  </a:lnTo>
                  <a:lnTo>
                    <a:pt x="19681" y="7002"/>
                  </a:lnTo>
                  <a:lnTo>
                    <a:pt x="19724" y="6814"/>
                  </a:lnTo>
                  <a:lnTo>
                    <a:pt x="19738" y="6704"/>
                  </a:lnTo>
                  <a:lnTo>
                    <a:pt x="19724" y="6688"/>
                  </a:lnTo>
                  <a:lnTo>
                    <a:pt x="19681" y="6673"/>
                  </a:lnTo>
                  <a:lnTo>
                    <a:pt x="19653" y="6673"/>
                  </a:lnTo>
                  <a:lnTo>
                    <a:pt x="19639" y="6673"/>
                  </a:lnTo>
                  <a:lnTo>
                    <a:pt x="19625" y="6657"/>
                  </a:lnTo>
                  <a:lnTo>
                    <a:pt x="19625" y="6641"/>
                  </a:lnTo>
                  <a:lnTo>
                    <a:pt x="19625" y="6610"/>
                  </a:lnTo>
                  <a:lnTo>
                    <a:pt x="19724" y="6344"/>
                  </a:lnTo>
                  <a:lnTo>
                    <a:pt x="19738" y="6297"/>
                  </a:lnTo>
                  <a:lnTo>
                    <a:pt x="19780" y="6250"/>
                  </a:lnTo>
                  <a:lnTo>
                    <a:pt x="19865" y="6187"/>
                  </a:lnTo>
                  <a:lnTo>
                    <a:pt x="19893" y="6156"/>
                  </a:lnTo>
                  <a:lnTo>
                    <a:pt x="19978" y="6140"/>
                  </a:lnTo>
                  <a:lnTo>
                    <a:pt x="20020" y="6140"/>
                  </a:lnTo>
                  <a:lnTo>
                    <a:pt x="20048" y="6171"/>
                  </a:lnTo>
                  <a:lnTo>
                    <a:pt x="20062" y="6187"/>
                  </a:lnTo>
                  <a:lnTo>
                    <a:pt x="20090" y="6187"/>
                  </a:lnTo>
                  <a:lnTo>
                    <a:pt x="20133" y="6171"/>
                  </a:lnTo>
                  <a:lnTo>
                    <a:pt x="20246" y="6030"/>
                  </a:lnTo>
                  <a:lnTo>
                    <a:pt x="20274" y="6015"/>
                  </a:lnTo>
                  <a:lnTo>
                    <a:pt x="20288" y="6015"/>
                  </a:lnTo>
                  <a:lnTo>
                    <a:pt x="20316" y="6015"/>
                  </a:lnTo>
                  <a:lnTo>
                    <a:pt x="20330" y="6030"/>
                  </a:lnTo>
                  <a:lnTo>
                    <a:pt x="20457" y="6171"/>
                  </a:lnTo>
                  <a:lnTo>
                    <a:pt x="20471" y="6187"/>
                  </a:lnTo>
                  <a:lnTo>
                    <a:pt x="20500" y="6187"/>
                  </a:lnTo>
                  <a:lnTo>
                    <a:pt x="20514" y="6171"/>
                  </a:lnTo>
                  <a:lnTo>
                    <a:pt x="20514" y="6156"/>
                  </a:lnTo>
                  <a:lnTo>
                    <a:pt x="20556" y="6046"/>
                  </a:lnTo>
                  <a:lnTo>
                    <a:pt x="20584" y="5999"/>
                  </a:lnTo>
                  <a:lnTo>
                    <a:pt x="20627" y="5983"/>
                  </a:lnTo>
                  <a:lnTo>
                    <a:pt x="20655" y="5983"/>
                  </a:lnTo>
                  <a:lnTo>
                    <a:pt x="20697" y="5968"/>
                  </a:lnTo>
                  <a:lnTo>
                    <a:pt x="20739" y="5936"/>
                  </a:lnTo>
                  <a:lnTo>
                    <a:pt x="20880" y="5733"/>
                  </a:lnTo>
                  <a:lnTo>
                    <a:pt x="20923" y="5686"/>
                  </a:lnTo>
                  <a:lnTo>
                    <a:pt x="20965" y="5655"/>
                  </a:lnTo>
                  <a:lnTo>
                    <a:pt x="21134" y="5545"/>
                  </a:lnTo>
                  <a:lnTo>
                    <a:pt x="21191" y="5529"/>
                  </a:lnTo>
                  <a:lnTo>
                    <a:pt x="21247" y="5529"/>
                  </a:lnTo>
                  <a:lnTo>
                    <a:pt x="21275" y="5529"/>
                  </a:lnTo>
                  <a:lnTo>
                    <a:pt x="21332" y="5529"/>
                  </a:lnTo>
                  <a:lnTo>
                    <a:pt x="21374" y="5545"/>
                  </a:lnTo>
                  <a:lnTo>
                    <a:pt x="21417" y="5576"/>
                  </a:lnTo>
                  <a:lnTo>
                    <a:pt x="21459" y="5576"/>
                  </a:lnTo>
                  <a:lnTo>
                    <a:pt x="21473" y="5561"/>
                  </a:lnTo>
                  <a:lnTo>
                    <a:pt x="21473" y="5467"/>
                  </a:lnTo>
                  <a:lnTo>
                    <a:pt x="21473" y="5435"/>
                  </a:lnTo>
                  <a:lnTo>
                    <a:pt x="21445" y="5310"/>
                  </a:lnTo>
                  <a:lnTo>
                    <a:pt x="21417" y="5200"/>
                  </a:lnTo>
                  <a:lnTo>
                    <a:pt x="21388" y="5138"/>
                  </a:lnTo>
                  <a:lnTo>
                    <a:pt x="21360" y="5091"/>
                  </a:lnTo>
                  <a:lnTo>
                    <a:pt x="21304" y="5028"/>
                  </a:lnTo>
                  <a:lnTo>
                    <a:pt x="21290" y="5012"/>
                  </a:lnTo>
                  <a:lnTo>
                    <a:pt x="21290" y="4997"/>
                  </a:lnTo>
                  <a:lnTo>
                    <a:pt x="21290" y="4965"/>
                  </a:lnTo>
                  <a:lnTo>
                    <a:pt x="21318" y="4965"/>
                  </a:lnTo>
                  <a:lnTo>
                    <a:pt x="21346" y="4934"/>
                  </a:lnTo>
                  <a:lnTo>
                    <a:pt x="21445" y="4887"/>
                  </a:lnTo>
                  <a:lnTo>
                    <a:pt x="21487" y="4856"/>
                  </a:lnTo>
                  <a:close/>
                  <a:moveTo>
                    <a:pt x="2963" y="7284"/>
                  </a:moveTo>
                  <a:lnTo>
                    <a:pt x="2963" y="7284"/>
                  </a:lnTo>
                  <a:lnTo>
                    <a:pt x="2920" y="7237"/>
                  </a:lnTo>
                  <a:lnTo>
                    <a:pt x="2892" y="7205"/>
                  </a:lnTo>
                  <a:lnTo>
                    <a:pt x="2920" y="7237"/>
                  </a:lnTo>
                  <a:lnTo>
                    <a:pt x="2963" y="7284"/>
                  </a:lnTo>
                  <a:close/>
                  <a:moveTo>
                    <a:pt x="6617" y="9743"/>
                  </a:moveTo>
                  <a:lnTo>
                    <a:pt x="6617" y="9743"/>
                  </a:lnTo>
                  <a:lnTo>
                    <a:pt x="6589" y="9696"/>
                  </a:lnTo>
                  <a:lnTo>
                    <a:pt x="6546" y="9680"/>
                  </a:lnTo>
                  <a:lnTo>
                    <a:pt x="6518" y="9664"/>
                  </a:lnTo>
                  <a:lnTo>
                    <a:pt x="6448" y="9664"/>
                  </a:lnTo>
                  <a:lnTo>
                    <a:pt x="6363" y="9696"/>
                  </a:lnTo>
                  <a:lnTo>
                    <a:pt x="6321" y="9711"/>
                  </a:lnTo>
                  <a:lnTo>
                    <a:pt x="6278" y="9727"/>
                  </a:lnTo>
                  <a:lnTo>
                    <a:pt x="6222" y="9743"/>
                  </a:lnTo>
                  <a:lnTo>
                    <a:pt x="6194" y="9743"/>
                  </a:lnTo>
                  <a:lnTo>
                    <a:pt x="6095" y="9743"/>
                  </a:lnTo>
                  <a:lnTo>
                    <a:pt x="6010" y="9711"/>
                  </a:lnTo>
                  <a:lnTo>
                    <a:pt x="5982" y="9696"/>
                  </a:lnTo>
                  <a:lnTo>
                    <a:pt x="5897" y="9664"/>
                  </a:lnTo>
                  <a:lnTo>
                    <a:pt x="5799" y="9664"/>
                  </a:lnTo>
                  <a:lnTo>
                    <a:pt x="5643" y="9664"/>
                  </a:lnTo>
                  <a:lnTo>
                    <a:pt x="5545" y="9664"/>
                  </a:lnTo>
                  <a:lnTo>
                    <a:pt x="5460" y="9664"/>
                  </a:lnTo>
                  <a:lnTo>
                    <a:pt x="5432" y="9664"/>
                  </a:lnTo>
                  <a:lnTo>
                    <a:pt x="5389" y="9680"/>
                  </a:lnTo>
                  <a:lnTo>
                    <a:pt x="5347" y="9696"/>
                  </a:lnTo>
                  <a:lnTo>
                    <a:pt x="5262" y="9774"/>
                  </a:lnTo>
                  <a:lnTo>
                    <a:pt x="5220" y="9790"/>
                  </a:lnTo>
                  <a:lnTo>
                    <a:pt x="5178" y="9790"/>
                  </a:lnTo>
                  <a:lnTo>
                    <a:pt x="5135" y="9774"/>
                  </a:lnTo>
                  <a:lnTo>
                    <a:pt x="5093" y="9743"/>
                  </a:lnTo>
                  <a:lnTo>
                    <a:pt x="5051" y="9711"/>
                  </a:lnTo>
                  <a:lnTo>
                    <a:pt x="4952" y="9680"/>
                  </a:lnTo>
                  <a:lnTo>
                    <a:pt x="4910" y="9649"/>
                  </a:lnTo>
                  <a:lnTo>
                    <a:pt x="4896" y="9602"/>
                  </a:lnTo>
                  <a:lnTo>
                    <a:pt x="4896" y="9570"/>
                  </a:lnTo>
                  <a:lnTo>
                    <a:pt x="4910" y="9508"/>
                  </a:lnTo>
                  <a:lnTo>
                    <a:pt x="4938" y="9461"/>
                  </a:lnTo>
                  <a:lnTo>
                    <a:pt x="4994" y="9398"/>
                  </a:lnTo>
                  <a:lnTo>
                    <a:pt x="5037" y="9351"/>
                  </a:lnTo>
                  <a:lnTo>
                    <a:pt x="5037" y="9288"/>
                  </a:lnTo>
                  <a:lnTo>
                    <a:pt x="5037" y="9179"/>
                  </a:lnTo>
                  <a:lnTo>
                    <a:pt x="5037" y="9132"/>
                  </a:lnTo>
                  <a:lnTo>
                    <a:pt x="5065" y="9085"/>
                  </a:lnTo>
                  <a:lnTo>
                    <a:pt x="5107" y="9054"/>
                  </a:lnTo>
                  <a:lnTo>
                    <a:pt x="5135" y="9007"/>
                  </a:lnTo>
                  <a:lnTo>
                    <a:pt x="5220" y="8944"/>
                  </a:lnTo>
                  <a:lnTo>
                    <a:pt x="5262" y="8928"/>
                  </a:lnTo>
                  <a:lnTo>
                    <a:pt x="5319" y="8897"/>
                  </a:lnTo>
                  <a:lnTo>
                    <a:pt x="5361" y="8897"/>
                  </a:lnTo>
                  <a:lnTo>
                    <a:pt x="5389" y="8897"/>
                  </a:lnTo>
                  <a:lnTo>
                    <a:pt x="5446" y="8913"/>
                  </a:lnTo>
                  <a:lnTo>
                    <a:pt x="5488" y="8928"/>
                  </a:lnTo>
                  <a:lnTo>
                    <a:pt x="5502" y="8975"/>
                  </a:lnTo>
                  <a:lnTo>
                    <a:pt x="5488" y="9007"/>
                  </a:lnTo>
                  <a:lnTo>
                    <a:pt x="5474" y="9022"/>
                  </a:lnTo>
                  <a:lnTo>
                    <a:pt x="5474" y="9054"/>
                  </a:lnTo>
                  <a:lnTo>
                    <a:pt x="5488" y="9085"/>
                  </a:lnTo>
                  <a:lnTo>
                    <a:pt x="5545" y="9163"/>
                  </a:lnTo>
                  <a:lnTo>
                    <a:pt x="5587" y="9179"/>
                  </a:lnTo>
                  <a:lnTo>
                    <a:pt x="5643" y="9179"/>
                  </a:lnTo>
                  <a:lnTo>
                    <a:pt x="5813" y="9069"/>
                  </a:lnTo>
                  <a:lnTo>
                    <a:pt x="5869" y="9054"/>
                  </a:lnTo>
                  <a:lnTo>
                    <a:pt x="5911" y="9069"/>
                  </a:lnTo>
                  <a:lnTo>
                    <a:pt x="6081" y="9116"/>
                  </a:lnTo>
                  <a:lnTo>
                    <a:pt x="6137" y="9132"/>
                  </a:lnTo>
                  <a:lnTo>
                    <a:pt x="6165" y="9179"/>
                  </a:lnTo>
                  <a:lnTo>
                    <a:pt x="6250" y="9304"/>
                  </a:lnTo>
                  <a:lnTo>
                    <a:pt x="6264" y="9351"/>
                  </a:lnTo>
                  <a:lnTo>
                    <a:pt x="6278" y="9398"/>
                  </a:lnTo>
                  <a:lnTo>
                    <a:pt x="6292" y="9429"/>
                  </a:lnTo>
                  <a:lnTo>
                    <a:pt x="6306" y="9476"/>
                  </a:lnTo>
                  <a:lnTo>
                    <a:pt x="6349" y="9492"/>
                  </a:lnTo>
                  <a:lnTo>
                    <a:pt x="6405" y="9508"/>
                  </a:lnTo>
                  <a:lnTo>
                    <a:pt x="6433" y="9508"/>
                  </a:lnTo>
                  <a:lnTo>
                    <a:pt x="6476" y="9523"/>
                  </a:lnTo>
                  <a:lnTo>
                    <a:pt x="6518" y="9539"/>
                  </a:lnTo>
                  <a:lnTo>
                    <a:pt x="6575" y="9649"/>
                  </a:lnTo>
                  <a:lnTo>
                    <a:pt x="6603" y="9680"/>
                  </a:lnTo>
                  <a:lnTo>
                    <a:pt x="6617" y="9743"/>
                  </a:lnTo>
                  <a:close/>
                  <a:moveTo>
                    <a:pt x="7717" y="9054"/>
                  </a:moveTo>
                  <a:lnTo>
                    <a:pt x="7717" y="9054"/>
                  </a:lnTo>
                  <a:lnTo>
                    <a:pt x="7604" y="9054"/>
                  </a:lnTo>
                  <a:lnTo>
                    <a:pt x="7576" y="9054"/>
                  </a:lnTo>
                  <a:lnTo>
                    <a:pt x="7534" y="9054"/>
                  </a:lnTo>
                  <a:lnTo>
                    <a:pt x="7492" y="9085"/>
                  </a:lnTo>
                  <a:lnTo>
                    <a:pt x="7463" y="9132"/>
                  </a:lnTo>
                  <a:lnTo>
                    <a:pt x="7463" y="9179"/>
                  </a:lnTo>
                  <a:lnTo>
                    <a:pt x="7506" y="9367"/>
                  </a:lnTo>
                  <a:lnTo>
                    <a:pt x="7534" y="9429"/>
                  </a:lnTo>
                  <a:lnTo>
                    <a:pt x="7562" y="9476"/>
                  </a:lnTo>
                  <a:lnTo>
                    <a:pt x="7619" y="9539"/>
                  </a:lnTo>
                  <a:lnTo>
                    <a:pt x="7647" y="9586"/>
                  </a:lnTo>
                  <a:lnTo>
                    <a:pt x="7661" y="9649"/>
                  </a:lnTo>
                  <a:lnTo>
                    <a:pt x="7661" y="9837"/>
                  </a:lnTo>
                  <a:lnTo>
                    <a:pt x="7661" y="9899"/>
                  </a:lnTo>
                  <a:lnTo>
                    <a:pt x="7619" y="9915"/>
                  </a:lnTo>
                  <a:lnTo>
                    <a:pt x="7195" y="10009"/>
                  </a:lnTo>
                  <a:lnTo>
                    <a:pt x="7153" y="10009"/>
                  </a:lnTo>
                  <a:lnTo>
                    <a:pt x="7125" y="9993"/>
                  </a:lnTo>
                  <a:lnTo>
                    <a:pt x="7097" y="9978"/>
                  </a:lnTo>
                  <a:lnTo>
                    <a:pt x="7068" y="10009"/>
                  </a:lnTo>
                  <a:lnTo>
                    <a:pt x="7040" y="10025"/>
                  </a:lnTo>
                  <a:lnTo>
                    <a:pt x="6984" y="10040"/>
                  </a:lnTo>
                  <a:lnTo>
                    <a:pt x="6927" y="10056"/>
                  </a:lnTo>
                  <a:lnTo>
                    <a:pt x="6885" y="10056"/>
                  </a:lnTo>
                  <a:lnTo>
                    <a:pt x="6857" y="10056"/>
                  </a:lnTo>
                  <a:lnTo>
                    <a:pt x="6786" y="10009"/>
                  </a:lnTo>
                  <a:lnTo>
                    <a:pt x="6758" y="9962"/>
                  </a:lnTo>
                  <a:lnTo>
                    <a:pt x="6730" y="9931"/>
                  </a:lnTo>
                  <a:lnTo>
                    <a:pt x="6730" y="9915"/>
                  </a:lnTo>
                  <a:lnTo>
                    <a:pt x="6730" y="9899"/>
                  </a:lnTo>
                  <a:lnTo>
                    <a:pt x="6772" y="9899"/>
                  </a:lnTo>
                  <a:lnTo>
                    <a:pt x="6828" y="9884"/>
                  </a:lnTo>
                  <a:lnTo>
                    <a:pt x="6885" y="9868"/>
                  </a:lnTo>
                  <a:lnTo>
                    <a:pt x="6913" y="9837"/>
                  </a:lnTo>
                  <a:lnTo>
                    <a:pt x="6955" y="9837"/>
                  </a:lnTo>
                  <a:lnTo>
                    <a:pt x="6998" y="9852"/>
                  </a:lnTo>
                  <a:lnTo>
                    <a:pt x="7026" y="9899"/>
                  </a:lnTo>
                  <a:lnTo>
                    <a:pt x="7040" y="9931"/>
                  </a:lnTo>
                  <a:lnTo>
                    <a:pt x="7040" y="9946"/>
                  </a:lnTo>
                  <a:lnTo>
                    <a:pt x="7068" y="9915"/>
                  </a:lnTo>
                  <a:lnTo>
                    <a:pt x="7082" y="9868"/>
                  </a:lnTo>
                  <a:lnTo>
                    <a:pt x="7139" y="9774"/>
                  </a:lnTo>
                  <a:lnTo>
                    <a:pt x="7209" y="9711"/>
                  </a:lnTo>
                  <a:lnTo>
                    <a:pt x="7224" y="9664"/>
                  </a:lnTo>
                  <a:lnTo>
                    <a:pt x="7224" y="9602"/>
                  </a:lnTo>
                  <a:lnTo>
                    <a:pt x="7125" y="9414"/>
                  </a:lnTo>
                  <a:lnTo>
                    <a:pt x="7068" y="9304"/>
                  </a:lnTo>
                  <a:lnTo>
                    <a:pt x="6871" y="9022"/>
                  </a:lnTo>
                  <a:lnTo>
                    <a:pt x="6843" y="8975"/>
                  </a:lnTo>
                  <a:lnTo>
                    <a:pt x="6857" y="8913"/>
                  </a:lnTo>
                  <a:lnTo>
                    <a:pt x="6941" y="8787"/>
                  </a:lnTo>
                  <a:lnTo>
                    <a:pt x="6970" y="8756"/>
                  </a:lnTo>
                  <a:lnTo>
                    <a:pt x="7012" y="8709"/>
                  </a:lnTo>
                  <a:lnTo>
                    <a:pt x="7054" y="8693"/>
                  </a:lnTo>
                  <a:lnTo>
                    <a:pt x="7097" y="8678"/>
                  </a:lnTo>
                  <a:lnTo>
                    <a:pt x="7139" y="8709"/>
                  </a:lnTo>
                  <a:lnTo>
                    <a:pt x="7181" y="8725"/>
                  </a:lnTo>
                  <a:lnTo>
                    <a:pt x="7238" y="8740"/>
                  </a:lnTo>
                  <a:lnTo>
                    <a:pt x="7393" y="8740"/>
                  </a:lnTo>
                  <a:lnTo>
                    <a:pt x="7506" y="8740"/>
                  </a:lnTo>
                  <a:lnTo>
                    <a:pt x="7604" y="8740"/>
                  </a:lnTo>
                  <a:lnTo>
                    <a:pt x="7647" y="8756"/>
                  </a:lnTo>
                  <a:lnTo>
                    <a:pt x="7689" y="8787"/>
                  </a:lnTo>
                  <a:lnTo>
                    <a:pt x="7830" y="8991"/>
                  </a:lnTo>
                  <a:lnTo>
                    <a:pt x="7844" y="9022"/>
                  </a:lnTo>
                  <a:lnTo>
                    <a:pt x="7844" y="9038"/>
                  </a:lnTo>
                  <a:lnTo>
                    <a:pt x="7830" y="9038"/>
                  </a:lnTo>
                  <a:lnTo>
                    <a:pt x="7816" y="9054"/>
                  </a:lnTo>
                  <a:lnTo>
                    <a:pt x="7717" y="9054"/>
                  </a:lnTo>
                  <a:close/>
                  <a:moveTo>
                    <a:pt x="7746" y="2741"/>
                  </a:moveTo>
                  <a:lnTo>
                    <a:pt x="7746" y="2741"/>
                  </a:lnTo>
                  <a:lnTo>
                    <a:pt x="7774" y="2772"/>
                  </a:lnTo>
                  <a:lnTo>
                    <a:pt x="7802" y="2804"/>
                  </a:lnTo>
                  <a:lnTo>
                    <a:pt x="7816" y="2835"/>
                  </a:lnTo>
                  <a:lnTo>
                    <a:pt x="7844" y="2866"/>
                  </a:lnTo>
                  <a:lnTo>
                    <a:pt x="7887" y="2882"/>
                  </a:lnTo>
                  <a:lnTo>
                    <a:pt x="7929" y="2913"/>
                  </a:lnTo>
                  <a:lnTo>
                    <a:pt x="7985" y="2913"/>
                  </a:lnTo>
                  <a:lnTo>
                    <a:pt x="8155" y="2913"/>
                  </a:lnTo>
                  <a:lnTo>
                    <a:pt x="8169" y="2913"/>
                  </a:lnTo>
                  <a:lnTo>
                    <a:pt x="8183" y="2898"/>
                  </a:lnTo>
                  <a:lnTo>
                    <a:pt x="8183" y="2882"/>
                  </a:lnTo>
                  <a:lnTo>
                    <a:pt x="8169" y="2866"/>
                  </a:lnTo>
                  <a:lnTo>
                    <a:pt x="8112" y="2804"/>
                  </a:lnTo>
                  <a:lnTo>
                    <a:pt x="8084" y="2757"/>
                  </a:lnTo>
                  <a:lnTo>
                    <a:pt x="8056" y="2710"/>
                  </a:lnTo>
                  <a:lnTo>
                    <a:pt x="7957" y="2365"/>
                  </a:lnTo>
                  <a:lnTo>
                    <a:pt x="7943" y="2303"/>
                  </a:lnTo>
                  <a:lnTo>
                    <a:pt x="7957" y="2240"/>
                  </a:lnTo>
                  <a:lnTo>
                    <a:pt x="8042" y="2052"/>
                  </a:lnTo>
                  <a:lnTo>
                    <a:pt x="8098" y="1942"/>
                  </a:lnTo>
                  <a:lnTo>
                    <a:pt x="8324" y="1441"/>
                  </a:lnTo>
                  <a:lnTo>
                    <a:pt x="8352" y="1394"/>
                  </a:lnTo>
                  <a:lnTo>
                    <a:pt x="8395" y="1347"/>
                  </a:lnTo>
                  <a:lnTo>
                    <a:pt x="8578" y="1190"/>
                  </a:lnTo>
                  <a:lnTo>
                    <a:pt x="8648" y="1096"/>
                  </a:lnTo>
                  <a:lnTo>
                    <a:pt x="8733" y="971"/>
                  </a:lnTo>
                  <a:lnTo>
                    <a:pt x="8775" y="940"/>
                  </a:lnTo>
                  <a:lnTo>
                    <a:pt x="8818" y="908"/>
                  </a:lnTo>
                  <a:lnTo>
                    <a:pt x="8917" y="861"/>
                  </a:lnTo>
                  <a:lnTo>
                    <a:pt x="9015" y="815"/>
                  </a:lnTo>
                  <a:lnTo>
                    <a:pt x="9128" y="736"/>
                  </a:lnTo>
                  <a:lnTo>
                    <a:pt x="9213" y="658"/>
                  </a:lnTo>
                  <a:lnTo>
                    <a:pt x="9410" y="439"/>
                  </a:lnTo>
                  <a:lnTo>
                    <a:pt x="9439" y="392"/>
                  </a:lnTo>
                  <a:lnTo>
                    <a:pt x="9424" y="329"/>
                  </a:lnTo>
                  <a:lnTo>
                    <a:pt x="9410" y="298"/>
                  </a:lnTo>
                  <a:lnTo>
                    <a:pt x="9368" y="251"/>
                  </a:lnTo>
                  <a:lnTo>
                    <a:pt x="9326" y="235"/>
                  </a:lnTo>
                  <a:lnTo>
                    <a:pt x="9227" y="235"/>
                  </a:lnTo>
                  <a:lnTo>
                    <a:pt x="9185" y="251"/>
                  </a:lnTo>
                  <a:lnTo>
                    <a:pt x="9142" y="282"/>
                  </a:lnTo>
                  <a:lnTo>
                    <a:pt x="9072" y="345"/>
                  </a:lnTo>
                  <a:lnTo>
                    <a:pt x="9001" y="423"/>
                  </a:lnTo>
                  <a:lnTo>
                    <a:pt x="8959" y="454"/>
                  </a:lnTo>
                  <a:lnTo>
                    <a:pt x="8917" y="486"/>
                  </a:lnTo>
                  <a:lnTo>
                    <a:pt x="8818" y="517"/>
                  </a:lnTo>
                  <a:lnTo>
                    <a:pt x="8705" y="548"/>
                  </a:lnTo>
                  <a:lnTo>
                    <a:pt x="8606" y="548"/>
                  </a:lnTo>
                  <a:lnTo>
                    <a:pt x="8564" y="548"/>
                  </a:lnTo>
                  <a:lnTo>
                    <a:pt x="8521" y="580"/>
                  </a:lnTo>
                  <a:lnTo>
                    <a:pt x="8451" y="658"/>
                  </a:lnTo>
                  <a:lnTo>
                    <a:pt x="8380" y="736"/>
                  </a:lnTo>
                  <a:lnTo>
                    <a:pt x="8183" y="955"/>
                  </a:lnTo>
                  <a:lnTo>
                    <a:pt x="8084" y="1034"/>
                  </a:lnTo>
                  <a:lnTo>
                    <a:pt x="8056" y="1049"/>
                  </a:lnTo>
                  <a:lnTo>
                    <a:pt x="8014" y="1096"/>
                  </a:lnTo>
                  <a:lnTo>
                    <a:pt x="7999" y="1143"/>
                  </a:lnTo>
                  <a:lnTo>
                    <a:pt x="7999" y="1253"/>
                  </a:lnTo>
                  <a:lnTo>
                    <a:pt x="7985" y="1300"/>
                  </a:lnTo>
                  <a:lnTo>
                    <a:pt x="7957" y="1331"/>
                  </a:lnTo>
                  <a:lnTo>
                    <a:pt x="7915" y="1363"/>
                  </a:lnTo>
                  <a:lnTo>
                    <a:pt x="7873" y="1394"/>
                  </a:lnTo>
                  <a:lnTo>
                    <a:pt x="7830" y="1441"/>
                  </a:lnTo>
                  <a:lnTo>
                    <a:pt x="7760" y="1566"/>
                  </a:lnTo>
                  <a:lnTo>
                    <a:pt x="7731" y="1613"/>
                  </a:lnTo>
                  <a:lnTo>
                    <a:pt x="7731" y="1676"/>
                  </a:lnTo>
                  <a:lnTo>
                    <a:pt x="7731" y="1707"/>
                  </a:lnTo>
                  <a:lnTo>
                    <a:pt x="7717" y="1770"/>
                  </a:lnTo>
                  <a:lnTo>
                    <a:pt x="7703" y="1817"/>
                  </a:lnTo>
                  <a:lnTo>
                    <a:pt x="7689" y="1864"/>
                  </a:lnTo>
                  <a:lnTo>
                    <a:pt x="7633" y="1974"/>
                  </a:lnTo>
                  <a:lnTo>
                    <a:pt x="7619" y="2021"/>
                  </a:lnTo>
                  <a:lnTo>
                    <a:pt x="7590" y="2083"/>
                  </a:lnTo>
                  <a:lnTo>
                    <a:pt x="7590" y="2130"/>
                  </a:lnTo>
                  <a:lnTo>
                    <a:pt x="7590" y="2240"/>
                  </a:lnTo>
                  <a:lnTo>
                    <a:pt x="7576" y="2303"/>
                  </a:lnTo>
                  <a:lnTo>
                    <a:pt x="7562" y="2365"/>
                  </a:lnTo>
                  <a:lnTo>
                    <a:pt x="7548" y="2397"/>
                  </a:lnTo>
                  <a:lnTo>
                    <a:pt x="7534" y="2459"/>
                  </a:lnTo>
                  <a:lnTo>
                    <a:pt x="7534" y="2522"/>
                  </a:lnTo>
                  <a:lnTo>
                    <a:pt x="7576" y="2631"/>
                  </a:lnTo>
                  <a:lnTo>
                    <a:pt x="7604" y="2678"/>
                  </a:lnTo>
                  <a:lnTo>
                    <a:pt x="7647" y="2710"/>
                  </a:lnTo>
                  <a:lnTo>
                    <a:pt x="7746" y="2741"/>
                  </a:lnTo>
                  <a:close/>
                  <a:moveTo>
                    <a:pt x="1044" y="7847"/>
                  </a:moveTo>
                  <a:lnTo>
                    <a:pt x="1044" y="7847"/>
                  </a:lnTo>
                  <a:lnTo>
                    <a:pt x="1143" y="7785"/>
                  </a:lnTo>
                  <a:lnTo>
                    <a:pt x="1185" y="7769"/>
                  </a:lnTo>
                  <a:lnTo>
                    <a:pt x="1213" y="7738"/>
                  </a:lnTo>
                  <a:lnTo>
                    <a:pt x="1227" y="7675"/>
                  </a:lnTo>
                  <a:lnTo>
                    <a:pt x="1227" y="7659"/>
                  </a:lnTo>
                  <a:lnTo>
                    <a:pt x="1227" y="7534"/>
                  </a:lnTo>
                  <a:lnTo>
                    <a:pt x="1227" y="7503"/>
                  </a:lnTo>
                  <a:lnTo>
                    <a:pt x="1242" y="7440"/>
                  </a:lnTo>
                  <a:lnTo>
                    <a:pt x="1270" y="7393"/>
                  </a:lnTo>
                  <a:lnTo>
                    <a:pt x="1284" y="7362"/>
                  </a:lnTo>
                  <a:lnTo>
                    <a:pt x="1270" y="7331"/>
                  </a:lnTo>
                  <a:lnTo>
                    <a:pt x="1242" y="7284"/>
                  </a:lnTo>
                  <a:lnTo>
                    <a:pt x="1227" y="7252"/>
                  </a:lnTo>
                  <a:lnTo>
                    <a:pt x="1213" y="7221"/>
                  </a:lnTo>
                  <a:lnTo>
                    <a:pt x="1199" y="7205"/>
                  </a:lnTo>
                  <a:lnTo>
                    <a:pt x="1157" y="7205"/>
                  </a:lnTo>
                  <a:lnTo>
                    <a:pt x="1129" y="7174"/>
                  </a:lnTo>
                  <a:lnTo>
                    <a:pt x="1115" y="7158"/>
                  </a:lnTo>
                  <a:lnTo>
                    <a:pt x="1086" y="7158"/>
                  </a:lnTo>
                  <a:lnTo>
                    <a:pt x="1044" y="7174"/>
                  </a:lnTo>
                  <a:lnTo>
                    <a:pt x="988" y="7237"/>
                  </a:lnTo>
                  <a:lnTo>
                    <a:pt x="959" y="7284"/>
                  </a:lnTo>
                  <a:lnTo>
                    <a:pt x="945" y="7331"/>
                  </a:lnTo>
                  <a:lnTo>
                    <a:pt x="931" y="7346"/>
                  </a:lnTo>
                  <a:lnTo>
                    <a:pt x="889" y="7362"/>
                  </a:lnTo>
                  <a:lnTo>
                    <a:pt x="875" y="7362"/>
                  </a:lnTo>
                  <a:lnTo>
                    <a:pt x="847" y="7362"/>
                  </a:lnTo>
                  <a:lnTo>
                    <a:pt x="832" y="7378"/>
                  </a:lnTo>
                  <a:lnTo>
                    <a:pt x="832" y="7393"/>
                  </a:lnTo>
                  <a:lnTo>
                    <a:pt x="832" y="7425"/>
                  </a:lnTo>
                  <a:lnTo>
                    <a:pt x="861" y="7456"/>
                  </a:lnTo>
                  <a:lnTo>
                    <a:pt x="861" y="7503"/>
                  </a:lnTo>
                  <a:lnTo>
                    <a:pt x="847" y="7518"/>
                  </a:lnTo>
                  <a:lnTo>
                    <a:pt x="832" y="7518"/>
                  </a:lnTo>
                  <a:lnTo>
                    <a:pt x="847" y="7550"/>
                  </a:lnTo>
                  <a:lnTo>
                    <a:pt x="875" y="7597"/>
                  </a:lnTo>
                  <a:lnTo>
                    <a:pt x="875" y="7628"/>
                  </a:lnTo>
                  <a:lnTo>
                    <a:pt x="875" y="7659"/>
                  </a:lnTo>
                  <a:lnTo>
                    <a:pt x="847" y="7706"/>
                  </a:lnTo>
                  <a:lnTo>
                    <a:pt x="818" y="7738"/>
                  </a:lnTo>
                  <a:lnTo>
                    <a:pt x="818" y="7785"/>
                  </a:lnTo>
                  <a:lnTo>
                    <a:pt x="818" y="7863"/>
                  </a:lnTo>
                  <a:lnTo>
                    <a:pt x="818" y="7894"/>
                  </a:lnTo>
                  <a:lnTo>
                    <a:pt x="847" y="7926"/>
                  </a:lnTo>
                  <a:lnTo>
                    <a:pt x="889" y="7957"/>
                  </a:lnTo>
                  <a:lnTo>
                    <a:pt x="931" y="7941"/>
                  </a:lnTo>
                  <a:lnTo>
                    <a:pt x="1044" y="7847"/>
                  </a:lnTo>
                  <a:close/>
                  <a:moveTo>
                    <a:pt x="10624" y="14191"/>
                  </a:moveTo>
                  <a:lnTo>
                    <a:pt x="10624" y="14191"/>
                  </a:lnTo>
                  <a:lnTo>
                    <a:pt x="10624" y="14316"/>
                  </a:lnTo>
                  <a:lnTo>
                    <a:pt x="10624" y="14348"/>
                  </a:lnTo>
                  <a:lnTo>
                    <a:pt x="10638" y="14379"/>
                  </a:lnTo>
                  <a:lnTo>
                    <a:pt x="10652" y="14395"/>
                  </a:lnTo>
                  <a:lnTo>
                    <a:pt x="10666" y="14410"/>
                  </a:lnTo>
                  <a:lnTo>
                    <a:pt x="10680" y="14410"/>
                  </a:lnTo>
                  <a:lnTo>
                    <a:pt x="10708" y="14410"/>
                  </a:lnTo>
                  <a:lnTo>
                    <a:pt x="10751" y="14395"/>
                  </a:lnTo>
                  <a:lnTo>
                    <a:pt x="10793" y="14363"/>
                  </a:lnTo>
                  <a:lnTo>
                    <a:pt x="10807" y="14316"/>
                  </a:lnTo>
                  <a:lnTo>
                    <a:pt x="10807" y="14269"/>
                  </a:lnTo>
                  <a:lnTo>
                    <a:pt x="10793" y="14222"/>
                  </a:lnTo>
                  <a:lnTo>
                    <a:pt x="10680" y="14144"/>
                  </a:lnTo>
                  <a:lnTo>
                    <a:pt x="10652" y="14128"/>
                  </a:lnTo>
                  <a:lnTo>
                    <a:pt x="10638" y="14128"/>
                  </a:lnTo>
                  <a:lnTo>
                    <a:pt x="10638" y="14144"/>
                  </a:lnTo>
                  <a:lnTo>
                    <a:pt x="10624" y="14160"/>
                  </a:lnTo>
                  <a:lnTo>
                    <a:pt x="10624" y="14191"/>
                  </a:lnTo>
                  <a:close/>
                  <a:moveTo>
                    <a:pt x="13474" y="15617"/>
                  </a:moveTo>
                  <a:lnTo>
                    <a:pt x="13474" y="15617"/>
                  </a:lnTo>
                  <a:lnTo>
                    <a:pt x="13431" y="15507"/>
                  </a:lnTo>
                  <a:lnTo>
                    <a:pt x="13347" y="15382"/>
                  </a:lnTo>
                  <a:lnTo>
                    <a:pt x="13290" y="15288"/>
                  </a:lnTo>
                  <a:lnTo>
                    <a:pt x="13205" y="15209"/>
                  </a:lnTo>
                  <a:lnTo>
                    <a:pt x="13022" y="14990"/>
                  </a:lnTo>
                  <a:lnTo>
                    <a:pt x="12923" y="14912"/>
                  </a:lnTo>
                  <a:lnTo>
                    <a:pt x="12881" y="14896"/>
                  </a:lnTo>
                  <a:lnTo>
                    <a:pt x="12782" y="14849"/>
                  </a:lnTo>
                  <a:lnTo>
                    <a:pt x="12754" y="14818"/>
                  </a:lnTo>
                  <a:lnTo>
                    <a:pt x="12698" y="14786"/>
                  </a:lnTo>
                  <a:lnTo>
                    <a:pt x="12669" y="14739"/>
                  </a:lnTo>
                  <a:lnTo>
                    <a:pt x="12585" y="14614"/>
                  </a:lnTo>
                  <a:lnTo>
                    <a:pt x="12557" y="14583"/>
                  </a:lnTo>
                  <a:lnTo>
                    <a:pt x="12500" y="14567"/>
                  </a:lnTo>
                  <a:lnTo>
                    <a:pt x="12472" y="14567"/>
                  </a:lnTo>
                  <a:lnTo>
                    <a:pt x="12458" y="14567"/>
                  </a:lnTo>
                  <a:lnTo>
                    <a:pt x="12444" y="14583"/>
                  </a:lnTo>
                  <a:lnTo>
                    <a:pt x="12430" y="14598"/>
                  </a:lnTo>
                  <a:lnTo>
                    <a:pt x="12430" y="14630"/>
                  </a:lnTo>
                  <a:lnTo>
                    <a:pt x="12472" y="14802"/>
                  </a:lnTo>
                  <a:lnTo>
                    <a:pt x="12500" y="14865"/>
                  </a:lnTo>
                  <a:lnTo>
                    <a:pt x="12528" y="14912"/>
                  </a:lnTo>
                  <a:lnTo>
                    <a:pt x="12585" y="14974"/>
                  </a:lnTo>
                  <a:lnTo>
                    <a:pt x="12669" y="15068"/>
                  </a:lnTo>
                  <a:lnTo>
                    <a:pt x="12726" y="15131"/>
                  </a:lnTo>
                  <a:lnTo>
                    <a:pt x="12796" y="15209"/>
                  </a:lnTo>
                  <a:lnTo>
                    <a:pt x="12867" y="15319"/>
                  </a:lnTo>
                  <a:lnTo>
                    <a:pt x="12952" y="15507"/>
                  </a:lnTo>
                  <a:lnTo>
                    <a:pt x="12980" y="15554"/>
                  </a:lnTo>
                  <a:lnTo>
                    <a:pt x="13022" y="15601"/>
                  </a:lnTo>
                  <a:lnTo>
                    <a:pt x="13135" y="15679"/>
                  </a:lnTo>
                  <a:lnTo>
                    <a:pt x="13234" y="15758"/>
                  </a:lnTo>
                  <a:lnTo>
                    <a:pt x="13347" y="15836"/>
                  </a:lnTo>
                  <a:lnTo>
                    <a:pt x="13389" y="15851"/>
                  </a:lnTo>
                  <a:lnTo>
                    <a:pt x="13445" y="15836"/>
                  </a:lnTo>
                  <a:lnTo>
                    <a:pt x="13474" y="15820"/>
                  </a:lnTo>
                  <a:lnTo>
                    <a:pt x="13516" y="15789"/>
                  </a:lnTo>
                  <a:lnTo>
                    <a:pt x="13516" y="15726"/>
                  </a:lnTo>
                  <a:lnTo>
                    <a:pt x="13474" y="15617"/>
                  </a:lnTo>
                  <a:close/>
                  <a:moveTo>
                    <a:pt x="7082" y="16823"/>
                  </a:moveTo>
                  <a:lnTo>
                    <a:pt x="7082" y="16823"/>
                  </a:lnTo>
                  <a:lnTo>
                    <a:pt x="7040" y="16870"/>
                  </a:lnTo>
                  <a:lnTo>
                    <a:pt x="7012" y="16917"/>
                  </a:lnTo>
                  <a:lnTo>
                    <a:pt x="6927" y="17042"/>
                  </a:lnTo>
                  <a:lnTo>
                    <a:pt x="6899" y="17089"/>
                  </a:lnTo>
                  <a:lnTo>
                    <a:pt x="6843" y="17120"/>
                  </a:lnTo>
                  <a:lnTo>
                    <a:pt x="6814" y="17136"/>
                  </a:lnTo>
                  <a:lnTo>
                    <a:pt x="6730" y="17214"/>
                  </a:lnTo>
                  <a:lnTo>
                    <a:pt x="6701" y="17246"/>
                  </a:lnTo>
                  <a:lnTo>
                    <a:pt x="6701" y="17308"/>
                  </a:lnTo>
                  <a:lnTo>
                    <a:pt x="6744" y="17496"/>
                  </a:lnTo>
                  <a:lnTo>
                    <a:pt x="6758" y="17559"/>
                  </a:lnTo>
                  <a:lnTo>
                    <a:pt x="6744" y="17606"/>
                  </a:lnTo>
                  <a:lnTo>
                    <a:pt x="6716" y="17731"/>
                  </a:lnTo>
                  <a:lnTo>
                    <a:pt x="6673" y="17841"/>
                  </a:lnTo>
                  <a:lnTo>
                    <a:pt x="6645" y="17888"/>
                  </a:lnTo>
                  <a:lnTo>
                    <a:pt x="6631" y="17935"/>
                  </a:lnTo>
                  <a:lnTo>
                    <a:pt x="6617" y="17997"/>
                  </a:lnTo>
                  <a:lnTo>
                    <a:pt x="6617" y="18029"/>
                  </a:lnTo>
                  <a:lnTo>
                    <a:pt x="6617" y="18154"/>
                  </a:lnTo>
                  <a:lnTo>
                    <a:pt x="6617" y="18185"/>
                  </a:lnTo>
                  <a:lnTo>
                    <a:pt x="6631" y="18232"/>
                  </a:lnTo>
                  <a:lnTo>
                    <a:pt x="6659" y="18295"/>
                  </a:lnTo>
                  <a:lnTo>
                    <a:pt x="6716" y="18358"/>
                  </a:lnTo>
                  <a:lnTo>
                    <a:pt x="6758" y="18373"/>
                  </a:lnTo>
                  <a:lnTo>
                    <a:pt x="6814" y="18373"/>
                  </a:lnTo>
                  <a:lnTo>
                    <a:pt x="6843" y="18342"/>
                  </a:lnTo>
                  <a:lnTo>
                    <a:pt x="6899" y="18326"/>
                  </a:lnTo>
                  <a:lnTo>
                    <a:pt x="6955" y="18326"/>
                  </a:lnTo>
                  <a:lnTo>
                    <a:pt x="6984" y="18326"/>
                  </a:lnTo>
                  <a:lnTo>
                    <a:pt x="7026" y="18311"/>
                  </a:lnTo>
                  <a:lnTo>
                    <a:pt x="7054" y="18264"/>
                  </a:lnTo>
                  <a:lnTo>
                    <a:pt x="7294" y="17308"/>
                  </a:lnTo>
                  <a:lnTo>
                    <a:pt x="7308" y="17183"/>
                  </a:lnTo>
                  <a:lnTo>
                    <a:pt x="7308" y="17152"/>
                  </a:lnTo>
                  <a:lnTo>
                    <a:pt x="7308" y="17026"/>
                  </a:lnTo>
                  <a:lnTo>
                    <a:pt x="7308" y="16917"/>
                  </a:lnTo>
                  <a:lnTo>
                    <a:pt x="7308" y="16870"/>
                  </a:lnTo>
                  <a:lnTo>
                    <a:pt x="7294" y="16807"/>
                  </a:lnTo>
                  <a:lnTo>
                    <a:pt x="7266" y="16760"/>
                  </a:lnTo>
                  <a:lnTo>
                    <a:pt x="7252" y="16744"/>
                  </a:lnTo>
                  <a:lnTo>
                    <a:pt x="7238" y="16729"/>
                  </a:lnTo>
                  <a:lnTo>
                    <a:pt x="7224" y="16729"/>
                  </a:lnTo>
                  <a:lnTo>
                    <a:pt x="7195" y="16744"/>
                  </a:lnTo>
                  <a:lnTo>
                    <a:pt x="7082" y="16823"/>
                  </a:lnTo>
                  <a:close/>
                  <a:moveTo>
                    <a:pt x="1298" y="7096"/>
                  </a:moveTo>
                  <a:lnTo>
                    <a:pt x="1298" y="7096"/>
                  </a:lnTo>
                  <a:lnTo>
                    <a:pt x="1312" y="7064"/>
                  </a:lnTo>
                  <a:lnTo>
                    <a:pt x="1326" y="7049"/>
                  </a:lnTo>
                  <a:lnTo>
                    <a:pt x="1354" y="7064"/>
                  </a:lnTo>
                  <a:lnTo>
                    <a:pt x="1369" y="7111"/>
                  </a:lnTo>
                  <a:lnTo>
                    <a:pt x="1369" y="7143"/>
                  </a:lnTo>
                  <a:lnTo>
                    <a:pt x="1369" y="7252"/>
                  </a:lnTo>
                  <a:lnTo>
                    <a:pt x="1369" y="7268"/>
                  </a:lnTo>
                  <a:lnTo>
                    <a:pt x="1397" y="7284"/>
                  </a:lnTo>
                  <a:lnTo>
                    <a:pt x="1467" y="7284"/>
                  </a:lnTo>
                  <a:lnTo>
                    <a:pt x="1495" y="7299"/>
                  </a:lnTo>
                  <a:lnTo>
                    <a:pt x="1538" y="7315"/>
                  </a:lnTo>
                  <a:lnTo>
                    <a:pt x="1566" y="7362"/>
                  </a:lnTo>
                  <a:lnTo>
                    <a:pt x="1566" y="7393"/>
                  </a:lnTo>
                  <a:lnTo>
                    <a:pt x="1566" y="7472"/>
                  </a:lnTo>
                  <a:lnTo>
                    <a:pt x="1552" y="7518"/>
                  </a:lnTo>
                  <a:lnTo>
                    <a:pt x="1524" y="7550"/>
                  </a:lnTo>
                  <a:lnTo>
                    <a:pt x="1481" y="7565"/>
                  </a:lnTo>
                  <a:lnTo>
                    <a:pt x="1397" y="7628"/>
                  </a:lnTo>
                  <a:lnTo>
                    <a:pt x="1383" y="7659"/>
                  </a:lnTo>
                  <a:lnTo>
                    <a:pt x="1397" y="7675"/>
                  </a:lnTo>
                  <a:lnTo>
                    <a:pt x="1425" y="7675"/>
                  </a:lnTo>
                  <a:lnTo>
                    <a:pt x="1439" y="7706"/>
                  </a:lnTo>
                  <a:lnTo>
                    <a:pt x="1425" y="7738"/>
                  </a:lnTo>
                  <a:lnTo>
                    <a:pt x="1397" y="7785"/>
                  </a:lnTo>
                  <a:lnTo>
                    <a:pt x="1369" y="7816"/>
                  </a:lnTo>
                  <a:lnTo>
                    <a:pt x="1369" y="7863"/>
                  </a:lnTo>
                  <a:lnTo>
                    <a:pt x="1369" y="7894"/>
                  </a:lnTo>
                  <a:lnTo>
                    <a:pt x="1397" y="7894"/>
                  </a:lnTo>
                  <a:lnTo>
                    <a:pt x="1467" y="7894"/>
                  </a:lnTo>
                  <a:lnTo>
                    <a:pt x="1481" y="7910"/>
                  </a:lnTo>
                  <a:lnTo>
                    <a:pt x="1481" y="7957"/>
                  </a:lnTo>
                  <a:lnTo>
                    <a:pt x="1453" y="7988"/>
                  </a:lnTo>
                  <a:lnTo>
                    <a:pt x="1425" y="8051"/>
                  </a:lnTo>
                  <a:lnTo>
                    <a:pt x="1383" y="8082"/>
                  </a:lnTo>
                  <a:lnTo>
                    <a:pt x="1340" y="8098"/>
                  </a:lnTo>
                  <a:lnTo>
                    <a:pt x="1312" y="8129"/>
                  </a:lnTo>
                  <a:lnTo>
                    <a:pt x="1298" y="8161"/>
                  </a:lnTo>
                  <a:lnTo>
                    <a:pt x="1312" y="8192"/>
                  </a:lnTo>
                  <a:lnTo>
                    <a:pt x="1326" y="8208"/>
                  </a:lnTo>
                  <a:lnTo>
                    <a:pt x="1354" y="8192"/>
                  </a:lnTo>
                  <a:lnTo>
                    <a:pt x="1369" y="8161"/>
                  </a:lnTo>
                  <a:lnTo>
                    <a:pt x="1369" y="8145"/>
                  </a:lnTo>
                  <a:lnTo>
                    <a:pt x="1397" y="8129"/>
                  </a:lnTo>
                  <a:lnTo>
                    <a:pt x="1467" y="8129"/>
                  </a:lnTo>
                  <a:lnTo>
                    <a:pt x="1495" y="8114"/>
                  </a:lnTo>
                  <a:lnTo>
                    <a:pt x="1538" y="8098"/>
                  </a:lnTo>
                  <a:lnTo>
                    <a:pt x="1566" y="8082"/>
                  </a:lnTo>
                  <a:lnTo>
                    <a:pt x="1608" y="8098"/>
                  </a:lnTo>
                  <a:lnTo>
                    <a:pt x="1637" y="8114"/>
                  </a:lnTo>
                  <a:lnTo>
                    <a:pt x="1679" y="8098"/>
                  </a:lnTo>
                  <a:lnTo>
                    <a:pt x="1721" y="8067"/>
                  </a:lnTo>
                  <a:lnTo>
                    <a:pt x="1764" y="8051"/>
                  </a:lnTo>
                  <a:lnTo>
                    <a:pt x="1792" y="8051"/>
                  </a:lnTo>
                  <a:lnTo>
                    <a:pt x="1848" y="8051"/>
                  </a:lnTo>
                  <a:lnTo>
                    <a:pt x="1891" y="8020"/>
                  </a:lnTo>
                  <a:lnTo>
                    <a:pt x="1933" y="8004"/>
                  </a:lnTo>
                  <a:lnTo>
                    <a:pt x="1975" y="7973"/>
                  </a:lnTo>
                  <a:lnTo>
                    <a:pt x="1989" y="7941"/>
                  </a:lnTo>
                  <a:lnTo>
                    <a:pt x="1989" y="7894"/>
                  </a:lnTo>
                  <a:lnTo>
                    <a:pt x="2018" y="7863"/>
                  </a:lnTo>
                  <a:lnTo>
                    <a:pt x="2046" y="7816"/>
                  </a:lnTo>
                  <a:lnTo>
                    <a:pt x="2046" y="7753"/>
                  </a:lnTo>
                  <a:lnTo>
                    <a:pt x="2046" y="7738"/>
                  </a:lnTo>
                  <a:lnTo>
                    <a:pt x="2046" y="7691"/>
                  </a:lnTo>
                  <a:lnTo>
                    <a:pt x="2018" y="7675"/>
                  </a:lnTo>
                  <a:lnTo>
                    <a:pt x="1947" y="7675"/>
                  </a:lnTo>
                  <a:lnTo>
                    <a:pt x="1919" y="7659"/>
                  </a:lnTo>
                  <a:lnTo>
                    <a:pt x="1919" y="7628"/>
                  </a:lnTo>
                  <a:lnTo>
                    <a:pt x="1919" y="7550"/>
                  </a:lnTo>
                  <a:lnTo>
                    <a:pt x="1891" y="7456"/>
                  </a:lnTo>
                  <a:lnTo>
                    <a:pt x="1876" y="7409"/>
                  </a:lnTo>
                  <a:lnTo>
                    <a:pt x="1806" y="7315"/>
                  </a:lnTo>
                  <a:lnTo>
                    <a:pt x="1778" y="7284"/>
                  </a:lnTo>
                  <a:lnTo>
                    <a:pt x="1764" y="7221"/>
                  </a:lnTo>
                  <a:lnTo>
                    <a:pt x="1721" y="7111"/>
                  </a:lnTo>
                  <a:lnTo>
                    <a:pt x="1707" y="7064"/>
                  </a:lnTo>
                  <a:lnTo>
                    <a:pt x="1679" y="7049"/>
                  </a:lnTo>
                  <a:lnTo>
                    <a:pt x="1637" y="7049"/>
                  </a:lnTo>
                  <a:lnTo>
                    <a:pt x="1608" y="7017"/>
                  </a:lnTo>
                  <a:lnTo>
                    <a:pt x="1594" y="6970"/>
                  </a:lnTo>
                  <a:lnTo>
                    <a:pt x="1594" y="6923"/>
                  </a:lnTo>
                  <a:lnTo>
                    <a:pt x="1608" y="6876"/>
                  </a:lnTo>
                  <a:lnTo>
                    <a:pt x="1637" y="6782"/>
                  </a:lnTo>
                  <a:lnTo>
                    <a:pt x="1651" y="6751"/>
                  </a:lnTo>
                  <a:lnTo>
                    <a:pt x="1679" y="6704"/>
                  </a:lnTo>
                  <a:lnTo>
                    <a:pt x="1679" y="6688"/>
                  </a:lnTo>
                  <a:lnTo>
                    <a:pt x="1679" y="6673"/>
                  </a:lnTo>
                  <a:lnTo>
                    <a:pt x="1665" y="6641"/>
                  </a:lnTo>
                  <a:lnTo>
                    <a:pt x="1622" y="6626"/>
                  </a:lnTo>
                  <a:lnTo>
                    <a:pt x="1580" y="6610"/>
                  </a:lnTo>
                  <a:lnTo>
                    <a:pt x="1538" y="6626"/>
                  </a:lnTo>
                  <a:lnTo>
                    <a:pt x="1495" y="6641"/>
                  </a:lnTo>
                  <a:lnTo>
                    <a:pt x="1467" y="6626"/>
                  </a:lnTo>
                  <a:lnTo>
                    <a:pt x="1453" y="6579"/>
                  </a:lnTo>
                  <a:lnTo>
                    <a:pt x="1453" y="6532"/>
                  </a:lnTo>
                  <a:lnTo>
                    <a:pt x="1481" y="6500"/>
                  </a:lnTo>
                  <a:lnTo>
                    <a:pt x="1481" y="6453"/>
                  </a:lnTo>
                  <a:lnTo>
                    <a:pt x="1481" y="6438"/>
                  </a:lnTo>
                  <a:lnTo>
                    <a:pt x="1467" y="6438"/>
                  </a:lnTo>
                  <a:lnTo>
                    <a:pt x="1397" y="6438"/>
                  </a:lnTo>
                  <a:lnTo>
                    <a:pt x="1369" y="6453"/>
                  </a:lnTo>
                  <a:lnTo>
                    <a:pt x="1340" y="6500"/>
                  </a:lnTo>
                  <a:lnTo>
                    <a:pt x="1326" y="6532"/>
                  </a:lnTo>
                  <a:lnTo>
                    <a:pt x="1256" y="6626"/>
                  </a:lnTo>
                  <a:lnTo>
                    <a:pt x="1242" y="6673"/>
                  </a:lnTo>
                  <a:lnTo>
                    <a:pt x="1227" y="6704"/>
                  </a:lnTo>
                  <a:lnTo>
                    <a:pt x="1227" y="6782"/>
                  </a:lnTo>
                  <a:lnTo>
                    <a:pt x="1227" y="6861"/>
                  </a:lnTo>
                  <a:lnTo>
                    <a:pt x="1227" y="6955"/>
                  </a:lnTo>
                  <a:lnTo>
                    <a:pt x="1227" y="6986"/>
                  </a:lnTo>
                  <a:lnTo>
                    <a:pt x="1242" y="7049"/>
                  </a:lnTo>
                  <a:lnTo>
                    <a:pt x="1256" y="7096"/>
                  </a:lnTo>
                  <a:lnTo>
                    <a:pt x="1284" y="7111"/>
                  </a:lnTo>
                  <a:lnTo>
                    <a:pt x="1298" y="7096"/>
                  </a:lnTo>
                  <a:close/>
                  <a:moveTo>
                    <a:pt x="21247" y="20128"/>
                  </a:moveTo>
                  <a:lnTo>
                    <a:pt x="21247" y="20128"/>
                  </a:lnTo>
                  <a:lnTo>
                    <a:pt x="21191" y="20143"/>
                  </a:lnTo>
                  <a:lnTo>
                    <a:pt x="21134" y="20128"/>
                  </a:lnTo>
                  <a:lnTo>
                    <a:pt x="21106" y="20112"/>
                  </a:lnTo>
                  <a:lnTo>
                    <a:pt x="21064" y="20065"/>
                  </a:lnTo>
                  <a:lnTo>
                    <a:pt x="21022" y="20018"/>
                  </a:lnTo>
                  <a:lnTo>
                    <a:pt x="21007" y="19987"/>
                  </a:lnTo>
                  <a:lnTo>
                    <a:pt x="20993" y="19924"/>
                  </a:lnTo>
                  <a:lnTo>
                    <a:pt x="20979" y="19861"/>
                  </a:lnTo>
                  <a:lnTo>
                    <a:pt x="20979" y="19830"/>
                  </a:lnTo>
                  <a:lnTo>
                    <a:pt x="20965" y="19783"/>
                  </a:lnTo>
                  <a:lnTo>
                    <a:pt x="20937" y="19752"/>
                  </a:lnTo>
                  <a:lnTo>
                    <a:pt x="20895" y="19720"/>
                  </a:lnTo>
                  <a:lnTo>
                    <a:pt x="20866" y="19720"/>
                  </a:lnTo>
                  <a:lnTo>
                    <a:pt x="20866" y="19752"/>
                  </a:lnTo>
                  <a:lnTo>
                    <a:pt x="20951" y="19955"/>
                  </a:lnTo>
                  <a:lnTo>
                    <a:pt x="20979" y="20002"/>
                  </a:lnTo>
                  <a:lnTo>
                    <a:pt x="20979" y="20065"/>
                  </a:lnTo>
                  <a:lnTo>
                    <a:pt x="20979" y="20096"/>
                  </a:lnTo>
                  <a:lnTo>
                    <a:pt x="20979" y="20159"/>
                  </a:lnTo>
                  <a:lnTo>
                    <a:pt x="20951" y="20206"/>
                  </a:lnTo>
                  <a:lnTo>
                    <a:pt x="20880" y="20331"/>
                  </a:lnTo>
                  <a:lnTo>
                    <a:pt x="20866" y="20363"/>
                  </a:lnTo>
                  <a:lnTo>
                    <a:pt x="20866" y="20378"/>
                  </a:lnTo>
                  <a:lnTo>
                    <a:pt x="20880" y="20394"/>
                  </a:lnTo>
                  <a:lnTo>
                    <a:pt x="20895" y="20410"/>
                  </a:lnTo>
                  <a:lnTo>
                    <a:pt x="20937" y="20441"/>
                  </a:lnTo>
                  <a:lnTo>
                    <a:pt x="20965" y="20472"/>
                  </a:lnTo>
                  <a:lnTo>
                    <a:pt x="20979" y="20519"/>
                  </a:lnTo>
                  <a:lnTo>
                    <a:pt x="20979" y="20551"/>
                  </a:lnTo>
                  <a:lnTo>
                    <a:pt x="20993" y="20613"/>
                  </a:lnTo>
                  <a:lnTo>
                    <a:pt x="21022" y="20660"/>
                  </a:lnTo>
                  <a:lnTo>
                    <a:pt x="21036" y="20660"/>
                  </a:lnTo>
                  <a:lnTo>
                    <a:pt x="21050" y="20660"/>
                  </a:lnTo>
                  <a:lnTo>
                    <a:pt x="21092" y="20645"/>
                  </a:lnTo>
                  <a:lnTo>
                    <a:pt x="21149" y="20582"/>
                  </a:lnTo>
                  <a:lnTo>
                    <a:pt x="21177" y="20535"/>
                  </a:lnTo>
                  <a:lnTo>
                    <a:pt x="21191" y="20472"/>
                  </a:lnTo>
                  <a:lnTo>
                    <a:pt x="21191" y="20441"/>
                  </a:lnTo>
                  <a:lnTo>
                    <a:pt x="21205" y="20394"/>
                  </a:lnTo>
                  <a:lnTo>
                    <a:pt x="21219" y="20347"/>
                  </a:lnTo>
                  <a:lnTo>
                    <a:pt x="21290" y="20269"/>
                  </a:lnTo>
                  <a:lnTo>
                    <a:pt x="21360" y="20190"/>
                  </a:lnTo>
                  <a:lnTo>
                    <a:pt x="21374" y="20159"/>
                  </a:lnTo>
                  <a:lnTo>
                    <a:pt x="21360" y="20112"/>
                  </a:lnTo>
                  <a:lnTo>
                    <a:pt x="21332" y="20096"/>
                  </a:lnTo>
                  <a:lnTo>
                    <a:pt x="21275" y="20112"/>
                  </a:lnTo>
                  <a:lnTo>
                    <a:pt x="21247" y="20128"/>
                  </a:lnTo>
                  <a:close/>
                  <a:moveTo>
                    <a:pt x="3457" y="10401"/>
                  </a:moveTo>
                  <a:lnTo>
                    <a:pt x="3457" y="10401"/>
                  </a:lnTo>
                  <a:lnTo>
                    <a:pt x="3485" y="10401"/>
                  </a:lnTo>
                  <a:lnTo>
                    <a:pt x="3499" y="10401"/>
                  </a:lnTo>
                  <a:lnTo>
                    <a:pt x="3513" y="10385"/>
                  </a:lnTo>
                  <a:lnTo>
                    <a:pt x="3513" y="10369"/>
                  </a:lnTo>
                  <a:lnTo>
                    <a:pt x="3513" y="10338"/>
                  </a:lnTo>
                  <a:lnTo>
                    <a:pt x="3513" y="10228"/>
                  </a:lnTo>
                  <a:lnTo>
                    <a:pt x="3499" y="10213"/>
                  </a:lnTo>
                  <a:lnTo>
                    <a:pt x="3457" y="10197"/>
                  </a:lnTo>
                  <a:lnTo>
                    <a:pt x="3428" y="10197"/>
                  </a:lnTo>
                  <a:lnTo>
                    <a:pt x="3315" y="10213"/>
                  </a:lnTo>
                  <a:lnTo>
                    <a:pt x="3217" y="10260"/>
                  </a:lnTo>
                  <a:lnTo>
                    <a:pt x="3203" y="10275"/>
                  </a:lnTo>
                  <a:lnTo>
                    <a:pt x="3217" y="10291"/>
                  </a:lnTo>
                  <a:lnTo>
                    <a:pt x="3315" y="10338"/>
                  </a:lnTo>
                  <a:lnTo>
                    <a:pt x="3428" y="10385"/>
                  </a:lnTo>
                  <a:lnTo>
                    <a:pt x="3457" y="10401"/>
                  </a:lnTo>
                  <a:close/>
                  <a:moveTo>
                    <a:pt x="20739" y="20645"/>
                  </a:moveTo>
                  <a:lnTo>
                    <a:pt x="20739" y="20645"/>
                  </a:lnTo>
                  <a:lnTo>
                    <a:pt x="20725" y="20645"/>
                  </a:lnTo>
                  <a:lnTo>
                    <a:pt x="20711" y="20645"/>
                  </a:lnTo>
                  <a:lnTo>
                    <a:pt x="20683" y="20676"/>
                  </a:lnTo>
                  <a:lnTo>
                    <a:pt x="20655" y="20707"/>
                  </a:lnTo>
                  <a:lnTo>
                    <a:pt x="20612" y="20817"/>
                  </a:lnTo>
                  <a:lnTo>
                    <a:pt x="20598" y="20864"/>
                  </a:lnTo>
                  <a:lnTo>
                    <a:pt x="20528" y="20958"/>
                  </a:lnTo>
                  <a:lnTo>
                    <a:pt x="20500" y="20989"/>
                  </a:lnTo>
                  <a:lnTo>
                    <a:pt x="20443" y="21020"/>
                  </a:lnTo>
                  <a:lnTo>
                    <a:pt x="20344" y="21052"/>
                  </a:lnTo>
                  <a:lnTo>
                    <a:pt x="20302" y="21083"/>
                  </a:lnTo>
                  <a:lnTo>
                    <a:pt x="20260" y="21130"/>
                  </a:lnTo>
                  <a:lnTo>
                    <a:pt x="20246" y="21177"/>
                  </a:lnTo>
                  <a:lnTo>
                    <a:pt x="20203" y="21287"/>
                  </a:lnTo>
                  <a:lnTo>
                    <a:pt x="20175" y="21396"/>
                  </a:lnTo>
                  <a:lnTo>
                    <a:pt x="20161" y="21459"/>
                  </a:lnTo>
                  <a:lnTo>
                    <a:pt x="20189" y="21506"/>
                  </a:lnTo>
                  <a:lnTo>
                    <a:pt x="20274" y="21569"/>
                  </a:lnTo>
                  <a:lnTo>
                    <a:pt x="20316" y="21584"/>
                  </a:lnTo>
                  <a:lnTo>
                    <a:pt x="20358" y="21600"/>
                  </a:lnTo>
                  <a:lnTo>
                    <a:pt x="20415" y="21584"/>
                  </a:lnTo>
                  <a:lnTo>
                    <a:pt x="20443" y="21569"/>
                  </a:lnTo>
                  <a:lnTo>
                    <a:pt x="20485" y="21537"/>
                  </a:lnTo>
                  <a:lnTo>
                    <a:pt x="20514" y="21475"/>
                  </a:lnTo>
                  <a:lnTo>
                    <a:pt x="20556" y="21365"/>
                  </a:lnTo>
                  <a:lnTo>
                    <a:pt x="20570" y="21240"/>
                  </a:lnTo>
                  <a:lnTo>
                    <a:pt x="20570" y="21208"/>
                  </a:lnTo>
                  <a:lnTo>
                    <a:pt x="20584" y="21161"/>
                  </a:lnTo>
                  <a:lnTo>
                    <a:pt x="20612" y="21114"/>
                  </a:lnTo>
                  <a:lnTo>
                    <a:pt x="20669" y="21036"/>
                  </a:lnTo>
                  <a:lnTo>
                    <a:pt x="20739" y="20958"/>
                  </a:lnTo>
                  <a:lnTo>
                    <a:pt x="20824" y="20895"/>
                  </a:lnTo>
                  <a:lnTo>
                    <a:pt x="20866" y="20879"/>
                  </a:lnTo>
                  <a:lnTo>
                    <a:pt x="20895" y="20832"/>
                  </a:lnTo>
                  <a:lnTo>
                    <a:pt x="20909" y="20786"/>
                  </a:lnTo>
                  <a:lnTo>
                    <a:pt x="20909" y="20754"/>
                  </a:lnTo>
                  <a:lnTo>
                    <a:pt x="20909" y="20723"/>
                  </a:lnTo>
                  <a:lnTo>
                    <a:pt x="20895" y="20707"/>
                  </a:lnTo>
                  <a:lnTo>
                    <a:pt x="20880" y="20692"/>
                  </a:lnTo>
                  <a:lnTo>
                    <a:pt x="20852" y="20692"/>
                  </a:lnTo>
                  <a:lnTo>
                    <a:pt x="20838" y="20692"/>
                  </a:lnTo>
                  <a:lnTo>
                    <a:pt x="20782" y="20676"/>
                  </a:lnTo>
                  <a:lnTo>
                    <a:pt x="20739" y="20645"/>
                  </a:lnTo>
                  <a:close/>
                  <a:moveTo>
                    <a:pt x="2864" y="9774"/>
                  </a:moveTo>
                  <a:lnTo>
                    <a:pt x="2864" y="9774"/>
                  </a:lnTo>
                  <a:lnTo>
                    <a:pt x="2836" y="9821"/>
                  </a:lnTo>
                  <a:lnTo>
                    <a:pt x="2822" y="9868"/>
                  </a:lnTo>
                  <a:lnTo>
                    <a:pt x="2822" y="9978"/>
                  </a:lnTo>
                  <a:lnTo>
                    <a:pt x="2822" y="10009"/>
                  </a:lnTo>
                  <a:lnTo>
                    <a:pt x="2836" y="10025"/>
                  </a:lnTo>
                  <a:lnTo>
                    <a:pt x="2850" y="10040"/>
                  </a:lnTo>
                  <a:lnTo>
                    <a:pt x="2878" y="10040"/>
                  </a:lnTo>
                  <a:lnTo>
                    <a:pt x="2906" y="10040"/>
                  </a:lnTo>
                  <a:lnTo>
                    <a:pt x="2935" y="10040"/>
                  </a:lnTo>
                  <a:lnTo>
                    <a:pt x="2949" y="10025"/>
                  </a:lnTo>
                  <a:lnTo>
                    <a:pt x="2963" y="10009"/>
                  </a:lnTo>
                  <a:lnTo>
                    <a:pt x="2963" y="9978"/>
                  </a:lnTo>
                  <a:lnTo>
                    <a:pt x="2963" y="9946"/>
                  </a:lnTo>
                  <a:lnTo>
                    <a:pt x="2949" y="9884"/>
                  </a:lnTo>
                  <a:lnTo>
                    <a:pt x="2935" y="9837"/>
                  </a:lnTo>
                  <a:lnTo>
                    <a:pt x="2920" y="9790"/>
                  </a:lnTo>
                  <a:lnTo>
                    <a:pt x="2906" y="9774"/>
                  </a:lnTo>
                  <a:lnTo>
                    <a:pt x="2892" y="9758"/>
                  </a:lnTo>
                  <a:lnTo>
                    <a:pt x="2878" y="9758"/>
                  </a:lnTo>
                  <a:lnTo>
                    <a:pt x="2864" y="9774"/>
                  </a:lnTo>
                  <a:close/>
                  <a:moveTo>
                    <a:pt x="16126" y="11058"/>
                  </a:moveTo>
                  <a:lnTo>
                    <a:pt x="16126" y="11058"/>
                  </a:lnTo>
                  <a:lnTo>
                    <a:pt x="16154" y="11152"/>
                  </a:lnTo>
                  <a:lnTo>
                    <a:pt x="16154" y="11168"/>
                  </a:lnTo>
                  <a:lnTo>
                    <a:pt x="16168" y="11168"/>
                  </a:lnTo>
                  <a:lnTo>
                    <a:pt x="16196" y="11168"/>
                  </a:lnTo>
                  <a:lnTo>
                    <a:pt x="16239" y="11137"/>
                  </a:lnTo>
                  <a:lnTo>
                    <a:pt x="16267" y="11105"/>
                  </a:lnTo>
                  <a:lnTo>
                    <a:pt x="16281" y="11043"/>
                  </a:lnTo>
                  <a:lnTo>
                    <a:pt x="16281" y="11027"/>
                  </a:lnTo>
                  <a:lnTo>
                    <a:pt x="16281" y="10917"/>
                  </a:lnTo>
                  <a:lnTo>
                    <a:pt x="16281" y="10902"/>
                  </a:lnTo>
                  <a:lnTo>
                    <a:pt x="16267" y="10902"/>
                  </a:lnTo>
                  <a:lnTo>
                    <a:pt x="16239" y="10902"/>
                  </a:lnTo>
                  <a:lnTo>
                    <a:pt x="16140" y="10933"/>
                  </a:lnTo>
                  <a:lnTo>
                    <a:pt x="16112" y="10949"/>
                  </a:lnTo>
                  <a:lnTo>
                    <a:pt x="16112" y="10964"/>
                  </a:lnTo>
                  <a:lnTo>
                    <a:pt x="16098" y="10996"/>
                  </a:lnTo>
                  <a:lnTo>
                    <a:pt x="16112" y="11011"/>
                  </a:lnTo>
                  <a:lnTo>
                    <a:pt x="16126" y="11058"/>
                  </a:lnTo>
                  <a:close/>
                  <a:moveTo>
                    <a:pt x="2920" y="9476"/>
                  </a:moveTo>
                  <a:lnTo>
                    <a:pt x="2920" y="9476"/>
                  </a:lnTo>
                  <a:lnTo>
                    <a:pt x="2906" y="9461"/>
                  </a:lnTo>
                  <a:lnTo>
                    <a:pt x="2892" y="9445"/>
                  </a:lnTo>
                  <a:lnTo>
                    <a:pt x="2864" y="9445"/>
                  </a:lnTo>
                  <a:lnTo>
                    <a:pt x="2850" y="9461"/>
                  </a:lnTo>
                  <a:lnTo>
                    <a:pt x="2808" y="9476"/>
                  </a:lnTo>
                  <a:lnTo>
                    <a:pt x="2793" y="9492"/>
                  </a:lnTo>
                  <a:lnTo>
                    <a:pt x="2779" y="9508"/>
                  </a:lnTo>
                  <a:lnTo>
                    <a:pt x="2779" y="9523"/>
                  </a:lnTo>
                  <a:lnTo>
                    <a:pt x="2793" y="9555"/>
                  </a:lnTo>
                  <a:lnTo>
                    <a:pt x="2850" y="9617"/>
                  </a:lnTo>
                  <a:lnTo>
                    <a:pt x="2892" y="9633"/>
                  </a:lnTo>
                  <a:lnTo>
                    <a:pt x="2906" y="9633"/>
                  </a:lnTo>
                  <a:lnTo>
                    <a:pt x="2935" y="9617"/>
                  </a:lnTo>
                  <a:lnTo>
                    <a:pt x="2949" y="9586"/>
                  </a:lnTo>
                  <a:lnTo>
                    <a:pt x="2935" y="9523"/>
                  </a:lnTo>
                  <a:lnTo>
                    <a:pt x="2920" y="9476"/>
                  </a:lnTo>
                  <a:close/>
                  <a:moveTo>
                    <a:pt x="16239" y="15350"/>
                  </a:moveTo>
                  <a:lnTo>
                    <a:pt x="16239" y="15350"/>
                  </a:lnTo>
                  <a:lnTo>
                    <a:pt x="16239" y="15366"/>
                  </a:lnTo>
                  <a:lnTo>
                    <a:pt x="16239" y="15397"/>
                  </a:lnTo>
                  <a:lnTo>
                    <a:pt x="16253" y="15413"/>
                  </a:lnTo>
                  <a:lnTo>
                    <a:pt x="16267" y="15429"/>
                  </a:lnTo>
                  <a:lnTo>
                    <a:pt x="16309" y="15460"/>
                  </a:lnTo>
                  <a:lnTo>
                    <a:pt x="16394" y="15523"/>
                  </a:lnTo>
                  <a:lnTo>
                    <a:pt x="16408" y="15570"/>
                  </a:lnTo>
                  <a:lnTo>
                    <a:pt x="16422" y="15617"/>
                  </a:lnTo>
                  <a:lnTo>
                    <a:pt x="16422" y="15648"/>
                  </a:lnTo>
                  <a:lnTo>
                    <a:pt x="16422" y="15679"/>
                  </a:lnTo>
                  <a:lnTo>
                    <a:pt x="16436" y="15695"/>
                  </a:lnTo>
                  <a:lnTo>
                    <a:pt x="16465" y="15711"/>
                  </a:lnTo>
                  <a:lnTo>
                    <a:pt x="16479" y="15711"/>
                  </a:lnTo>
                  <a:lnTo>
                    <a:pt x="16507" y="15711"/>
                  </a:lnTo>
                  <a:lnTo>
                    <a:pt x="16592" y="15711"/>
                  </a:lnTo>
                  <a:lnTo>
                    <a:pt x="16634" y="15726"/>
                  </a:lnTo>
                  <a:lnTo>
                    <a:pt x="16676" y="15742"/>
                  </a:lnTo>
                  <a:lnTo>
                    <a:pt x="16789" y="15836"/>
                  </a:lnTo>
                  <a:lnTo>
                    <a:pt x="16888" y="15898"/>
                  </a:lnTo>
                  <a:lnTo>
                    <a:pt x="17071" y="15992"/>
                  </a:lnTo>
                  <a:lnTo>
                    <a:pt x="17099" y="16024"/>
                  </a:lnTo>
                  <a:lnTo>
                    <a:pt x="17114" y="16055"/>
                  </a:lnTo>
                  <a:lnTo>
                    <a:pt x="17099" y="16086"/>
                  </a:lnTo>
                  <a:lnTo>
                    <a:pt x="17071" y="16118"/>
                  </a:lnTo>
                  <a:lnTo>
                    <a:pt x="17029" y="16149"/>
                  </a:lnTo>
                  <a:lnTo>
                    <a:pt x="17001" y="16165"/>
                  </a:lnTo>
                  <a:lnTo>
                    <a:pt x="17029" y="16180"/>
                  </a:lnTo>
                  <a:lnTo>
                    <a:pt x="17057" y="16180"/>
                  </a:lnTo>
                  <a:lnTo>
                    <a:pt x="17114" y="16180"/>
                  </a:lnTo>
                  <a:lnTo>
                    <a:pt x="17170" y="16196"/>
                  </a:lnTo>
                  <a:lnTo>
                    <a:pt x="17198" y="16227"/>
                  </a:lnTo>
                  <a:lnTo>
                    <a:pt x="17297" y="16274"/>
                  </a:lnTo>
                  <a:lnTo>
                    <a:pt x="17339" y="16306"/>
                  </a:lnTo>
                  <a:lnTo>
                    <a:pt x="17424" y="16321"/>
                  </a:lnTo>
                  <a:lnTo>
                    <a:pt x="17466" y="16321"/>
                  </a:lnTo>
                  <a:lnTo>
                    <a:pt x="17494" y="16290"/>
                  </a:lnTo>
                  <a:lnTo>
                    <a:pt x="17551" y="16212"/>
                  </a:lnTo>
                  <a:lnTo>
                    <a:pt x="17650" y="16149"/>
                  </a:lnTo>
                  <a:lnTo>
                    <a:pt x="17692" y="16118"/>
                  </a:lnTo>
                  <a:lnTo>
                    <a:pt x="17734" y="16118"/>
                  </a:lnTo>
                  <a:lnTo>
                    <a:pt x="17791" y="16118"/>
                  </a:lnTo>
                  <a:lnTo>
                    <a:pt x="17819" y="16149"/>
                  </a:lnTo>
                  <a:lnTo>
                    <a:pt x="17918" y="16212"/>
                  </a:lnTo>
                  <a:lnTo>
                    <a:pt x="18045" y="16353"/>
                  </a:lnTo>
                  <a:lnTo>
                    <a:pt x="18129" y="16431"/>
                  </a:lnTo>
                  <a:lnTo>
                    <a:pt x="18172" y="16447"/>
                  </a:lnTo>
                  <a:lnTo>
                    <a:pt x="18186" y="16462"/>
                  </a:lnTo>
                  <a:lnTo>
                    <a:pt x="18200" y="16447"/>
                  </a:lnTo>
                  <a:lnTo>
                    <a:pt x="18214" y="16447"/>
                  </a:lnTo>
                  <a:lnTo>
                    <a:pt x="18214" y="16415"/>
                  </a:lnTo>
                  <a:lnTo>
                    <a:pt x="18214" y="16306"/>
                  </a:lnTo>
                  <a:lnTo>
                    <a:pt x="18200" y="16259"/>
                  </a:lnTo>
                  <a:lnTo>
                    <a:pt x="18172" y="16227"/>
                  </a:lnTo>
                  <a:lnTo>
                    <a:pt x="18059" y="16196"/>
                  </a:lnTo>
                  <a:lnTo>
                    <a:pt x="18031" y="16165"/>
                  </a:lnTo>
                  <a:lnTo>
                    <a:pt x="18016" y="16118"/>
                  </a:lnTo>
                  <a:lnTo>
                    <a:pt x="18016" y="16086"/>
                  </a:lnTo>
                  <a:lnTo>
                    <a:pt x="18016" y="16024"/>
                  </a:lnTo>
                  <a:lnTo>
                    <a:pt x="18045" y="15977"/>
                  </a:lnTo>
                  <a:lnTo>
                    <a:pt x="18059" y="15961"/>
                  </a:lnTo>
                  <a:lnTo>
                    <a:pt x="18059" y="15945"/>
                  </a:lnTo>
                  <a:lnTo>
                    <a:pt x="18031" y="15930"/>
                  </a:lnTo>
                  <a:lnTo>
                    <a:pt x="17932" y="15883"/>
                  </a:lnTo>
                  <a:lnTo>
                    <a:pt x="17875" y="15851"/>
                  </a:lnTo>
                  <a:lnTo>
                    <a:pt x="17847" y="15804"/>
                  </a:lnTo>
                  <a:lnTo>
                    <a:pt x="17833" y="15773"/>
                  </a:lnTo>
                  <a:lnTo>
                    <a:pt x="17805" y="15711"/>
                  </a:lnTo>
                  <a:lnTo>
                    <a:pt x="17763" y="15679"/>
                  </a:lnTo>
                  <a:lnTo>
                    <a:pt x="17650" y="15601"/>
                  </a:lnTo>
                  <a:lnTo>
                    <a:pt x="17537" y="15538"/>
                  </a:lnTo>
                  <a:lnTo>
                    <a:pt x="17099" y="15413"/>
                  </a:lnTo>
                  <a:lnTo>
                    <a:pt x="17043" y="15413"/>
                  </a:lnTo>
                  <a:lnTo>
                    <a:pt x="17001" y="15444"/>
                  </a:lnTo>
                  <a:lnTo>
                    <a:pt x="16888" y="15523"/>
                  </a:lnTo>
                  <a:lnTo>
                    <a:pt x="16831" y="15554"/>
                  </a:lnTo>
                  <a:lnTo>
                    <a:pt x="16775" y="15554"/>
                  </a:lnTo>
                  <a:lnTo>
                    <a:pt x="16761" y="15554"/>
                  </a:lnTo>
                  <a:lnTo>
                    <a:pt x="16704" y="15554"/>
                  </a:lnTo>
                  <a:lnTo>
                    <a:pt x="16662" y="15523"/>
                  </a:lnTo>
                  <a:lnTo>
                    <a:pt x="16606" y="15444"/>
                  </a:lnTo>
                  <a:lnTo>
                    <a:pt x="16521" y="15366"/>
                  </a:lnTo>
                  <a:lnTo>
                    <a:pt x="16465" y="15303"/>
                  </a:lnTo>
                  <a:lnTo>
                    <a:pt x="16422" y="15272"/>
                  </a:lnTo>
                  <a:lnTo>
                    <a:pt x="16366" y="15256"/>
                  </a:lnTo>
                  <a:lnTo>
                    <a:pt x="16338" y="15256"/>
                  </a:lnTo>
                  <a:lnTo>
                    <a:pt x="16295" y="15272"/>
                  </a:lnTo>
                  <a:lnTo>
                    <a:pt x="16267" y="15303"/>
                  </a:lnTo>
                  <a:lnTo>
                    <a:pt x="16239" y="15350"/>
                  </a:lnTo>
                  <a:close/>
                  <a:moveTo>
                    <a:pt x="18383" y="17997"/>
                  </a:moveTo>
                  <a:lnTo>
                    <a:pt x="18383" y="17997"/>
                  </a:lnTo>
                  <a:lnTo>
                    <a:pt x="18355" y="17935"/>
                  </a:lnTo>
                  <a:lnTo>
                    <a:pt x="18327" y="17888"/>
                  </a:lnTo>
                  <a:lnTo>
                    <a:pt x="18299" y="17856"/>
                  </a:lnTo>
                  <a:lnTo>
                    <a:pt x="18270" y="17794"/>
                  </a:lnTo>
                  <a:lnTo>
                    <a:pt x="18242" y="17684"/>
                  </a:lnTo>
                  <a:lnTo>
                    <a:pt x="18214" y="17637"/>
                  </a:lnTo>
                  <a:lnTo>
                    <a:pt x="18172" y="17606"/>
                  </a:lnTo>
                  <a:lnTo>
                    <a:pt x="18073" y="17574"/>
                  </a:lnTo>
                  <a:lnTo>
                    <a:pt x="17974" y="17512"/>
                  </a:lnTo>
                  <a:lnTo>
                    <a:pt x="17861" y="17434"/>
                  </a:lnTo>
                  <a:lnTo>
                    <a:pt x="17819" y="17387"/>
                  </a:lnTo>
                  <a:lnTo>
                    <a:pt x="17791" y="17340"/>
                  </a:lnTo>
                  <a:lnTo>
                    <a:pt x="17748" y="17073"/>
                  </a:lnTo>
                  <a:lnTo>
                    <a:pt x="17734" y="17026"/>
                  </a:lnTo>
                  <a:lnTo>
                    <a:pt x="17706" y="16979"/>
                  </a:lnTo>
                  <a:lnTo>
                    <a:pt x="17636" y="16901"/>
                  </a:lnTo>
                  <a:lnTo>
                    <a:pt x="17607" y="16854"/>
                  </a:lnTo>
                  <a:lnTo>
                    <a:pt x="17579" y="16807"/>
                  </a:lnTo>
                  <a:lnTo>
                    <a:pt x="17551" y="16682"/>
                  </a:lnTo>
                  <a:lnTo>
                    <a:pt x="17537" y="16666"/>
                  </a:lnTo>
                  <a:lnTo>
                    <a:pt x="17523" y="16666"/>
                  </a:lnTo>
                  <a:lnTo>
                    <a:pt x="17509" y="16666"/>
                  </a:lnTo>
                  <a:lnTo>
                    <a:pt x="17494" y="16666"/>
                  </a:lnTo>
                  <a:lnTo>
                    <a:pt x="17438" y="16744"/>
                  </a:lnTo>
                  <a:lnTo>
                    <a:pt x="17410" y="16791"/>
                  </a:lnTo>
                  <a:lnTo>
                    <a:pt x="17396" y="16838"/>
                  </a:lnTo>
                  <a:lnTo>
                    <a:pt x="17396" y="17105"/>
                  </a:lnTo>
                  <a:lnTo>
                    <a:pt x="17382" y="17167"/>
                  </a:lnTo>
                  <a:lnTo>
                    <a:pt x="17353" y="17214"/>
                  </a:lnTo>
                  <a:lnTo>
                    <a:pt x="17297" y="17277"/>
                  </a:lnTo>
                  <a:lnTo>
                    <a:pt x="17255" y="17308"/>
                  </a:lnTo>
                  <a:lnTo>
                    <a:pt x="17198" y="17324"/>
                  </a:lnTo>
                  <a:lnTo>
                    <a:pt x="17170" y="17324"/>
                  </a:lnTo>
                  <a:lnTo>
                    <a:pt x="17128" y="17308"/>
                  </a:lnTo>
                  <a:lnTo>
                    <a:pt x="17085" y="17261"/>
                  </a:lnTo>
                  <a:lnTo>
                    <a:pt x="17015" y="17136"/>
                  </a:lnTo>
                  <a:lnTo>
                    <a:pt x="16972" y="17105"/>
                  </a:lnTo>
                  <a:lnTo>
                    <a:pt x="16916" y="17089"/>
                  </a:lnTo>
                  <a:lnTo>
                    <a:pt x="16902" y="17089"/>
                  </a:lnTo>
                  <a:lnTo>
                    <a:pt x="16845" y="17073"/>
                  </a:lnTo>
                  <a:lnTo>
                    <a:pt x="16789" y="17058"/>
                  </a:lnTo>
                  <a:lnTo>
                    <a:pt x="16747" y="17042"/>
                  </a:lnTo>
                  <a:lnTo>
                    <a:pt x="16733" y="17026"/>
                  </a:lnTo>
                  <a:lnTo>
                    <a:pt x="16718" y="17011"/>
                  </a:lnTo>
                  <a:lnTo>
                    <a:pt x="16718" y="16979"/>
                  </a:lnTo>
                  <a:lnTo>
                    <a:pt x="16733" y="16948"/>
                  </a:lnTo>
                  <a:lnTo>
                    <a:pt x="16747" y="16917"/>
                  </a:lnTo>
                  <a:lnTo>
                    <a:pt x="16803" y="16807"/>
                  </a:lnTo>
                  <a:lnTo>
                    <a:pt x="16817" y="16760"/>
                  </a:lnTo>
                  <a:lnTo>
                    <a:pt x="16817" y="16744"/>
                  </a:lnTo>
                  <a:lnTo>
                    <a:pt x="16817" y="16713"/>
                  </a:lnTo>
                  <a:lnTo>
                    <a:pt x="16803" y="16697"/>
                  </a:lnTo>
                  <a:lnTo>
                    <a:pt x="16789" y="16697"/>
                  </a:lnTo>
                  <a:lnTo>
                    <a:pt x="16620" y="16650"/>
                  </a:lnTo>
                  <a:lnTo>
                    <a:pt x="16507" y="16635"/>
                  </a:lnTo>
                  <a:lnTo>
                    <a:pt x="16479" y="16635"/>
                  </a:lnTo>
                  <a:lnTo>
                    <a:pt x="16436" y="16635"/>
                  </a:lnTo>
                  <a:lnTo>
                    <a:pt x="16394" y="16666"/>
                  </a:lnTo>
                  <a:lnTo>
                    <a:pt x="16309" y="16729"/>
                  </a:lnTo>
                  <a:lnTo>
                    <a:pt x="16267" y="16760"/>
                  </a:lnTo>
                  <a:lnTo>
                    <a:pt x="16168" y="16807"/>
                  </a:lnTo>
                  <a:lnTo>
                    <a:pt x="16126" y="16838"/>
                  </a:lnTo>
                  <a:lnTo>
                    <a:pt x="16084" y="16870"/>
                  </a:lnTo>
                  <a:lnTo>
                    <a:pt x="16055" y="16917"/>
                  </a:lnTo>
                  <a:lnTo>
                    <a:pt x="16041" y="16948"/>
                  </a:lnTo>
                  <a:lnTo>
                    <a:pt x="16013" y="16995"/>
                  </a:lnTo>
                  <a:lnTo>
                    <a:pt x="15971" y="17011"/>
                  </a:lnTo>
                  <a:lnTo>
                    <a:pt x="15886" y="16979"/>
                  </a:lnTo>
                  <a:lnTo>
                    <a:pt x="15858" y="16964"/>
                  </a:lnTo>
                  <a:lnTo>
                    <a:pt x="15801" y="16948"/>
                  </a:lnTo>
                  <a:lnTo>
                    <a:pt x="15759" y="16964"/>
                  </a:lnTo>
                  <a:lnTo>
                    <a:pt x="15717" y="16979"/>
                  </a:lnTo>
                  <a:lnTo>
                    <a:pt x="15618" y="17042"/>
                  </a:lnTo>
                  <a:lnTo>
                    <a:pt x="15505" y="17136"/>
                  </a:lnTo>
                  <a:lnTo>
                    <a:pt x="15406" y="17199"/>
                  </a:lnTo>
                  <a:lnTo>
                    <a:pt x="15364" y="17214"/>
                  </a:lnTo>
                  <a:lnTo>
                    <a:pt x="15265" y="17277"/>
                  </a:lnTo>
                  <a:lnTo>
                    <a:pt x="15237" y="17293"/>
                  </a:lnTo>
                  <a:lnTo>
                    <a:pt x="15195" y="17324"/>
                  </a:lnTo>
                  <a:lnTo>
                    <a:pt x="15167" y="17387"/>
                  </a:lnTo>
                  <a:lnTo>
                    <a:pt x="15124" y="17496"/>
                  </a:lnTo>
                  <a:lnTo>
                    <a:pt x="15096" y="17527"/>
                  </a:lnTo>
                  <a:lnTo>
                    <a:pt x="15054" y="17543"/>
                  </a:lnTo>
                  <a:lnTo>
                    <a:pt x="15025" y="17543"/>
                  </a:lnTo>
                  <a:lnTo>
                    <a:pt x="14983" y="17559"/>
                  </a:lnTo>
                  <a:lnTo>
                    <a:pt x="14927" y="17590"/>
                  </a:lnTo>
                  <a:lnTo>
                    <a:pt x="14814" y="17668"/>
                  </a:lnTo>
                  <a:lnTo>
                    <a:pt x="14715" y="17731"/>
                  </a:lnTo>
                  <a:lnTo>
                    <a:pt x="14546" y="17825"/>
                  </a:lnTo>
                  <a:lnTo>
                    <a:pt x="14447" y="17903"/>
                  </a:lnTo>
                  <a:lnTo>
                    <a:pt x="14391" y="17966"/>
                  </a:lnTo>
                  <a:lnTo>
                    <a:pt x="14320" y="18060"/>
                  </a:lnTo>
                  <a:lnTo>
                    <a:pt x="14306" y="18107"/>
                  </a:lnTo>
                  <a:lnTo>
                    <a:pt x="14292" y="18170"/>
                  </a:lnTo>
                  <a:lnTo>
                    <a:pt x="14306" y="18217"/>
                  </a:lnTo>
                  <a:lnTo>
                    <a:pt x="14334" y="18326"/>
                  </a:lnTo>
                  <a:lnTo>
                    <a:pt x="14348" y="18452"/>
                  </a:lnTo>
                  <a:lnTo>
                    <a:pt x="14348" y="18483"/>
                  </a:lnTo>
                  <a:lnTo>
                    <a:pt x="14362" y="18608"/>
                  </a:lnTo>
                  <a:lnTo>
                    <a:pt x="14475" y="19016"/>
                  </a:lnTo>
                  <a:lnTo>
                    <a:pt x="14489" y="19141"/>
                  </a:lnTo>
                  <a:lnTo>
                    <a:pt x="14489" y="19172"/>
                  </a:lnTo>
                  <a:lnTo>
                    <a:pt x="14489" y="19297"/>
                  </a:lnTo>
                  <a:lnTo>
                    <a:pt x="14489" y="19485"/>
                  </a:lnTo>
                  <a:lnTo>
                    <a:pt x="14503" y="19532"/>
                  </a:lnTo>
                  <a:lnTo>
                    <a:pt x="14532" y="19579"/>
                  </a:lnTo>
                  <a:lnTo>
                    <a:pt x="14588" y="19658"/>
                  </a:lnTo>
                  <a:lnTo>
                    <a:pt x="14630" y="19689"/>
                  </a:lnTo>
                  <a:lnTo>
                    <a:pt x="14687" y="19689"/>
                  </a:lnTo>
                  <a:lnTo>
                    <a:pt x="14715" y="19689"/>
                  </a:lnTo>
                  <a:lnTo>
                    <a:pt x="14814" y="19673"/>
                  </a:lnTo>
                  <a:lnTo>
                    <a:pt x="14927" y="19642"/>
                  </a:lnTo>
                  <a:lnTo>
                    <a:pt x="15025" y="19595"/>
                  </a:lnTo>
                  <a:lnTo>
                    <a:pt x="15068" y="19564"/>
                  </a:lnTo>
                  <a:lnTo>
                    <a:pt x="15110" y="19548"/>
                  </a:lnTo>
                  <a:lnTo>
                    <a:pt x="15167" y="19548"/>
                  </a:lnTo>
                  <a:lnTo>
                    <a:pt x="15195" y="19548"/>
                  </a:lnTo>
                  <a:lnTo>
                    <a:pt x="15308" y="19517"/>
                  </a:lnTo>
                  <a:lnTo>
                    <a:pt x="15406" y="19485"/>
                  </a:lnTo>
                  <a:lnTo>
                    <a:pt x="15449" y="19454"/>
                  </a:lnTo>
                  <a:lnTo>
                    <a:pt x="15463" y="19423"/>
                  </a:lnTo>
                  <a:lnTo>
                    <a:pt x="15477" y="19391"/>
                  </a:lnTo>
                  <a:lnTo>
                    <a:pt x="15505" y="19360"/>
                  </a:lnTo>
                  <a:lnTo>
                    <a:pt x="15745" y="19266"/>
                  </a:lnTo>
                  <a:lnTo>
                    <a:pt x="15801" y="19250"/>
                  </a:lnTo>
                  <a:lnTo>
                    <a:pt x="15858" y="19235"/>
                  </a:lnTo>
                  <a:lnTo>
                    <a:pt x="16027" y="19235"/>
                  </a:lnTo>
                  <a:lnTo>
                    <a:pt x="16140" y="19250"/>
                  </a:lnTo>
                  <a:lnTo>
                    <a:pt x="16436" y="19297"/>
                  </a:lnTo>
                  <a:lnTo>
                    <a:pt x="16493" y="19329"/>
                  </a:lnTo>
                  <a:lnTo>
                    <a:pt x="16535" y="19360"/>
                  </a:lnTo>
                  <a:lnTo>
                    <a:pt x="16662" y="19501"/>
                  </a:lnTo>
                  <a:lnTo>
                    <a:pt x="16747" y="19579"/>
                  </a:lnTo>
                  <a:lnTo>
                    <a:pt x="16803" y="19658"/>
                  </a:lnTo>
                  <a:lnTo>
                    <a:pt x="16845" y="19689"/>
                  </a:lnTo>
                  <a:lnTo>
                    <a:pt x="16902" y="19689"/>
                  </a:lnTo>
                  <a:lnTo>
                    <a:pt x="16916" y="19689"/>
                  </a:lnTo>
                  <a:lnTo>
                    <a:pt x="16972" y="19705"/>
                  </a:lnTo>
                  <a:lnTo>
                    <a:pt x="17001" y="19752"/>
                  </a:lnTo>
                  <a:lnTo>
                    <a:pt x="17029" y="19799"/>
                  </a:lnTo>
                  <a:lnTo>
                    <a:pt x="17085" y="19893"/>
                  </a:lnTo>
                  <a:lnTo>
                    <a:pt x="17142" y="19955"/>
                  </a:lnTo>
                  <a:lnTo>
                    <a:pt x="17226" y="20034"/>
                  </a:lnTo>
                  <a:lnTo>
                    <a:pt x="17339" y="20128"/>
                  </a:lnTo>
                  <a:lnTo>
                    <a:pt x="17452" y="20175"/>
                  </a:lnTo>
                  <a:lnTo>
                    <a:pt x="17551" y="20206"/>
                  </a:lnTo>
                  <a:lnTo>
                    <a:pt x="17593" y="20222"/>
                  </a:lnTo>
                  <a:lnTo>
                    <a:pt x="17650" y="20206"/>
                  </a:lnTo>
                  <a:lnTo>
                    <a:pt x="17692" y="20190"/>
                  </a:lnTo>
                  <a:lnTo>
                    <a:pt x="17734" y="20175"/>
                  </a:lnTo>
                  <a:lnTo>
                    <a:pt x="17777" y="20206"/>
                  </a:lnTo>
                  <a:lnTo>
                    <a:pt x="17833" y="20269"/>
                  </a:lnTo>
                  <a:lnTo>
                    <a:pt x="17875" y="20300"/>
                  </a:lnTo>
                  <a:lnTo>
                    <a:pt x="17904" y="20316"/>
                  </a:lnTo>
                  <a:lnTo>
                    <a:pt x="17946" y="20300"/>
                  </a:lnTo>
                  <a:lnTo>
                    <a:pt x="17988" y="20269"/>
                  </a:lnTo>
                  <a:lnTo>
                    <a:pt x="18045" y="20206"/>
                  </a:lnTo>
                  <a:lnTo>
                    <a:pt x="18129" y="20128"/>
                  </a:lnTo>
                  <a:lnTo>
                    <a:pt x="18172" y="20112"/>
                  </a:lnTo>
                  <a:lnTo>
                    <a:pt x="18256" y="20081"/>
                  </a:lnTo>
                  <a:lnTo>
                    <a:pt x="18285" y="20065"/>
                  </a:lnTo>
                  <a:lnTo>
                    <a:pt x="18285" y="20018"/>
                  </a:lnTo>
                  <a:lnTo>
                    <a:pt x="18285" y="19987"/>
                  </a:lnTo>
                  <a:lnTo>
                    <a:pt x="18299" y="19924"/>
                  </a:lnTo>
                  <a:lnTo>
                    <a:pt x="18313" y="19877"/>
                  </a:lnTo>
                  <a:lnTo>
                    <a:pt x="18397" y="19673"/>
                  </a:lnTo>
                  <a:lnTo>
                    <a:pt x="18454" y="19564"/>
                  </a:lnTo>
                  <a:lnTo>
                    <a:pt x="18609" y="19063"/>
                  </a:lnTo>
                  <a:lnTo>
                    <a:pt x="18637" y="18937"/>
                  </a:lnTo>
                  <a:lnTo>
                    <a:pt x="18637" y="18765"/>
                  </a:lnTo>
                  <a:lnTo>
                    <a:pt x="18637" y="18640"/>
                  </a:lnTo>
                  <a:lnTo>
                    <a:pt x="18637" y="18530"/>
                  </a:lnTo>
                  <a:lnTo>
                    <a:pt x="18637" y="18405"/>
                  </a:lnTo>
                  <a:lnTo>
                    <a:pt x="18637" y="18373"/>
                  </a:lnTo>
                  <a:lnTo>
                    <a:pt x="18623" y="18326"/>
                  </a:lnTo>
                  <a:lnTo>
                    <a:pt x="18595" y="18279"/>
                  </a:lnTo>
                  <a:lnTo>
                    <a:pt x="18482" y="18201"/>
                  </a:lnTo>
                  <a:lnTo>
                    <a:pt x="18440" y="18154"/>
                  </a:lnTo>
                  <a:lnTo>
                    <a:pt x="18411" y="18107"/>
                  </a:lnTo>
                  <a:lnTo>
                    <a:pt x="18383" y="17997"/>
                  </a:lnTo>
                  <a:close/>
                  <a:moveTo>
                    <a:pt x="17791" y="20613"/>
                  </a:moveTo>
                  <a:lnTo>
                    <a:pt x="17791" y="20613"/>
                  </a:lnTo>
                  <a:lnTo>
                    <a:pt x="17777" y="20629"/>
                  </a:lnTo>
                  <a:lnTo>
                    <a:pt x="17763" y="20629"/>
                  </a:lnTo>
                  <a:lnTo>
                    <a:pt x="17748" y="20660"/>
                  </a:lnTo>
                  <a:lnTo>
                    <a:pt x="17763" y="20676"/>
                  </a:lnTo>
                  <a:lnTo>
                    <a:pt x="17791" y="20786"/>
                  </a:lnTo>
                  <a:lnTo>
                    <a:pt x="17805" y="20911"/>
                  </a:lnTo>
                  <a:lnTo>
                    <a:pt x="17805" y="20942"/>
                  </a:lnTo>
                  <a:lnTo>
                    <a:pt x="17819" y="20989"/>
                  </a:lnTo>
                  <a:lnTo>
                    <a:pt x="17861" y="21020"/>
                  </a:lnTo>
                  <a:lnTo>
                    <a:pt x="17904" y="21052"/>
                  </a:lnTo>
                  <a:lnTo>
                    <a:pt x="17918" y="21052"/>
                  </a:lnTo>
                  <a:lnTo>
                    <a:pt x="17946" y="21052"/>
                  </a:lnTo>
                  <a:lnTo>
                    <a:pt x="17960" y="21036"/>
                  </a:lnTo>
                  <a:lnTo>
                    <a:pt x="17974" y="21020"/>
                  </a:lnTo>
                  <a:lnTo>
                    <a:pt x="17988" y="20973"/>
                  </a:lnTo>
                  <a:lnTo>
                    <a:pt x="18031" y="20864"/>
                  </a:lnTo>
                  <a:lnTo>
                    <a:pt x="18073" y="20754"/>
                  </a:lnTo>
                  <a:lnTo>
                    <a:pt x="18087" y="20629"/>
                  </a:lnTo>
                  <a:lnTo>
                    <a:pt x="18087" y="20613"/>
                  </a:lnTo>
                  <a:lnTo>
                    <a:pt x="18087" y="20582"/>
                  </a:lnTo>
                  <a:lnTo>
                    <a:pt x="18073" y="20566"/>
                  </a:lnTo>
                  <a:lnTo>
                    <a:pt x="18059" y="20566"/>
                  </a:lnTo>
                  <a:lnTo>
                    <a:pt x="18031" y="20566"/>
                  </a:lnTo>
                  <a:lnTo>
                    <a:pt x="18002" y="20598"/>
                  </a:lnTo>
                  <a:lnTo>
                    <a:pt x="17946" y="20613"/>
                  </a:lnTo>
                  <a:lnTo>
                    <a:pt x="17889" y="20613"/>
                  </a:lnTo>
                  <a:lnTo>
                    <a:pt x="17791" y="20613"/>
                  </a:lnTo>
                  <a:close/>
                  <a:moveTo>
                    <a:pt x="17480" y="7503"/>
                  </a:moveTo>
                  <a:lnTo>
                    <a:pt x="17480" y="7503"/>
                  </a:lnTo>
                  <a:lnTo>
                    <a:pt x="17466" y="7472"/>
                  </a:lnTo>
                  <a:lnTo>
                    <a:pt x="17466" y="7503"/>
                  </a:lnTo>
                  <a:lnTo>
                    <a:pt x="17466" y="7534"/>
                  </a:lnTo>
                  <a:lnTo>
                    <a:pt x="17452" y="7644"/>
                  </a:lnTo>
                  <a:lnTo>
                    <a:pt x="17410" y="7769"/>
                  </a:lnTo>
                  <a:lnTo>
                    <a:pt x="17410" y="7816"/>
                  </a:lnTo>
                  <a:lnTo>
                    <a:pt x="17424" y="7879"/>
                  </a:lnTo>
                  <a:lnTo>
                    <a:pt x="17438" y="7926"/>
                  </a:lnTo>
                  <a:lnTo>
                    <a:pt x="17452" y="7973"/>
                  </a:lnTo>
                  <a:lnTo>
                    <a:pt x="17466" y="8035"/>
                  </a:lnTo>
                  <a:lnTo>
                    <a:pt x="17466" y="8521"/>
                  </a:lnTo>
                  <a:lnTo>
                    <a:pt x="17466" y="8646"/>
                  </a:lnTo>
                  <a:lnTo>
                    <a:pt x="17466" y="8756"/>
                  </a:lnTo>
                  <a:lnTo>
                    <a:pt x="17480" y="8803"/>
                  </a:lnTo>
                  <a:lnTo>
                    <a:pt x="17523" y="8834"/>
                  </a:lnTo>
                  <a:lnTo>
                    <a:pt x="17621" y="8881"/>
                  </a:lnTo>
                  <a:lnTo>
                    <a:pt x="17650" y="8881"/>
                  </a:lnTo>
                  <a:lnTo>
                    <a:pt x="17636" y="8850"/>
                  </a:lnTo>
                  <a:lnTo>
                    <a:pt x="17565" y="8725"/>
                  </a:lnTo>
                  <a:lnTo>
                    <a:pt x="17537" y="8662"/>
                  </a:lnTo>
                  <a:lnTo>
                    <a:pt x="17537" y="8599"/>
                  </a:lnTo>
                  <a:lnTo>
                    <a:pt x="17537" y="8568"/>
                  </a:lnTo>
                  <a:lnTo>
                    <a:pt x="17537" y="8521"/>
                  </a:lnTo>
                  <a:lnTo>
                    <a:pt x="17551" y="8458"/>
                  </a:lnTo>
                  <a:lnTo>
                    <a:pt x="17579" y="8411"/>
                  </a:lnTo>
                  <a:lnTo>
                    <a:pt x="17607" y="8380"/>
                  </a:lnTo>
                  <a:lnTo>
                    <a:pt x="17621" y="8380"/>
                  </a:lnTo>
                  <a:lnTo>
                    <a:pt x="17636" y="8396"/>
                  </a:lnTo>
                  <a:lnTo>
                    <a:pt x="17650" y="8411"/>
                  </a:lnTo>
                  <a:lnTo>
                    <a:pt x="17650" y="8380"/>
                  </a:lnTo>
                  <a:lnTo>
                    <a:pt x="17551" y="7879"/>
                  </a:lnTo>
                  <a:lnTo>
                    <a:pt x="17537" y="7753"/>
                  </a:lnTo>
                  <a:lnTo>
                    <a:pt x="17537" y="7738"/>
                  </a:lnTo>
                  <a:lnTo>
                    <a:pt x="17509" y="7612"/>
                  </a:lnTo>
                  <a:lnTo>
                    <a:pt x="17480" y="7503"/>
                  </a:lnTo>
                  <a:close/>
                  <a:moveTo>
                    <a:pt x="17353" y="9163"/>
                  </a:moveTo>
                  <a:lnTo>
                    <a:pt x="17353" y="9163"/>
                  </a:lnTo>
                  <a:lnTo>
                    <a:pt x="17339" y="9210"/>
                  </a:lnTo>
                  <a:lnTo>
                    <a:pt x="17325" y="9257"/>
                  </a:lnTo>
                  <a:lnTo>
                    <a:pt x="17325" y="9367"/>
                  </a:lnTo>
                  <a:lnTo>
                    <a:pt x="17311" y="9429"/>
                  </a:lnTo>
                  <a:lnTo>
                    <a:pt x="17297" y="9492"/>
                  </a:lnTo>
                  <a:lnTo>
                    <a:pt x="17283" y="9523"/>
                  </a:lnTo>
                  <a:lnTo>
                    <a:pt x="17255" y="9586"/>
                  </a:lnTo>
                  <a:lnTo>
                    <a:pt x="17255" y="9649"/>
                  </a:lnTo>
                  <a:lnTo>
                    <a:pt x="17255" y="9680"/>
                  </a:lnTo>
                  <a:lnTo>
                    <a:pt x="17269" y="9696"/>
                  </a:lnTo>
                  <a:lnTo>
                    <a:pt x="17283" y="9680"/>
                  </a:lnTo>
                  <a:lnTo>
                    <a:pt x="17353" y="9555"/>
                  </a:lnTo>
                  <a:lnTo>
                    <a:pt x="17382" y="9539"/>
                  </a:lnTo>
                  <a:lnTo>
                    <a:pt x="17396" y="9539"/>
                  </a:lnTo>
                  <a:lnTo>
                    <a:pt x="17410" y="9539"/>
                  </a:lnTo>
                  <a:lnTo>
                    <a:pt x="17438" y="9555"/>
                  </a:lnTo>
                  <a:lnTo>
                    <a:pt x="17494" y="9617"/>
                  </a:lnTo>
                  <a:lnTo>
                    <a:pt x="17509" y="9633"/>
                  </a:lnTo>
                  <a:lnTo>
                    <a:pt x="17523" y="9633"/>
                  </a:lnTo>
                  <a:lnTo>
                    <a:pt x="17537" y="9617"/>
                  </a:lnTo>
                  <a:lnTo>
                    <a:pt x="17551" y="9602"/>
                  </a:lnTo>
                  <a:lnTo>
                    <a:pt x="17579" y="9555"/>
                  </a:lnTo>
                  <a:lnTo>
                    <a:pt x="17607" y="9508"/>
                  </a:lnTo>
                  <a:lnTo>
                    <a:pt x="17650" y="9476"/>
                  </a:lnTo>
                  <a:lnTo>
                    <a:pt x="17692" y="9461"/>
                  </a:lnTo>
                  <a:lnTo>
                    <a:pt x="17777" y="9382"/>
                  </a:lnTo>
                  <a:lnTo>
                    <a:pt x="17833" y="9320"/>
                  </a:lnTo>
                  <a:lnTo>
                    <a:pt x="17847" y="9304"/>
                  </a:lnTo>
                  <a:lnTo>
                    <a:pt x="17847" y="9288"/>
                  </a:lnTo>
                  <a:lnTo>
                    <a:pt x="17833" y="9273"/>
                  </a:lnTo>
                  <a:lnTo>
                    <a:pt x="17819" y="9273"/>
                  </a:lnTo>
                  <a:lnTo>
                    <a:pt x="17791" y="9273"/>
                  </a:lnTo>
                  <a:lnTo>
                    <a:pt x="17678" y="9257"/>
                  </a:lnTo>
                  <a:lnTo>
                    <a:pt x="17579" y="9226"/>
                  </a:lnTo>
                  <a:lnTo>
                    <a:pt x="17480" y="9163"/>
                  </a:lnTo>
                  <a:lnTo>
                    <a:pt x="17438" y="9148"/>
                  </a:lnTo>
                  <a:lnTo>
                    <a:pt x="17396" y="9148"/>
                  </a:lnTo>
                  <a:lnTo>
                    <a:pt x="17353" y="9163"/>
                  </a:lnTo>
                  <a:close/>
                  <a:moveTo>
                    <a:pt x="17198" y="10056"/>
                  </a:moveTo>
                  <a:lnTo>
                    <a:pt x="17198" y="10056"/>
                  </a:lnTo>
                  <a:lnTo>
                    <a:pt x="17156" y="10181"/>
                  </a:lnTo>
                  <a:lnTo>
                    <a:pt x="17142" y="10213"/>
                  </a:lnTo>
                  <a:lnTo>
                    <a:pt x="17114" y="10260"/>
                  </a:lnTo>
                  <a:lnTo>
                    <a:pt x="17071" y="10307"/>
                  </a:lnTo>
                  <a:lnTo>
                    <a:pt x="17029" y="10322"/>
                  </a:lnTo>
                  <a:lnTo>
                    <a:pt x="16930" y="10385"/>
                  </a:lnTo>
                  <a:lnTo>
                    <a:pt x="16747" y="10542"/>
                  </a:lnTo>
                  <a:lnTo>
                    <a:pt x="16704" y="10573"/>
                  </a:lnTo>
                  <a:lnTo>
                    <a:pt x="16648" y="10573"/>
                  </a:lnTo>
                  <a:lnTo>
                    <a:pt x="16620" y="10573"/>
                  </a:lnTo>
                  <a:lnTo>
                    <a:pt x="16507" y="10604"/>
                  </a:lnTo>
                  <a:lnTo>
                    <a:pt x="16408" y="10636"/>
                  </a:lnTo>
                  <a:lnTo>
                    <a:pt x="16366" y="10667"/>
                  </a:lnTo>
                  <a:lnTo>
                    <a:pt x="16352" y="10698"/>
                  </a:lnTo>
                  <a:lnTo>
                    <a:pt x="16380" y="10792"/>
                  </a:lnTo>
                  <a:lnTo>
                    <a:pt x="16408" y="10902"/>
                  </a:lnTo>
                  <a:lnTo>
                    <a:pt x="16422" y="10917"/>
                  </a:lnTo>
                  <a:lnTo>
                    <a:pt x="16436" y="10933"/>
                  </a:lnTo>
                  <a:lnTo>
                    <a:pt x="16450" y="10933"/>
                  </a:lnTo>
                  <a:lnTo>
                    <a:pt x="16465" y="10917"/>
                  </a:lnTo>
                  <a:lnTo>
                    <a:pt x="16521" y="10855"/>
                  </a:lnTo>
                  <a:lnTo>
                    <a:pt x="16563" y="10823"/>
                  </a:lnTo>
                  <a:lnTo>
                    <a:pt x="16606" y="10808"/>
                  </a:lnTo>
                  <a:lnTo>
                    <a:pt x="16634" y="10792"/>
                  </a:lnTo>
                  <a:lnTo>
                    <a:pt x="16662" y="10777"/>
                  </a:lnTo>
                  <a:lnTo>
                    <a:pt x="16690" y="10761"/>
                  </a:lnTo>
                  <a:lnTo>
                    <a:pt x="16704" y="10777"/>
                  </a:lnTo>
                  <a:lnTo>
                    <a:pt x="16718" y="10777"/>
                  </a:lnTo>
                  <a:lnTo>
                    <a:pt x="16747" y="10761"/>
                  </a:lnTo>
                  <a:lnTo>
                    <a:pt x="16803" y="10698"/>
                  </a:lnTo>
                  <a:lnTo>
                    <a:pt x="16845" y="10667"/>
                  </a:lnTo>
                  <a:lnTo>
                    <a:pt x="16874" y="10651"/>
                  </a:lnTo>
                  <a:lnTo>
                    <a:pt x="16958" y="10651"/>
                  </a:lnTo>
                  <a:lnTo>
                    <a:pt x="16987" y="10651"/>
                  </a:lnTo>
                  <a:lnTo>
                    <a:pt x="17085" y="10651"/>
                  </a:lnTo>
                  <a:lnTo>
                    <a:pt x="17156" y="10651"/>
                  </a:lnTo>
                  <a:lnTo>
                    <a:pt x="17184" y="10651"/>
                  </a:lnTo>
                  <a:lnTo>
                    <a:pt x="17212" y="10620"/>
                  </a:lnTo>
                  <a:lnTo>
                    <a:pt x="17241" y="10573"/>
                  </a:lnTo>
                  <a:lnTo>
                    <a:pt x="17255" y="10510"/>
                  </a:lnTo>
                  <a:lnTo>
                    <a:pt x="17255" y="10416"/>
                  </a:lnTo>
                  <a:lnTo>
                    <a:pt x="17255" y="10354"/>
                  </a:lnTo>
                  <a:lnTo>
                    <a:pt x="17283" y="10291"/>
                  </a:lnTo>
                  <a:lnTo>
                    <a:pt x="17297" y="10244"/>
                  </a:lnTo>
                  <a:lnTo>
                    <a:pt x="17339" y="10134"/>
                  </a:lnTo>
                  <a:lnTo>
                    <a:pt x="17367" y="10025"/>
                  </a:lnTo>
                  <a:lnTo>
                    <a:pt x="17382" y="9962"/>
                  </a:lnTo>
                  <a:lnTo>
                    <a:pt x="17353" y="9915"/>
                  </a:lnTo>
                  <a:lnTo>
                    <a:pt x="17283" y="9790"/>
                  </a:lnTo>
                  <a:lnTo>
                    <a:pt x="17269" y="9758"/>
                  </a:lnTo>
                  <a:lnTo>
                    <a:pt x="17255" y="9758"/>
                  </a:lnTo>
                  <a:lnTo>
                    <a:pt x="17255" y="9774"/>
                  </a:lnTo>
                  <a:lnTo>
                    <a:pt x="17241" y="9868"/>
                  </a:lnTo>
                  <a:lnTo>
                    <a:pt x="17198" y="1005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40638" marR="40638" defTabSz="914377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400"/>
            </a:p>
          </p:txBody>
        </p:sp>
        <p:sp>
          <p:nvSpPr>
            <p:cNvPr id="14" name="Shape 1431"/>
            <p:cNvSpPr/>
            <p:nvPr/>
          </p:nvSpPr>
          <p:spPr>
            <a:xfrm>
              <a:off x="3148010" y="2893125"/>
              <a:ext cx="6594297" cy="901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83" y="2111"/>
                  </a:moveTo>
                  <a:lnTo>
                    <a:pt x="16012" y="2147"/>
                  </a:lnTo>
                  <a:lnTo>
                    <a:pt x="16012" y="2169"/>
                  </a:lnTo>
                  <a:lnTo>
                    <a:pt x="16012" y="2204"/>
                  </a:lnTo>
                  <a:lnTo>
                    <a:pt x="15983" y="2219"/>
                  </a:lnTo>
                  <a:lnTo>
                    <a:pt x="15983" y="2240"/>
                  </a:lnTo>
                  <a:lnTo>
                    <a:pt x="15963" y="2254"/>
                  </a:lnTo>
                  <a:lnTo>
                    <a:pt x="15983" y="2290"/>
                  </a:lnTo>
                  <a:lnTo>
                    <a:pt x="15983" y="2312"/>
                  </a:lnTo>
                  <a:lnTo>
                    <a:pt x="16031" y="2348"/>
                  </a:lnTo>
                  <a:lnTo>
                    <a:pt x="16061" y="2383"/>
                  </a:lnTo>
                  <a:lnTo>
                    <a:pt x="16110" y="2398"/>
                  </a:lnTo>
                  <a:lnTo>
                    <a:pt x="16129" y="2419"/>
                  </a:lnTo>
                  <a:lnTo>
                    <a:pt x="16178" y="2433"/>
                  </a:lnTo>
                  <a:lnTo>
                    <a:pt x="16256" y="2433"/>
                  </a:lnTo>
                  <a:lnTo>
                    <a:pt x="16305" y="2433"/>
                  </a:lnTo>
                  <a:lnTo>
                    <a:pt x="16403" y="2433"/>
                  </a:lnTo>
                  <a:lnTo>
                    <a:pt x="16481" y="2419"/>
                  </a:lnTo>
                  <a:lnTo>
                    <a:pt x="16579" y="2419"/>
                  </a:lnTo>
                  <a:lnTo>
                    <a:pt x="16647" y="2419"/>
                  </a:lnTo>
                  <a:lnTo>
                    <a:pt x="16725" y="2419"/>
                  </a:lnTo>
                  <a:lnTo>
                    <a:pt x="16793" y="2433"/>
                  </a:lnTo>
                  <a:lnTo>
                    <a:pt x="16842" y="2455"/>
                  </a:lnTo>
                  <a:lnTo>
                    <a:pt x="16891" y="2491"/>
                  </a:lnTo>
                  <a:lnTo>
                    <a:pt x="16920" y="2548"/>
                  </a:lnTo>
                  <a:lnTo>
                    <a:pt x="16969" y="2598"/>
                  </a:lnTo>
                  <a:lnTo>
                    <a:pt x="16999" y="2634"/>
                  </a:lnTo>
                  <a:lnTo>
                    <a:pt x="17047" y="2670"/>
                  </a:lnTo>
                  <a:lnTo>
                    <a:pt x="17096" y="2705"/>
                  </a:lnTo>
                  <a:lnTo>
                    <a:pt x="17116" y="2763"/>
                  </a:lnTo>
                  <a:lnTo>
                    <a:pt x="17165" y="2798"/>
                  </a:lnTo>
                  <a:lnTo>
                    <a:pt x="17194" y="2870"/>
                  </a:lnTo>
                  <a:lnTo>
                    <a:pt x="17194" y="2942"/>
                  </a:lnTo>
                  <a:lnTo>
                    <a:pt x="17194" y="3035"/>
                  </a:lnTo>
                  <a:lnTo>
                    <a:pt x="17165" y="3085"/>
                  </a:lnTo>
                  <a:lnTo>
                    <a:pt x="17165" y="3142"/>
                  </a:lnTo>
                  <a:lnTo>
                    <a:pt x="17165" y="3178"/>
                  </a:lnTo>
                  <a:lnTo>
                    <a:pt x="17165" y="3214"/>
                  </a:lnTo>
                  <a:lnTo>
                    <a:pt x="17165" y="3228"/>
                  </a:lnTo>
                  <a:lnTo>
                    <a:pt x="17194" y="3228"/>
                  </a:lnTo>
                  <a:lnTo>
                    <a:pt x="17243" y="3249"/>
                  </a:lnTo>
                  <a:lnTo>
                    <a:pt x="17292" y="3249"/>
                  </a:lnTo>
                  <a:lnTo>
                    <a:pt x="17341" y="3249"/>
                  </a:lnTo>
                  <a:lnTo>
                    <a:pt x="17360" y="3264"/>
                  </a:lnTo>
                  <a:lnTo>
                    <a:pt x="17409" y="3264"/>
                  </a:lnTo>
                  <a:lnTo>
                    <a:pt x="17409" y="3285"/>
                  </a:lnTo>
                  <a:lnTo>
                    <a:pt x="17409" y="3299"/>
                  </a:lnTo>
                  <a:lnTo>
                    <a:pt x="17389" y="3321"/>
                  </a:lnTo>
                  <a:lnTo>
                    <a:pt x="17311" y="3321"/>
                  </a:lnTo>
                  <a:lnTo>
                    <a:pt x="17262" y="3335"/>
                  </a:lnTo>
                  <a:lnTo>
                    <a:pt x="17243" y="3357"/>
                  </a:lnTo>
                  <a:lnTo>
                    <a:pt x="17243" y="3371"/>
                  </a:lnTo>
                  <a:lnTo>
                    <a:pt x="17262" y="3371"/>
                  </a:lnTo>
                  <a:lnTo>
                    <a:pt x="17292" y="3392"/>
                  </a:lnTo>
                  <a:lnTo>
                    <a:pt x="17341" y="3414"/>
                  </a:lnTo>
                  <a:lnTo>
                    <a:pt x="17360" y="3414"/>
                  </a:lnTo>
                  <a:lnTo>
                    <a:pt x="17341" y="3414"/>
                  </a:lnTo>
                  <a:lnTo>
                    <a:pt x="17292" y="3414"/>
                  </a:lnTo>
                  <a:lnTo>
                    <a:pt x="17243" y="3428"/>
                  </a:lnTo>
                  <a:lnTo>
                    <a:pt x="17214" y="3450"/>
                  </a:lnTo>
                  <a:lnTo>
                    <a:pt x="17165" y="3464"/>
                  </a:lnTo>
                  <a:lnTo>
                    <a:pt x="17145" y="3485"/>
                  </a:lnTo>
                  <a:lnTo>
                    <a:pt x="17145" y="3500"/>
                  </a:lnTo>
                  <a:lnTo>
                    <a:pt x="17165" y="3536"/>
                  </a:lnTo>
                  <a:lnTo>
                    <a:pt x="17214" y="3557"/>
                  </a:lnTo>
                  <a:lnTo>
                    <a:pt x="17262" y="3571"/>
                  </a:lnTo>
                  <a:lnTo>
                    <a:pt x="17311" y="3593"/>
                  </a:lnTo>
                  <a:lnTo>
                    <a:pt x="17389" y="3593"/>
                  </a:lnTo>
                  <a:lnTo>
                    <a:pt x="17438" y="3593"/>
                  </a:lnTo>
                  <a:lnTo>
                    <a:pt x="17487" y="3571"/>
                  </a:lnTo>
                  <a:lnTo>
                    <a:pt x="17507" y="3557"/>
                  </a:lnTo>
                  <a:lnTo>
                    <a:pt x="17536" y="3536"/>
                  </a:lnTo>
                  <a:lnTo>
                    <a:pt x="17565" y="3521"/>
                  </a:lnTo>
                  <a:lnTo>
                    <a:pt x="17585" y="3500"/>
                  </a:lnTo>
                  <a:lnTo>
                    <a:pt x="17585" y="3485"/>
                  </a:lnTo>
                  <a:lnTo>
                    <a:pt x="17614" y="3464"/>
                  </a:lnTo>
                  <a:lnTo>
                    <a:pt x="17634" y="3464"/>
                  </a:lnTo>
                  <a:lnTo>
                    <a:pt x="17663" y="3464"/>
                  </a:lnTo>
                  <a:lnTo>
                    <a:pt x="17682" y="3450"/>
                  </a:lnTo>
                  <a:lnTo>
                    <a:pt x="17731" y="3485"/>
                  </a:lnTo>
                  <a:lnTo>
                    <a:pt x="17731" y="3536"/>
                  </a:lnTo>
                  <a:lnTo>
                    <a:pt x="17731" y="3607"/>
                  </a:lnTo>
                  <a:lnTo>
                    <a:pt x="17712" y="3664"/>
                  </a:lnTo>
                  <a:lnTo>
                    <a:pt x="17682" y="3679"/>
                  </a:lnTo>
                  <a:lnTo>
                    <a:pt x="17634" y="3679"/>
                  </a:lnTo>
                  <a:lnTo>
                    <a:pt x="17614" y="3700"/>
                  </a:lnTo>
                  <a:lnTo>
                    <a:pt x="17565" y="3715"/>
                  </a:lnTo>
                  <a:lnTo>
                    <a:pt x="17507" y="3736"/>
                  </a:lnTo>
                  <a:lnTo>
                    <a:pt x="17458" y="3772"/>
                  </a:lnTo>
                  <a:lnTo>
                    <a:pt x="17438" y="3786"/>
                  </a:lnTo>
                  <a:lnTo>
                    <a:pt x="17389" y="3808"/>
                  </a:lnTo>
                  <a:lnTo>
                    <a:pt x="17360" y="3843"/>
                  </a:lnTo>
                  <a:lnTo>
                    <a:pt x="17360" y="3901"/>
                  </a:lnTo>
                  <a:lnTo>
                    <a:pt x="17341" y="3972"/>
                  </a:lnTo>
                  <a:lnTo>
                    <a:pt x="17311" y="4044"/>
                  </a:lnTo>
                  <a:lnTo>
                    <a:pt x="17311" y="4094"/>
                  </a:lnTo>
                  <a:lnTo>
                    <a:pt x="17311" y="4165"/>
                  </a:lnTo>
                  <a:lnTo>
                    <a:pt x="17341" y="4201"/>
                  </a:lnTo>
                  <a:lnTo>
                    <a:pt x="17341" y="4244"/>
                  </a:lnTo>
                  <a:lnTo>
                    <a:pt x="17360" y="4280"/>
                  </a:lnTo>
                  <a:lnTo>
                    <a:pt x="17409" y="4294"/>
                  </a:lnTo>
                  <a:lnTo>
                    <a:pt x="17458" y="4330"/>
                  </a:lnTo>
                  <a:lnTo>
                    <a:pt x="17507" y="4351"/>
                  </a:lnTo>
                  <a:lnTo>
                    <a:pt x="17536" y="4387"/>
                  </a:lnTo>
                  <a:lnTo>
                    <a:pt x="17585" y="4423"/>
                  </a:lnTo>
                  <a:lnTo>
                    <a:pt x="17614" y="4473"/>
                  </a:lnTo>
                  <a:lnTo>
                    <a:pt x="17614" y="4509"/>
                  </a:lnTo>
                  <a:lnTo>
                    <a:pt x="17614" y="4566"/>
                  </a:lnTo>
                  <a:lnTo>
                    <a:pt x="17634" y="4602"/>
                  </a:lnTo>
                  <a:lnTo>
                    <a:pt x="17682" y="4638"/>
                  </a:lnTo>
                  <a:lnTo>
                    <a:pt x="17731" y="4674"/>
                  </a:lnTo>
                  <a:lnTo>
                    <a:pt x="17780" y="4709"/>
                  </a:lnTo>
                  <a:lnTo>
                    <a:pt x="17829" y="4731"/>
                  </a:lnTo>
                  <a:lnTo>
                    <a:pt x="17907" y="4767"/>
                  </a:lnTo>
                  <a:lnTo>
                    <a:pt x="17956" y="4802"/>
                  </a:lnTo>
                  <a:lnTo>
                    <a:pt x="18005" y="4817"/>
                  </a:lnTo>
                  <a:lnTo>
                    <a:pt x="18054" y="4852"/>
                  </a:lnTo>
                  <a:lnTo>
                    <a:pt x="18132" y="4888"/>
                  </a:lnTo>
                  <a:lnTo>
                    <a:pt x="18200" y="4946"/>
                  </a:lnTo>
                  <a:lnTo>
                    <a:pt x="18278" y="4960"/>
                  </a:lnTo>
                  <a:lnTo>
                    <a:pt x="18376" y="4996"/>
                  </a:lnTo>
                  <a:lnTo>
                    <a:pt x="18445" y="4996"/>
                  </a:lnTo>
                  <a:lnTo>
                    <a:pt x="18523" y="4996"/>
                  </a:lnTo>
                  <a:lnTo>
                    <a:pt x="18591" y="4981"/>
                  </a:lnTo>
                  <a:lnTo>
                    <a:pt x="18640" y="4981"/>
                  </a:lnTo>
                  <a:lnTo>
                    <a:pt x="18699" y="4981"/>
                  </a:lnTo>
                  <a:lnTo>
                    <a:pt x="18747" y="4981"/>
                  </a:lnTo>
                  <a:lnTo>
                    <a:pt x="18796" y="4996"/>
                  </a:lnTo>
                  <a:lnTo>
                    <a:pt x="18816" y="5017"/>
                  </a:lnTo>
                  <a:lnTo>
                    <a:pt x="18845" y="5031"/>
                  </a:lnTo>
                  <a:lnTo>
                    <a:pt x="18865" y="5053"/>
                  </a:lnTo>
                  <a:lnTo>
                    <a:pt x="18865" y="5067"/>
                  </a:lnTo>
                  <a:lnTo>
                    <a:pt x="18894" y="5067"/>
                  </a:lnTo>
                  <a:lnTo>
                    <a:pt x="18913" y="5089"/>
                  </a:lnTo>
                  <a:lnTo>
                    <a:pt x="18943" y="5089"/>
                  </a:lnTo>
                  <a:lnTo>
                    <a:pt x="18992" y="5089"/>
                  </a:lnTo>
                  <a:lnTo>
                    <a:pt x="19040" y="5089"/>
                  </a:lnTo>
                  <a:lnTo>
                    <a:pt x="19089" y="5089"/>
                  </a:lnTo>
                  <a:lnTo>
                    <a:pt x="19109" y="5089"/>
                  </a:lnTo>
                  <a:lnTo>
                    <a:pt x="19187" y="5067"/>
                  </a:lnTo>
                  <a:lnTo>
                    <a:pt x="19207" y="5067"/>
                  </a:lnTo>
                  <a:lnTo>
                    <a:pt x="19255" y="5053"/>
                  </a:lnTo>
                  <a:lnTo>
                    <a:pt x="19314" y="5031"/>
                  </a:lnTo>
                  <a:lnTo>
                    <a:pt x="19334" y="5017"/>
                  </a:lnTo>
                  <a:lnTo>
                    <a:pt x="19363" y="4996"/>
                  </a:lnTo>
                  <a:lnTo>
                    <a:pt x="19382" y="4960"/>
                  </a:lnTo>
                  <a:lnTo>
                    <a:pt x="19382" y="4946"/>
                  </a:lnTo>
                  <a:lnTo>
                    <a:pt x="19382" y="4874"/>
                  </a:lnTo>
                  <a:lnTo>
                    <a:pt x="19382" y="4817"/>
                  </a:lnTo>
                  <a:lnTo>
                    <a:pt x="19382" y="4781"/>
                  </a:lnTo>
                  <a:lnTo>
                    <a:pt x="19382" y="4767"/>
                  </a:lnTo>
                  <a:lnTo>
                    <a:pt x="19382" y="4731"/>
                  </a:lnTo>
                  <a:lnTo>
                    <a:pt x="19412" y="4709"/>
                  </a:lnTo>
                  <a:lnTo>
                    <a:pt x="19431" y="4695"/>
                  </a:lnTo>
                  <a:lnTo>
                    <a:pt x="19461" y="4674"/>
                  </a:lnTo>
                  <a:lnTo>
                    <a:pt x="19480" y="4638"/>
                  </a:lnTo>
                  <a:lnTo>
                    <a:pt x="19461" y="4581"/>
                  </a:lnTo>
                  <a:lnTo>
                    <a:pt x="19431" y="4530"/>
                  </a:lnTo>
                  <a:lnTo>
                    <a:pt x="19431" y="4495"/>
                  </a:lnTo>
                  <a:lnTo>
                    <a:pt x="19461" y="4473"/>
                  </a:lnTo>
                  <a:lnTo>
                    <a:pt x="19480" y="4437"/>
                  </a:lnTo>
                  <a:lnTo>
                    <a:pt x="19529" y="4402"/>
                  </a:lnTo>
                  <a:lnTo>
                    <a:pt x="19578" y="4351"/>
                  </a:lnTo>
                  <a:lnTo>
                    <a:pt x="19607" y="4294"/>
                  </a:lnTo>
                  <a:lnTo>
                    <a:pt x="19627" y="4244"/>
                  </a:lnTo>
                  <a:lnTo>
                    <a:pt x="19656" y="4187"/>
                  </a:lnTo>
                  <a:lnTo>
                    <a:pt x="19627" y="4151"/>
                  </a:lnTo>
                  <a:lnTo>
                    <a:pt x="19627" y="4094"/>
                  </a:lnTo>
                  <a:lnTo>
                    <a:pt x="19656" y="4044"/>
                  </a:lnTo>
                  <a:lnTo>
                    <a:pt x="19675" y="4008"/>
                  </a:lnTo>
                  <a:lnTo>
                    <a:pt x="19754" y="3951"/>
                  </a:lnTo>
                  <a:lnTo>
                    <a:pt x="19802" y="3901"/>
                  </a:lnTo>
                  <a:lnTo>
                    <a:pt x="19881" y="3865"/>
                  </a:lnTo>
                  <a:lnTo>
                    <a:pt x="19949" y="3829"/>
                  </a:lnTo>
                  <a:lnTo>
                    <a:pt x="19998" y="3808"/>
                  </a:lnTo>
                  <a:lnTo>
                    <a:pt x="20047" y="3786"/>
                  </a:lnTo>
                  <a:lnTo>
                    <a:pt x="20096" y="3772"/>
                  </a:lnTo>
                  <a:lnTo>
                    <a:pt x="20174" y="3750"/>
                  </a:lnTo>
                  <a:lnTo>
                    <a:pt x="20242" y="3700"/>
                  </a:lnTo>
                  <a:lnTo>
                    <a:pt x="20320" y="3664"/>
                  </a:lnTo>
                  <a:lnTo>
                    <a:pt x="20389" y="3593"/>
                  </a:lnTo>
                  <a:lnTo>
                    <a:pt x="20447" y="3536"/>
                  </a:lnTo>
                  <a:lnTo>
                    <a:pt x="20496" y="3464"/>
                  </a:lnTo>
                  <a:lnTo>
                    <a:pt x="20516" y="3392"/>
                  </a:lnTo>
                  <a:lnTo>
                    <a:pt x="20564" y="3335"/>
                  </a:lnTo>
                  <a:lnTo>
                    <a:pt x="20594" y="3299"/>
                  </a:lnTo>
                  <a:lnTo>
                    <a:pt x="20594" y="3264"/>
                  </a:lnTo>
                  <a:lnTo>
                    <a:pt x="20643" y="3249"/>
                  </a:lnTo>
                  <a:lnTo>
                    <a:pt x="20691" y="3228"/>
                  </a:lnTo>
                  <a:lnTo>
                    <a:pt x="20740" y="3214"/>
                  </a:lnTo>
                  <a:lnTo>
                    <a:pt x="20760" y="3192"/>
                  </a:lnTo>
                  <a:lnTo>
                    <a:pt x="20809" y="3178"/>
                  </a:lnTo>
                  <a:lnTo>
                    <a:pt x="20858" y="3142"/>
                  </a:lnTo>
                  <a:lnTo>
                    <a:pt x="20906" y="3106"/>
                  </a:lnTo>
                  <a:lnTo>
                    <a:pt x="20985" y="3070"/>
                  </a:lnTo>
                  <a:lnTo>
                    <a:pt x="21063" y="3035"/>
                  </a:lnTo>
                  <a:lnTo>
                    <a:pt x="21131" y="2977"/>
                  </a:lnTo>
                  <a:lnTo>
                    <a:pt x="21209" y="2942"/>
                  </a:lnTo>
                  <a:lnTo>
                    <a:pt x="21258" y="2884"/>
                  </a:lnTo>
                  <a:lnTo>
                    <a:pt x="21326" y="2834"/>
                  </a:lnTo>
                  <a:lnTo>
                    <a:pt x="21405" y="2798"/>
                  </a:lnTo>
                  <a:lnTo>
                    <a:pt x="21453" y="2763"/>
                  </a:lnTo>
                  <a:lnTo>
                    <a:pt x="21473" y="2705"/>
                  </a:lnTo>
                  <a:lnTo>
                    <a:pt x="21522" y="2691"/>
                  </a:lnTo>
                  <a:lnTo>
                    <a:pt x="21522" y="2655"/>
                  </a:lnTo>
                  <a:lnTo>
                    <a:pt x="21551" y="2634"/>
                  </a:lnTo>
                  <a:lnTo>
                    <a:pt x="21522" y="2619"/>
                  </a:lnTo>
                  <a:lnTo>
                    <a:pt x="21453" y="2598"/>
                  </a:lnTo>
                  <a:lnTo>
                    <a:pt x="21375" y="2598"/>
                  </a:lnTo>
                  <a:lnTo>
                    <a:pt x="21278" y="2619"/>
                  </a:lnTo>
                  <a:lnTo>
                    <a:pt x="21180" y="2634"/>
                  </a:lnTo>
                  <a:lnTo>
                    <a:pt x="21112" y="2655"/>
                  </a:lnTo>
                  <a:lnTo>
                    <a:pt x="21004" y="2691"/>
                  </a:lnTo>
                  <a:lnTo>
                    <a:pt x="20936" y="2727"/>
                  </a:lnTo>
                  <a:lnTo>
                    <a:pt x="20906" y="2741"/>
                  </a:lnTo>
                  <a:lnTo>
                    <a:pt x="20906" y="2727"/>
                  </a:lnTo>
                  <a:lnTo>
                    <a:pt x="20936" y="2705"/>
                  </a:lnTo>
                  <a:lnTo>
                    <a:pt x="20955" y="2691"/>
                  </a:lnTo>
                  <a:lnTo>
                    <a:pt x="20955" y="2655"/>
                  </a:lnTo>
                  <a:lnTo>
                    <a:pt x="20936" y="2619"/>
                  </a:lnTo>
                  <a:lnTo>
                    <a:pt x="20887" y="2619"/>
                  </a:lnTo>
                  <a:lnTo>
                    <a:pt x="20789" y="2619"/>
                  </a:lnTo>
                  <a:lnTo>
                    <a:pt x="20760" y="2634"/>
                  </a:lnTo>
                  <a:lnTo>
                    <a:pt x="20760" y="2619"/>
                  </a:lnTo>
                  <a:lnTo>
                    <a:pt x="20809" y="2598"/>
                  </a:lnTo>
                  <a:lnTo>
                    <a:pt x="20906" y="2562"/>
                  </a:lnTo>
                  <a:lnTo>
                    <a:pt x="21004" y="2548"/>
                  </a:lnTo>
                  <a:lnTo>
                    <a:pt x="21082" y="2526"/>
                  </a:lnTo>
                  <a:lnTo>
                    <a:pt x="21160" y="2505"/>
                  </a:lnTo>
                  <a:lnTo>
                    <a:pt x="21209" y="2526"/>
                  </a:lnTo>
                  <a:lnTo>
                    <a:pt x="21229" y="2526"/>
                  </a:lnTo>
                  <a:lnTo>
                    <a:pt x="21278" y="2548"/>
                  </a:lnTo>
                  <a:lnTo>
                    <a:pt x="21326" y="2526"/>
                  </a:lnTo>
                  <a:lnTo>
                    <a:pt x="21375" y="2526"/>
                  </a:lnTo>
                  <a:lnTo>
                    <a:pt x="21424" y="2505"/>
                  </a:lnTo>
                  <a:lnTo>
                    <a:pt x="21473" y="2469"/>
                  </a:lnTo>
                  <a:lnTo>
                    <a:pt x="21502" y="2455"/>
                  </a:lnTo>
                  <a:lnTo>
                    <a:pt x="21502" y="2419"/>
                  </a:lnTo>
                  <a:lnTo>
                    <a:pt x="21473" y="2383"/>
                  </a:lnTo>
                  <a:lnTo>
                    <a:pt x="21453" y="2362"/>
                  </a:lnTo>
                  <a:lnTo>
                    <a:pt x="21424" y="2348"/>
                  </a:lnTo>
                  <a:lnTo>
                    <a:pt x="21375" y="2326"/>
                  </a:lnTo>
                  <a:lnTo>
                    <a:pt x="21326" y="2326"/>
                  </a:lnTo>
                  <a:lnTo>
                    <a:pt x="21258" y="2312"/>
                  </a:lnTo>
                  <a:lnTo>
                    <a:pt x="21180" y="2312"/>
                  </a:lnTo>
                  <a:lnTo>
                    <a:pt x="21112" y="2312"/>
                  </a:lnTo>
                  <a:lnTo>
                    <a:pt x="21033" y="2312"/>
                  </a:lnTo>
                  <a:lnTo>
                    <a:pt x="20955" y="2312"/>
                  </a:lnTo>
                  <a:lnTo>
                    <a:pt x="20906" y="2312"/>
                  </a:lnTo>
                  <a:lnTo>
                    <a:pt x="20887" y="2326"/>
                  </a:lnTo>
                  <a:lnTo>
                    <a:pt x="20858" y="2326"/>
                  </a:lnTo>
                  <a:lnTo>
                    <a:pt x="20858" y="2312"/>
                  </a:lnTo>
                  <a:lnTo>
                    <a:pt x="20887" y="2290"/>
                  </a:lnTo>
                  <a:lnTo>
                    <a:pt x="20936" y="2276"/>
                  </a:lnTo>
                  <a:lnTo>
                    <a:pt x="20985" y="2276"/>
                  </a:lnTo>
                  <a:lnTo>
                    <a:pt x="21033" y="2276"/>
                  </a:lnTo>
                  <a:lnTo>
                    <a:pt x="21082" y="2276"/>
                  </a:lnTo>
                  <a:lnTo>
                    <a:pt x="21112" y="2254"/>
                  </a:lnTo>
                  <a:lnTo>
                    <a:pt x="21112" y="2240"/>
                  </a:lnTo>
                  <a:lnTo>
                    <a:pt x="21063" y="2219"/>
                  </a:lnTo>
                  <a:lnTo>
                    <a:pt x="21004" y="2204"/>
                  </a:lnTo>
                  <a:lnTo>
                    <a:pt x="20955" y="2183"/>
                  </a:lnTo>
                  <a:lnTo>
                    <a:pt x="20906" y="2169"/>
                  </a:lnTo>
                  <a:lnTo>
                    <a:pt x="20858" y="2169"/>
                  </a:lnTo>
                  <a:lnTo>
                    <a:pt x="20838" y="2147"/>
                  </a:lnTo>
                  <a:lnTo>
                    <a:pt x="20838" y="2133"/>
                  </a:lnTo>
                  <a:lnTo>
                    <a:pt x="20887" y="2111"/>
                  </a:lnTo>
                  <a:lnTo>
                    <a:pt x="20936" y="2090"/>
                  </a:lnTo>
                  <a:lnTo>
                    <a:pt x="20985" y="2076"/>
                  </a:lnTo>
                  <a:lnTo>
                    <a:pt x="21004" y="2040"/>
                  </a:lnTo>
                  <a:lnTo>
                    <a:pt x="21033" y="2018"/>
                  </a:lnTo>
                  <a:lnTo>
                    <a:pt x="21063" y="1983"/>
                  </a:lnTo>
                  <a:lnTo>
                    <a:pt x="21063" y="1968"/>
                  </a:lnTo>
                  <a:lnTo>
                    <a:pt x="21033" y="1947"/>
                  </a:lnTo>
                  <a:lnTo>
                    <a:pt x="21033" y="1932"/>
                  </a:lnTo>
                  <a:lnTo>
                    <a:pt x="21004" y="1911"/>
                  </a:lnTo>
                  <a:lnTo>
                    <a:pt x="21004" y="1897"/>
                  </a:lnTo>
                  <a:lnTo>
                    <a:pt x="21004" y="1861"/>
                  </a:lnTo>
                  <a:lnTo>
                    <a:pt x="21033" y="1839"/>
                  </a:lnTo>
                  <a:lnTo>
                    <a:pt x="21033" y="1825"/>
                  </a:lnTo>
                  <a:lnTo>
                    <a:pt x="21033" y="1804"/>
                  </a:lnTo>
                  <a:lnTo>
                    <a:pt x="21004" y="1789"/>
                  </a:lnTo>
                  <a:lnTo>
                    <a:pt x="20985" y="1789"/>
                  </a:lnTo>
                  <a:lnTo>
                    <a:pt x="20936" y="1768"/>
                  </a:lnTo>
                  <a:lnTo>
                    <a:pt x="20906" y="1753"/>
                  </a:lnTo>
                  <a:lnTo>
                    <a:pt x="20906" y="1732"/>
                  </a:lnTo>
                  <a:lnTo>
                    <a:pt x="20906" y="1718"/>
                  </a:lnTo>
                  <a:lnTo>
                    <a:pt x="20906" y="1696"/>
                  </a:lnTo>
                  <a:lnTo>
                    <a:pt x="20887" y="1675"/>
                  </a:lnTo>
                  <a:lnTo>
                    <a:pt x="20838" y="1675"/>
                  </a:lnTo>
                  <a:lnTo>
                    <a:pt x="20789" y="1660"/>
                  </a:lnTo>
                  <a:lnTo>
                    <a:pt x="20711" y="1660"/>
                  </a:lnTo>
                  <a:lnTo>
                    <a:pt x="20643" y="1639"/>
                  </a:lnTo>
                  <a:lnTo>
                    <a:pt x="20564" y="1639"/>
                  </a:lnTo>
                  <a:lnTo>
                    <a:pt x="20516" y="1625"/>
                  </a:lnTo>
                  <a:lnTo>
                    <a:pt x="20467" y="1603"/>
                  </a:lnTo>
                  <a:lnTo>
                    <a:pt x="20467" y="1567"/>
                  </a:lnTo>
                  <a:lnTo>
                    <a:pt x="20516" y="1553"/>
                  </a:lnTo>
                  <a:lnTo>
                    <a:pt x="20564" y="1517"/>
                  </a:lnTo>
                  <a:lnTo>
                    <a:pt x="20594" y="1482"/>
                  </a:lnTo>
                  <a:lnTo>
                    <a:pt x="20613" y="1460"/>
                  </a:lnTo>
                  <a:lnTo>
                    <a:pt x="20594" y="1446"/>
                  </a:lnTo>
                  <a:lnTo>
                    <a:pt x="20564" y="1446"/>
                  </a:lnTo>
                  <a:lnTo>
                    <a:pt x="20545" y="1424"/>
                  </a:lnTo>
                  <a:lnTo>
                    <a:pt x="20496" y="1446"/>
                  </a:lnTo>
                  <a:lnTo>
                    <a:pt x="20447" y="1446"/>
                  </a:lnTo>
                  <a:lnTo>
                    <a:pt x="20389" y="1446"/>
                  </a:lnTo>
                  <a:lnTo>
                    <a:pt x="20369" y="1446"/>
                  </a:lnTo>
                  <a:lnTo>
                    <a:pt x="20340" y="1424"/>
                  </a:lnTo>
                  <a:lnTo>
                    <a:pt x="20340" y="1410"/>
                  </a:lnTo>
                  <a:lnTo>
                    <a:pt x="20320" y="1410"/>
                  </a:lnTo>
                  <a:lnTo>
                    <a:pt x="20291" y="1388"/>
                  </a:lnTo>
                  <a:lnTo>
                    <a:pt x="20271" y="1388"/>
                  </a:lnTo>
                  <a:lnTo>
                    <a:pt x="20223" y="1388"/>
                  </a:lnTo>
                  <a:lnTo>
                    <a:pt x="20144" y="1388"/>
                  </a:lnTo>
                  <a:lnTo>
                    <a:pt x="20076" y="1317"/>
                  </a:lnTo>
                  <a:lnTo>
                    <a:pt x="20047" y="1245"/>
                  </a:lnTo>
                  <a:lnTo>
                    <a:pt x="20027" y="1152"/>
                  </a:lnTo>
                  <a:lnTo>
                    <a:pt x="20027" y="1102"/>
                  </a:lnTo>
                  <a:lnTo>
                    <a:pt x="20027" y="1045"/>
                  </a:lnTo>
                  <a:lnTo>
                    <a:pt x="20027" y="1009"/>
                  </a:lnTo>
                  <a:lnTo>
                    <a:pt x="19998" y="959"/>
                  </a:lnTo>
                  <a:lnTo>
                    <a:pt x="19978" y="923"/>
                  </a:lnTo>
                  <a:lnTo>
                    <a:pt x="19978" y="866"/>
                  </a:lnTo>
                  <a:lnTo>
                    <a:pt x="19998" y="794"/>
                  </a:lnTo>
                  <a:lnTo>
                    <a:pt x="19998" y="737"/>
                  </a:lnTo>
                  <a:lnTo>
                    <a:pt x="19998" y="723"/>
                  </a:lnTo>
                  <a:lnTo>
                    <a:pt x="19978" y="701"/>
                  </a:lnTo>
                  <a:lnTo>
                    <a:pt x="19949" y="701"/>
                  </a:lnTo>
                  <a:lnTo>
                    <a:pt x="19929" y="687"/>
                  </a:lnTo>
                  <a:lnTo>
                    <a:pt x="19881" y="687"/>
                  </a:lnTo>
                  <a:lnTo>
                    <a:pt x="19851" y="701"/>
                  </a:lnTo>
                  <a:lnTo>
                    <a:pt x="19822" y="701"/>
                  </a:lnTo>
                  <a:lnTo>
                    <a:pt x="19802" y="701"/>
                  </a:lnTo>
                  <a:lnTo>
                    <a:pt x="19754" y="723"/>
                  </a:lnTo>
                  <a:lnTo>
                    <a:pt x="19705" y="737"/>
                  </a:lnTo>
                  <a:lnTo>
                    <a:pt x="19675" y="759"/>
                  </a:lnTo>
                  <a:lnTo>
                    <a:pt x="19656" y="794"/>
                  </a:lnTo>
                  <a:lnTo>
                    <a:pt x="19627" y="809"/>
                  </a:lnTo>
                  <a:lnTo>
                    <a:pt x="19607" y="830"/>
                  </a:lnTo>
                  <a:lnTo>
                    <a:pt x="19578" y="866"/>
                  </a:lnTo>
                  <a:lnTo>
                    <a:pt x="19578" y="887"/>
                  </a:lnTo>
                  <a:lnTo>
                    <a:pt x="19558" y="923"/>
                  </a:lnTo>
                  <a:lnTo>
                    <a:pt x="19529" y="938"/>
                  </a:lnTo>
                  <a:lnTo>
                    <a:pt x="19509" y="938"/>
                  </a:lnTo>
                  <a:lnTo>
                    <a:pt x="19480" y="938"/>
                  </a:lnTo>
                  <a:lnTo>
                    <a:pt x="19461" y="959"/>
                  </a:lnTo>
                  <a:lnTo>
                    <a:pt x="19461" y="938"/>
                  </a:lnTo>
                  <a:lnTo>
                    <a:pt x="19431" y="938"/>
                  </a:lnTo>
                  <a:lnTo>
                    <a:pt x="19412" y="923"/>
                  </a:lnTo>
                  <a:lnTo>
                    <a:pt x="19382" y="902"/>
                  </a:lnTo>
                  <a:lnTo>
                    <a:pt x="19363" y="902"/>
                  </a:lnTo>
                  <a:lnTo>
                    <a:pt x="19334" y="902"/>
                  </a:lnTo>
                  <a:lnTo>
                    <a:pt x="19314" y="923"/>
                  </a:lnTo>
                  <a:lnTo>
                    <a:pt x="19285" y="938"/>
                  </a:lnTo>
                  <a:lnTo>
                    <a:pt x="19255" y="959"/>
                  </a:lnTo>
                  <a:lnTo>
                    <a:pt x="19236" y="973"/>
                  </a:lnTo>
                  <a:lnTo>
                    <a:pt x="19187" y="1009"/>
                  </a:lnTo>
                  <a:lnTo>
                    <a:pt x="19187" y="995"/>
                  </a:lnTo>
                  <a:lnTo>
                    <a:pt x="19187" y="973"/>
                  </a:lnTo>
                  <a:lnTo>
                    <a:pt x="19187" y="959"/>
                  </a:lnTo>
                  <a:lnTo>
                    <a:pt x="19158" y="938"/>
                  </a:lnTo>
                  <a:lnTo>
                    <a:pt x="19089" y="938"/>
                  </a:lnTo>
                  <a:lnTo>
                    <a:pt x="19011" y="959"/>
                  </a:lnTo>
                  <a:lnTo>
                    <a:pt x="19011" y="938"/>
                  </a:lnTo>
                  <a:lnTo>
                    <a:pt x="19060" y="923"/>
                  </a:lnTo>
                  <a:lnTo>
                    <a:pt x="19089" y="887"/>
                  </a:lnTo>
                  <a:lnTo>
                    <a:pt x="19138" y="852"/>
                  </a:lnTo>
                  <a:lnTo>
                    <a:pt x="19158" y="830"/>
                  </a:lnTo>
                  <a:lnTo>
                    <a:pt x="19187" y="794"/>
                  </a:lnTo>
                  <a:lnTo>
                    <a:pt x="19158" y="773"/>
                  </a:lnTo>
                  <a:lnTo>
                    <a:pt x="19089" y="773"/>
                  </a:lnTo>
                  <a:lnTo>
                    <a:pt x="19040" y="794"/>
                  </a:lnTo>
                  <a:lnTo>
                    <a:pt x="18992" y="794"/>
                  </a:lnTo>
                  <a:lnTo>
                    <a:pt x="18943" y="794"/>
                  </a:lnTo>
                  <a:lnTo>
                    <a:pt x="18894" y="773"/>
                  </a:lnTo>
                  <a:lnTo>
                    <a:pt x="18865" y="773"/>
                  </a:lnTo>
                  <a:lnTo>
                    <a:pt x="18816" y="773"/>
                  </a:lnTo>
                  <a:lnTo>
                    <a:pt x="18796" y="773"/>
                  </a:lnTo>
                  <a:lnTo>
                    <a:pt x="18747" y="773"/>
                  </a:lnTo>
                  <a:lnTo>
                    <a:pt x="18718" y="773"/>
                  </a:lnTo>
                  <a:lnTo>
                    <a:pt x="18699" y="794"/>
                  </a:lnTo>
                  <a:lnTo>
                    <a:pt x="18669" y="794"/>
                  </a:lnTo>
                  <a:lnTo>
                    <a:pt x="18620" y="794"/>
                  </a:lnTo>
                  <a:lnTo>
                    <a:pt x="18542" y="830"/>
                  </a:lnTo>
                  <a:lnTo>
                    <a:pt x="18445" y="866"/>
                  </a:lnTo>
                  <a:lnTo>
                    <a:pt x="18327" y="902"/>
                  </a:lnTo>
                  <a:lnTo>
                    <a:pt x="18230" y="923"/>
                  </a:lnTo>
                  <a:lnTo>
                    <a:pt x="18103" y="959"/>
                  </a:lnTo>
                  <a:lnTo>
                    <a:pt x="18024" y="995"/>
                  </a:lnTo>
                  <a:lnTo>
                    <a:pt x="17956" y="1031"/>
                  </a:lnTo>
                  <a:lnTo>
                    <a:pt x="17927" y="1066"/>
                  </a:lnTo>
                  <a:lnTo>
                    <a:pt x="17907" y="1081"/>
                  </a:lnTo>
                  <a:lnTo>
                    <a:pt x="17878" y="1117"/>
                  </a:lnTo>
                  <a:lnTo>
                    <a:pt x="17878" y="1138"/>
                  </a:lnTo>
                  <a:lnTo>
                    <a:pt x="17858" y="1152"/>
                  </a:lnTo>
                  <a:lnTo>
                    <a:pt x="17829" y="1174"/>
                  </a:lnTo>
                  <a:lnTo>
                    <a:pt x="17780" y="1188"/>
                  </a:lnTo>
                  <a:lnTo>
                    <a:pt x="17731" y="1188"/>
                  </a:lnTo>
                  <a:lnTo>
                    <a:pt x="17663" y="1188"/>
                  </a:lnTo>
                  <a:lnTo>
                    <a:pt x="17585" y="1210"/>
                  </a:lnTo>
                  <a:lnTo>
                    <a:pt x="17507" y="1210"/>
                  </a:lnTo>
                  <a:lnTo>
                    <a:pt x="17409" y="1245"/>
                  </a:lnTo>
                  <a:lnTo>
                    <a:pt x="17341" y="1260"/>
                  </a:lnTo>
                  <a:lnTo>
                    <a:pt x="17262" y="1303"/>
                  </a:lnTo>
                  <a:lnTo>
                    <a:pt x="17194" y="1317"/>
                  </a:lnTo>
                  <a:lnTo>
                    <a:pt x="17145" y="1353"/>
                  </a:lnTo>
                  <a:lnTo>
                    <a:pt x="17116" y="1374"/>
                  </a:lnTo>
                  <a:lnTo>
                    <a:pt x="17096" y="1410"/>
                  </a:lnTo>
                  <a:lnTo>
                    <a:pt x="17047" y="1446"/>
                  </a:lnTo>
                  <a:lnTo>
                    <a:pt x="16969" y="1482"/>
                  </a:lnTo>
                  <a:lnTo>
                    <a:pt x="16872" y="1517"/>
                  </a:lnTo>
                  <a:lnTo>
                    <a:pt x="16793" y="1553"/>
                  </a:lnTo>
                  <a:lnTo>
                    <a:pt x="16725" y="1589"/>
                  </a:lnTo>
                  <a:lnTo>
                    <a:pt x="16676" y="1639"/>
                  </a:lnTo>
                  <a:lnTo>
                    <a:pt x="16647" y="1675"/>
                  </a:lnTo>
                  <a:lnTo>
                    <a:pt x="16647" y="1718"/>
                  </a:lnTo>
                  <a:lnTo>
                    <a:pt x="16627" y="1768"/>
                  </a:lnTo>
                  <a:lnTo>
                    <a:pt x="16579" y="1804"/>
                  </a:lnTo>
                  <a:lnTo>
                    <a:pt x="16530" y="1825"/>
                  </a:lnTo>
                  <a:lnTo>
                    <a:pt x="16452" y="1861"/>
                  </a:lnTo>
                  <a:lnTo>
                    <a:pt x="16383" y="1875"/>
                  </a:lnTo>
                  <a:lnTo>
                    <a:pt x="16305" y="1897"/>
                  </a:lnTo>
                  <a:lnTo>
                    <a:pt x="16207" y="1911"/>
                  </a:lnTo>
                  <a:lnTo>
                    <a:pt x="16129" y="1932"/>
                  </a:lnTo>
                  <a:lnTo>
                    <a:pt x="16080" y="1947"/>
                  </a:lnTo>
                  <a:lnTo>
                    <a:pt x="16012" y="1983"/>
                  </a:lnTo>
                  <a:lnTo>
                    <a:pt x="15983" y="2004"/>
                  </a:lnTo>
                  <a:lnTo>
                    <a:pt x="15963" y="2018"/>
                  </a:lnTo>
                  <a:lnTo>
                    <a:pt x="15963" y="2054"/>
                  </a:lnTo>
                  <a:lnTo>
                    <a:pt x="15963" y="2076"/>
                  </a:lnTo>
                  <a:lnTo>
                    <a:pt x="15983" y="2111"/>
                  </a:lnTo>
                  <a:close/>
                  <a:moveTo>
                    <a:pt x="12290" y="1138"/>
                  </a:moveTo>
                  <a:lnTo>
                    <a:pt x="12290" y="1138"/>
                  </a:lnTo>
                  <a:lnTo>
                    <a:pt x="12319" y="1138"/>
                  </a:lnTo>
                  <a:lnTo>
                    <a:pt x="12339" y="1174"/>
                  </a:lnTo>
                  <a:lnTo>
                    <a:pt x="12417" y="1188"/>
                  </a:lnTo>
                  <a:lnTo>
                    <a:pt x="12485" y="1188"/>
                  </a:lnTo>
                  <a:lnTo>
                    <a:pt x="12534" y="1152"/>
                  </a:lnTo>
                  <a:lnTo>
                    <a:pt x="12583" y="1138"/>
                  </a:lnTo>
                  <a:lnTo>
                    <a:pt x="12612" y="1117"/>
                  </a:lnTo>
                  <a:lnTo>
                    <a:pt x="12632" y="1102"/>
                  </a:lnTo>
                  <a:lnTo>
                    <a:pt x="12661" y="1117"/>
                  </a:lnTo>
                  <a:lnTo>
                    <a:pt x="12710" y="1138"/>
                  </a:lnTo>
                  <a:lnTo>
                    <a:pt x="12759" y="1174"/>
                  </a:lnTo>
                  <a:lnTo>
                    <a:pt x="12808" y="1210"/>
                  </a:lnTo>
                  <a:lnTo>
                    <a:pt x="12856" y="1245"/>
                  </a:lnTo>
                  <a:lnTo>
                    <a:pt x="12856" y="1260"/>
                  </a:lnTo>
                  <a:lnTo>
                    <a:pt x="12808" y="1245"/>
                  </a:lnTo>
                  <a:lnTo>
                    <a:pt x="12759" y="1224"/>
                  </a:lnTo>
                  <a:lnTo>
                    <a:pt x="12681" y="1210"/>
                  </a:lnTo>
                  <a:lnTo>
                    <a:pt x="12661" y="1224"/>
                  </a:lnTo>
                  <a:lnTo>
                    <a:pt x="12661" y="1260"/>
                  </a:lnTo>
                  <a:lnTo>
                    <a:pt x="12661" y="1303"/>
                  </a:lnTo>
                  <a:lnTo>
                    <a:pt x="12710" y="1317"/>
                  </a:lnTo>
                  <a:lnTo>
                    <a:pt x="12729" y="1353"/>
                  </a:lnTo>
                  <a:lnTo>
                    <a:pt x="12729" y="1388"/>
                  </a:lnTo>
                  <a:lnTo>
                    <a:pt x="12710" y="1410"/>
                  </a:lnTo>
                  <a:lnTo>
                    <a:pt x="12661" y="1424"/>
                  </a:lnTo>
                  <a:lnTo>
                    <a:pt x="12632" y="1446"/>
                  </a:lnTo>
                  <a:lnTo>
                    <a:pt x="12612" y="1460"/>
                  </a:lnTo>
                  <a:lnTo>
                    <a:pt x="12632" y="1496"/>
                  </a:lnTo>
                  <a:lnTo>
                    <a:pt x="12661" y="1532"/>
                  </a:lnTo>
                  <a:lnTo>
                    <a:pt x="12681" y="1532"/>
                  </a:lnTo>
                  <a:lnTo>
                    <a:pt x="12759" y="1532"/>
                  </a:lnTo>
                  <a:lnTo>
                    <a:pt x="12827" y="1532"/>
                  </a:lnTo>
                  <a:lnTo>
                    <a:pt x="12905" y="1532"/>
                  </a:lnTo>
                  <a:lnTo>
                    <a:pt x="12954" y="1532"/>
                  </a:lnTo>
                  <a:lnTo>
                    <a:pt x="13003" y="1517"/>
                  </a:lnTo>
                  <a:lnTo>
                    <a:pt x="13052" y="1496"/>
                  </a:lnTo>
                  <a:lnTo>
                    <a:pt x="13101" y="1482"/>
                  </a:lnTo>
                  <a:lnTo>
                    <a:pt x="13150" y="1460"/>
                  </a:lnTo>
                  <a:lnTo>
                    <a:pt x="13198" y="1460"/>
                  </a:lnTo>
                  <a:lnTo>
                    <a:pt x="13247" y="1482"/>
                  </a:lnTo>
                  <a:lnTo>
                    <a:pt x="13277" y="1482"/>
                  </a:lnTo>
                  <a:lnTo>
                    <a:pt x="13325" y="1482"/>
                  </a:lnTo>
                  <a:lnTo>
                    <a:pt x="13345" y="1460"/>
                  </a:lnTo>
                  <a:lnTo>
                    <a:pt x="13394" y="1424"/>
                  </a:lnTo>
                  <a:lnTo>
                    <a:pt x="13423" y="1410"/>
                  </a:lnTo>
                  <a:lnTo>
                    <a:pt x="13452" y="1388"/>
                  </a:lnTo>
                  <a:lnTo>
                    <a:pt x="13423" y="1353"/>
                  </a:lnTo>
                  <a:lnTo>
                    <a:pt x="13374" y="1338"/>
                  </a:lnTo>
                  <a:lnTo>
                    <a:pt x="13296" y="1317"/>
                  </a:lnTo>
                  <a:lnTo>
                    <a:pt x="13277" y="1303"/>
                  </a:lnTo>
                  <a:lnTo>
                    <a:pt x="13247" y="1281"/>
                  </a:lnTo>
                  <a:lnTo>
                    <a:pt x="13277" y="1260"/>
                  </a:lnTo>
                  <a:lnTo>
                    <a:pt x="13325" y="1245"/>
                  </a:lnTo>
                  <a:lnTo>
                    <a:pt x="13325" y="1224"/>
                  </a:lnTo>
                  <a:lnTo>
                    <a:pt x="13345" y="1188"/>
                  </a:lnTo>
                  <a:lnTo>
                    <a:pt x="13325" y="1152"/>
                  </a:lnTo>
                  <a:lnTo>
                    <a:pt x="13325" y="1138"/>
                  </a:lnTo>
                  <a:lnTo>
                    <a:pt x="13325" y="1117"/>
                  </a:lnTo>
                  <a:lnTo>
                    <a:pt x="13325" y="1102"/>
                  </a:lnTo>
                  <a:lnTo>
                    <a:pt x="13345" y="1081"/>
                  </a:lnTo>
                  <a:lnTo>
                    <a:pt x="13394" y="1031"/>
                  </a:lnTo>
                  <a:lnTo>
                    <a:pt x="13452" y="973"/>
                  </a:lnTo>
                  <a:lnTo>
                    <a:pt x="13423" y="923"/>
                  </a:lnTo>
                  <a:lnTo>
                    <a:pt x="13345" y="887"/>
                  </a:lnTo>
                  <a:lnTo>
                    <a:pt x="13277" y="852"/>
                  </a:lnTo>
                  <a:lnTo>
                    <a:pt x="13228" y="830"/>
                  </a:lnTo>
                  <a:lnTo>
                    <a:pt x="13228" y="794"/>
                  </a:lnTo>
                  <a:lnTo>
                    <a:pt x="13277" y="773"/>
                  </a:lnTo>
                  <a:lnTo>
                    <a:pt x="13345" y="737"/>
                  </a:lnTo>
                  <a:lnTo>
                    <a:pt x="13394" y="701"/>
                  </a:lnTo>
                  <a:lnTo>
                    <a:pt x="13423" y="651"/>
                  </a:lnTo>
                  <a:lnTo>
                    <a:pt x="13423" y="616"/>
                  </a:lnTo>
                  <a:lnTo>
                    <a:pt x="13423" y="558"/>
                  </a:lnTo>
                  <a:lnTo>
                    <a:pt x="13423" y="508"/>
                  </a:lnTo>
                  <a:lnTo>
                    <a:pt x="13423" y="472"/>
                  </a:lnTo>
                  <a:lnTo>
                    <a:pt x="13452" y="394"/>
                  </a:lnTo>
                  <a:lnTo>
                    <a:pt x="13452" y="344"/>
                  </a:lnTo>
                  <a:lnTo>
                    <a:pt x="13472" y="286"/>
                  </a:lnTo>
                  <a:lnTo>
                    <a:pt x="13452" y="272"/>
                  </a:lnTo>
                  <a:lnTo>
                    <a:pt x="13423" y="250"/>
                  </a:lnTo>
                  <a:lnTo>
                    <a:pt x="13374" y="272"/>
                  </a:lnTo>
                  <a:lnTo>
                    <a:pt x="13345" y="250"/>
                  </a:lnTo>
                  <a:lnTo>
                    <a:pt x="13374" y="215"/>
                  </a:lnTo>
                  <a:lnTo>
                    <a:pt x="13423" y="165"/>
                  </a:lnTo>
                  <a:lnTo>
                    <a:pt x="13452" y="129"/>
                  </a:lnTo>
                  <a:lnTo>
                    <a:pt x="13452" y="72"/>
                  </a:lnTo>
                  <a:lnTo>
                    <a:pt x="13452" y="36"/>
                  </a:lnTo>
                  <a:lnTo>
                    <a:pt x="13423" y="36"/>
                  </a:lnTo>
                  <a:lnTo>
                    <a:pt x="13394" y="36"/>
                  </a:lnTo>
                  <a:lnTo>
                    <a:pt x="13374" y="36"/>
                  </a:lnTo>
                  <a:lnTo>
                    <a:pt x="13345" y="36"/>
                  </a:lnTo>
                  <a:lnTo>
                    <a:pt x="13296" y="21"/>
                  </a:lnTo>
                  <a:lnTo>
                    <a:pt x="13247" y="21"/>
                  </a:lnTo>
                  <a:lnTo>
                    <a:pt x="13228" y="0"/>
                  </a:lnTo>
                  <a:lnTo>
                    <a:pt x="13198" y="0"/>
                  </a:lnTo>
                  <a:lnTo>
                    <a:pt x="13179" y="21"/>
                  </a:lnTo>
                  <a:lnTo>
                    <a:pt x="13150" y="36"/>
                  </a:lnTo>
                  <a:lnTo>
                    <a:pt x="13101" y="36"/>
                  </a:lnTo>
                  <a:lnTo>
                    <a:pt x="13052" y="36"/>
                  </a:lnTo>
                  <a:lnTo>
                    <a:pt x="13032" y="36"/>
                  </a:lnTo>
                  <a:lnTo>
                    <a:pt x="12983" y="57"/>
                  </a:lnTo>
                  <a:lnTo>
                    <a:pt x="12954" y="57"/>
                  </a:lnTo>
                  <a:lnTo>
                    <a:pt x="12935" y="57"/>
                  </a:lnTo>
                  <a:lnTo>
                    <a:pt x="12935" y="72"/>
                  </a:lnTo>
                  <a:lnTo>
                    <a:pt x="12905" y="93"/>
                  </a:lnTo>
                  <a:lnTo>
                    <a:pt x="12886" y="93"/>
                  </a:lnTo>
                  <a:lnTo>
                    <a:pt x="12856" y="93"/>
                  </a:lnTo>
                  <a:lnTo>
                    <a:pt x="12808" y="107"/>
                  </a:lnTo>
                  <a:lnTo>
                    <a:pt x="12729" y="129"/>
                  </a:lnTo>
                  <a:lnTo>
                    <a:pt x="12710" y="143"/>
                  </a:lnTo>
                  <a:lnTo>
                    <a:pt x="12661" y="179"/>
                  </a:lnTo>
                  <a:lnTo>
                    <a:pt x="12632" y="215"/>
                  </a:lnTo>
                  <a:lnTo>
                    <a:pt x="12632" y="250"/>
                  </a:lnTo>
                  <a:lnTo>
                    <a:pt x="12632" y="272"/>
                  </a:lnTo>
                  <a:lnTo>
                    <a:pt x="12632" y="286"/>
                  </a:lnTo>
                  <a:lnTo>
                    <a:pt x="12612" y="286"/>
                  </a:lnTo>
                  <a:lnTo>
                    <a:pt x="12563" y="308"/>
                  </a:lnTo>
                  <a:lnTo>
                    <a:pt x="12515" y="308"/>
                  </a:lnTo>
                  <a:lnTo>
                    <a:pt x="12485" y="322"/>
                  </a:lnTo>
                  <a:lnTo>
                    <a:pt x="12466" y="344"/>
                  </a:lnTo>
                  <a:lnTo>
                    <a:pt x="12436" y="358"/>
                  </a:lnTo>
                  <a:lnTo>
                    <a:pt x="12417" y="379"/>
                  </a:lnTo>
                  <a:lnTo>
                    <a:pt x="12388" y="394"/>
                  </a:lnTo>
                  <a:lnTo>
                    <a:pt x="12368" y="415"/>
                  </a:lnTo>
                  <a:lnTo>
                    <a:pt x="12339" y="437"/>
                  </a:lnTo>
                  <a:lnTo>
                    <a:pt x="12319" y="472"/>
                  </a:lnTo>
                  <a:lnTo>
                    <a:pt x="12319" y="508"/>
                  </a:lnTo>
                  <a:lnTo>
                    <a:pt x="12368" y="544"/>
                  </a:lnTo>
                  <a:lnTo>
                    <a:pt x="12388" y="580"/>
                  </a:lnTo>
                  <a:lnTo>
                    <a:pt x="12417" y="616"/>
                  </a:lnTo>
                  <a:lnTo>
                    <a:pt x="12417" y="630"/>
                  </a:lnTo>
                  <a:lnTo>
                    <a:pt x="12388" y="651"/>
                  </a:lnTo>
                  <a:lnTo>
                    <a:pt x="12388" y="687"/>
                  </a:lnTo>
                  <a:lnTo>
                    <a:pt x="12368" y="687"/>
                  </a:lnTo>
                  <a:lnTo>
                    <a:pt x="12339" y="666"/>
                  </a:lnTo>
                  <a:lnTo>
                    <a:pt x="12319" y="630"/>
                  </a:lnTo>
                  <a:lnTo>
                    <a:pt x="12290" y="594"/>
                  </a:lnTo>
                  <a:lnTo>
                    <a:pt x="12270" y="558"/>
                  </a:lnTo>
                  <a:lnTo>
                    <a:pt x="12241" y="544"/>
                  </a:lnTo>
                  <a:lnTo>
                    <a:pt x="12212" y="558"/>
                  </a:lnTo>
                  <a:lnTo>
                    <a:pt x="12192" y="580"/>
                  </a:lnTo>
                  <a:lnTo>
                    <a:pt x="12163" y="616"/>
                  </a:lnTo>
                  <a:lnTo>
                    <a:pt x="12143" y="630"/>
                  </a:lnTo>
                  <a:lnTo>
                    <a:pt x="12114" y="666"/>
                  </a:lnTo>
                  <a:lnTo>
                    <a:pt x="12114" y="701"/>
                  </a:lnTo>
                  <a:lnTo>
                    <a:pt x="12094" y="773"/>
                  </a:lnTo>
                  <a:lnTo>
                    <a:pt x="12065" y="830"/>
                  </a:lnTo>
                  <a:lnTo>
                    <a:pt x="12065" y="866"/>
                  </a:lnTo>
                  <a:lnTo>
                    <a:pt x="12065" y="902"/>
                  </a:lnTo>
                  <a:lnTo>
                    <a:pt x="12094" y="938"/>
                  </a:lnTo>
                  <a:lnTo>
                    <a:pt x="12143" y="959"/>
                  </a:lnTo>
                  <a:lnTo>
                    <a:pt x="12163" y="959"/>
                  </a:lnTo>
                  <a:lnTo>
                    <a:pt x="12212" y="959"/>
                  </a:lnTo>
                  <a:lnTo>
                    <a:pt x="12241" y="973"/>
                  </a:lnTo>
                  <a:lnTo>
                    <a:pt x="12270" y="959"/>
                  </a:lnTo>
                  <a:lnTo>
                    <a:pt x="12290" y="959"/>
                  </a:lnTo>
                  <a:lnTo>
                    <a:pt x="12290" y="973"/>
                  </a:lnTo>
                  <a:lnTo>
                    <a:pt x="12270" y="1009"/>
                  </a:lnTo>
                  <a:lnTo>
                    <a:pt x="12241" y="1031"/>
                  </a:lnTo>
                  <a:lnTo>
                    <a:pt x="12241" y="1045"/>
                  </a:lnTo>
                  <a:lnTo>
                    <a:pt x="12290" y="1138"/>
                  </a:lnTo>
                  <a:close/>
                  <a:moveTo>
                    <a:pt x="18230" y="7179"/>
                  </a:moveTo>
                  <a:lnTo>
                    <a:pt x="17976" y="7329"/>
                  </a:lnTo>
                  <a:lnTo>
                    <a:pt x="17712" y="7637"/>
                  </a:lnTo>
                  <a:lnTo>
                    <a:pt x="17663" y="7744"/>
                  </a:lnTo>
                  <a:lnTo>
                    <a:pt x="17663" y="7887"/>
                  </a:lnTo>
                  <a:lnTo>
                    <a:pt x="17810" y="7851"/>
                  </a:lnTo>
                  <a:lnTo>
                    <a:pt x="18073" y="7887"/>
                  </a:lnTo>
                  <a:lnTo>
                    <a:pt x="18230" y="7959"/>
                  </a:lnTo>
                  <a:lnTo>
                    <a:pt x="18376" y="7923"/>
                  </a:lnTo>
                  <a:lnTo>
                    <a:pt x="18493" y="8030"/>
                  </a:lnTo>
                  <a:lnTo>
                    <a:pt x="18699" y="7994"/>
                  </a:lnTo>
                  <a:lnTo>
                    <a:pt x="18699" y="7851"/>
                  </a:lnTo>
                  <a:lnTo>
                    <a:pt x="18591" y="7672"/>
                  </a:lnTo>
                  <a:lnTo>
                    <a:pt x="18181" y="7522"/>
                  </a:lnTo>
                  <a:lnTo>
                    <a:pt x="18132" y="7450"/>
                  </a:lnTo>
                  <a:lnTo>
                    <a:pt x="18230" y="7293"/>
                  </a:lnTo>
                  <a:lnTo>
                    <a:pt x="18230" y="7179"/>
                  </a:lnTo>
                  <a:close/>
                  <a:moveTo>
                    <a:pt x="12290" y="1768"/>
                  </a:moveTo>
                  <a:lnTo>
                    <a:pt x="12290" y="1753"/>
                  </a:lnTo>
                  <a:lnTo>
                    <a:pt x="12270" y="1753"/>
                  </a:lnTo>
                  <a:lnTo>
                    <a:pt x="12241" y="1768"/>
                  </a:lnTo>
                  <a:lnTo>
                    <a:pt x="12290" y="1768"/>
                  </a:lnTo>
                  <a:close/>
                  <a:moveTo>
                    <a:pt x="12094" y="1567"/>
                  </a:moveTo>
                  <a:lnTo>
                    <a:pt x="12143" y="1567"/>
                  </a:lnTo>
                  <a:lnTo>
                    <a:pt x="12212" y="1603"/>
                  </a:lnTo>
                  <a:lnTo>
                    <a:pt x="12241" y="1625"/>
                  </a:lnTo>
                  <a:lnTo>
                    <a:pt x="12270" y="1625"/>
                  </a:lnTo>
                  <a:lnTo>
                    <a:pt x="12319" y="1603"/>
                  </a:lnTo>
                  <a:lnTo>
                    <a:pt x="12368" y="1603"/>
                  </a:lnTo>
                  <a:lnTo>
                    <a:pt x="12388" y="1625"/>
                  </a:lnTo>
                  <a:lnTo>
                    <a:pt x="12417" y="1639"/>
                  </a:lnTo>
                  <a:lnTo>
                    <a:pt x="12417" y="1675"/>
                  </a:lnTo>
                  <a:lnTo>
                    <a:pt x="12436" y="1696"/>
                  </a:lnTo>
                  <a:lnTo>
                    <a:pt x="12436" y="1718"/>
                  </a:lnTo>
                  <a:lnTo>
                    <a:pt x="12436" y="1753"/>
                  </a:lnTo>
                  <a:lnTo>
                    <a:pt x="12436" y="1804"/>
                  </a:lnTo>
                  <a:lnTo>
                    <a:pt x="12436" y="1839"/>
                  </a:lnTo>
                  <a:lnTo>
                    <a:pt x="12466" y="1875"/>
                  </a:lnTo>
                  <a:lnTo>
                    <a:pt x="12515" y="1897"/>
                  </a:lnTo>
                  <a:lnTo>
                    <a:pt x="12534" y="1911"/>
                  </a:lnTo>
                  <a:lnTo>
                    <a:pt x="12583" y="1932"/>
                  </a:lnTo>
                  <a:lnTo>
                    <a:pt x="12612" y="1932"/>
                  </a:lnTo>
                  <a:lnTo>
                    <a:pt x="12661" y="1932"/>
                  </a:lnTo>
                  <a:lnTo>
                    <a:pt x="12710" y="1947"/>
                  </a:lnTo>
                  <a:lnTo>
                    <a:pt x="12759" y="1947"/>
                  </a:lnTo>
                  <a:lnTo>
                    <a:pt x="12808" y="1932"/>
                  </a:lnTo>
                  <a:lnTo>
                    <a:pt x="12827" y="1932"/>
                  </a:lnTo>
                  <a:lnTo>
                    <a:pt x="12886" y="1932"/>
                  </a:lnTo>
                  <a:lnTo>
                    <a:pt x="12905" y="1911"/>
                  </a:lnTo>
                  <a:lnTo>
                    <a:pt x="12935" y="1911"/>
                  </a:lnTo>
                  <a:lnTo>
                    <a:pt x="12983" y="1911"/>
                  </a:lnTo>
                  <a:lnTo>
                    <a:pt x="13003" y="1911"/>
                  </a:lnTo>
                  <a:lnTo>
                    <a:pt x="13052" y="1911"/>
                  </a:lnTo>
                  <a:lnTo>
                    <a:pt x="13101" y="1897"/>
                  </a:lnTo>
                  <a:lnTo>
                    <a:pt x="13130" y="1897"/>
                  </a:lnTo>
                  <a:lnTo>
                    <a:pt x="13150" y="1897"/>
                  </a:lnTo>
                  <a:lnTo>
                    <a:pt x="13179" y="1861"/>
                  </a:lnTo>
                  <a:lnTo>
                    <a:pt x="13198" y="1861"/>
                  </a:lnTo>
                  <a:lnTo>
                    <a:pt x="13228" y="1861"/>
                  </a:lnTo>
                  <a:lnTo>
                    <a:pt x="13277" y="1875"/>
                  </a:lnTo>
                  <a:lnTo>
                    <a:pt x="13325" y="1875"/>
                  </a:lnTo>
                  <a:lnTo>
                    <a:pt x="13345" y="1861"/>
                  </a:lnTo>
                  <a:lnTo>
                    <a:pt x="13394" y="1861"/>
                  </a:lnTo>
                  <a:lnTo>
                    <a:pt x="13423" y="1825"/>
                  </a:lnTo>
                  <a:lnTo>
                    <a:pt x="13472" y="1804"/>
                  </a:lnTo>
                  <a:lnTo>
                    <a:pt x="13472" y="1789"/>
                  </a:lnTo>
                  <a:lnTo>
                    <a:pt x="13472" y="1753"/>
                  </a:lnTo>
                  <a:lnTo>
                    <a:pt x="13472" y="1718"/>
                  </a:lnTo>
                  <a:lnTo>
                    <a:pt x="13452" y="1675"/>
                  </a:lnTo>
                  <a:lnTo>
                    <a:pt x="13423" y="1660"/>
                  </a:lnTo>
                  <a:lnTo>
                    <a:pt x="13394" y="1639"/>
                  </a:lnTo>
                  <a:lnTo>
                    <a:pt x="13345" y="1625"/>
                  </a:lnTo>
                  <a:lnTo>
                    <a:pt x="13296" y="1603"/>
                  </a:lnTo>
                  <a:lnTo>
                    <a:pt x="13247" y="1603"/>
                  </a:lnTo>
                  <a:lnTo>
                    <a:pt x="13228" y="1589"/>
                  </a:lnTo>
                  <a:lnTo>
                    <a:pt x="13130" y="1603"/>
                  </a:lnTo>
                  <a:lnTo>
                    <a:pt x="13101" y="1603"/>
                  </a:lnTo>
                  <a:lnTo>
                    <a:pt x="13052" y="1639"/>
                  </a:lnTo>
                  <a:lnTo>
                    <a:pt x="13032" y="1660"/>
                  </a:lnTo>
                  <a:lnTo>
                    <a:pt x="13003" y="1675"/>
                  </a:lnTo>
                  <a:lnTo>
                    <a:pt x="12954" y="1718"/>
                  </a:lnTo>
                  <a:lnTo>
                    <a:pt x="12935" y="1718"/>
                  </a:lnTo>
                  <a:lnTo>
                    <a:pt x="12905" y="1718"/>
                  </a:lnTo>
                  <a:lnTo>
                    <a:pt x="12827" y="1718"/>
                  </a:lnTo>
                  <a:lnTo>
                    <a:pt x="12759" y="1718"/>
                  </a:lnTo>
                  <a:lnTo>
                    <a:pt x="12710" y="1718"/>
                  </a:lnTo>
                  <a:lnTo>
                    <a:pt x="12681" y="1696"/>
                  </a:lnTo>
                  <a:lnTo>
                    <a:pt x="12661" y="1660"/>
                  </a:lnTo>
                  <a:lnTo>
                    <a:pt x="12632" y="1625"/>
                  </a:lnTo>
                  <a:lnTo>
                    <a:pt x="12583" y="1603"/>
                  </a:lnTo>
                  <a:lnTo>
                    <a:pt x="12563" y="1553"/>
                  </a:lnTo>
                  <a:lnTo>
                    <a:pt x="12534" y="1532"/>
                  </a:lnTo>
                  <a:lnTo>
                    <a:pt x="12534" y="1517"/>
                  </a:lnTo>
                  <a:lnTo>
                    <a:pt x="12515" y="1517"/>
                  </a:lnTo>
                  <a:lnTo>
                    <a:pt x="12094" y="1567"/>
                  </a:lnTo>
                  <a:close/>
                  <a:moveTo>
                    <a:pt x="12417" y="1553"/>
                  </a:moveTo>
                  <a:lnTo>
                    <a:pt x="12388" y="1553"/>
                  </a:lnTo>
                  <a:lnTo>
                    <a:pt x="12417" y="1553"/>
                  </a:lnTo>
                  <a:close/>
                  <a:moveTo>
                    <a:pt x="13716" y="12954"/>
                  </a:moveTo>
                  <a:lnTo>
                    <a:pt x="13716" y="12954"/>
                  </a:lnTo>
                  <a:lnTo>
                    <a:pt x="13716" y="12904"/>
                  </a:lnTo>
                  <a:lnTo>
                    <a:pt x="13697" y="12868"/>
                  </a:lnTo>
                  <a:lnTo>
                    <a:pt x="13667" y="12847"/>
                  </a:lnTo>
                  <a:lnTo>
                    <a:pt x="13716" y="12432"/>
                  </a:lnTo>
                  <a:lnTo>
                    <a:pt x="13452" y="12396"/>
                  </a:lnTo>
                  <a:lnTo>
                    <a:pt x="13150" y="12360"/>
                  </a:lnTo>
                  <a:lnTo>
                    <a:pt x="13081" y="12346"/>
                  </a:lnTo>
                  <a:lnTo>
                    <a:pt x="13003" y="12324"/>
                  </a:lnTo>
                  <a:lnTo>
                    <a:pt x="12983" y="12324"/>
                  </a:lnTo>
                  <a:lnTo>
                    <a:pt x="12856" y="12310"/>
                  </a:lnTo>
                  <a:lnTo>
                    <a:pt x="12778" y="12289"/>
                  </a:lnTo>
                  <a:lnTo>
                    <a:pt x="12778" y="12124"/>
                  </a:lnTo>
                  <a:lnTo>
                    <a:pt x="12729" y="12088"/>
                  </a:lnTo>
                  <a:lnTo>
                    <a:pt x="12905" y="12017"/>
                  </a:lnTo>
                  <a:lnTo>
                    <a:pt x="13052" y="11945"/>
                  </a:lnTo>
                  <a:lnTo>
                    <a:pt x="13150" y="11659"/>
                  </a:lnTo>
                  <a:lnTo>
                    <a:pt x="12534" y="11730"/>
                  </a:lnTo>
                  <a:lnTo>
                    <a:pt x="12290" y="11981"/>
                  </a:lnTo>
                  <a:lnTo>
                    <a:pt x="11870" y="12017"/>
                  </a:lnTo>
                  <a:lnTo>
                    <a:pt x="11450" y="11659"/>
                  </a:lnTo>
                  <a:lnTo>
                    <a:pt x="11401" y="11172"/>
                  </a:lnTo>
                  <a:lnTo>
                    <a:pt x="11528" y="11065"/>
                  </a:lnTo>
                  <a:lnTo>
                    <a:pt x="11499" y="11065"/>
                  </a:lnTo>
                  <a:lnTo>
                    <a:pt x="11499" y="10807"/>
                  </a:lnTo>
                  <a:lnTo>
                    <a:pt x="11723" y="10664"/>
                  </a:lnTo>
                  <a:lnTo>
                    <a:pt x="11870" y="10535"/>
                  </a:lnTo>
                  <a:lnTo>
                    <a:pt x="12388" y="10571"/>
                  </a:lnTo>
                  <a:lnTo>
                    <a:pt x="12681" y="10571"/>
                  </a:lnTo>
                  <a:lnTo>
                    <a:pt x="13101" y="10499"/>
                  </a:lnTo>
                  <a:lnTo>
                    <a:pt x="13345" y="10499"/>
                  </a:lnTo>
                  <a:lnTo>
                    <a:pt x="13599" y="10464"/>
                  </a:lnTo>
                  <a:lnTo>
                    <a:pt x="13667" y="10664"/>
                  </a:lnTo>
                  <a:lnTo>
                    <a:pt x="13765" y="10915"/>
                  </a:lnTo>
                  <a:lnTo>
                    <a:pt x="14087" y="11136"/>
                  </a:lnTo>
                  <a:lnTo>
                    <a:pt x="14234" y="11172"/>
                  </a:lnTo>
                  <a:lnTo>
                    <a:pt x="14185" y="10807"/>
                  </a:lnTo>
                  <a:lnTo>
                    <a:pt x="13960" y="10392"/>
                  </a:lnTo>
                  <a:lnTo>
                    <a:pt x="14234" y="10177"/>
                  </a:lnTo>
                  <a:lnTo>
                    <a:pt x="14478" y="10106"/>
                  </a:lnTo>
                  <a:lnTo>
                    <a:pt x="14947" y="9784"/>
                  </a:lnTo>
                  <a:lnTo>
                    <a:pt x="14898" y="9548"/>
                  </a:lnTo>
                  <a:lnTo>
                    <a:pt x="14849" y="9333"/>
                  </a:lnTo>
                  <a:lnTo>
                    <a:pt x="14996" y="9404"/>
                  </a:lnTo>
                  <a:lnTo>
                    <a:pt x="15045" y="9369"/>
                  </a:lnTo>
                  <a:lnTo>
                    <a:pt x="14996" y="9218"/>
                  </a:lnTo>
                  <a:lnTo>
                    <a:pt x="15094" y="9218"/>
                  </a:lnTo>
                  <a:lnTo>
                    <a:pt x="15250" y="9183"/>
                  </a:lnTo>
                  <a:lnTo>
                    <a:pt x="15348" y="9004"/>
                  </a:lnTo>
                  <a:lnTo>
                    <a:pt x="15563" y="8968"/>
                  </a:lnTo>
                  <a:lnTo>
                    <a:pt x="15865" y="8839"/>
                  </a:lnTo>
                  <a:lnTo>
                    <a:pt x="15865" y="8553"/>
                  </a:lnTo>
                  <a:lnTo>
                    <a:pt x="16383" y="8374"/>
                  </a:lnTo>
                  <a:lnTo>
                    <a:pt x="16276" y="7994"/>
                  </a:lnTo>
                  <a:lnTo>
                    <a:pt x="16383" y="8374"/>
                  </a:lnTo>
                  <a:lnTo>
                    <a:pt x="16598" y="8266"/>
                  </a:lnTo>
                  <a:lnTo>
                    <a:pt x="16745" y="8302"/>
                  </a:lnTo>
                  <a:lnTo>
                    <a:pt x="16647" y="8410"/>
                  </a:lnTo>
                  <a:lnTo>
                    <a:pt x="16745" y="8553"/>
                  </a:lnTo>
                  <a:lnTo>
                    <a:pt x="17194" y="8302"/>
                  </a:lnTo>
                  <a:lnTo>
                    <a:pt x="17360" y="8138"/>
                  </a:lnTo>
                  <a:lnTo>
                    <a:pt x="16891" y="8102"/>
                  </a:lnTo>
                  <a:lnTo>
                    <a:pt x="16696" y="7887"/>
                  </a:lnTo>
                  <a:lnTo>
                    <a:pt x="16842" y="7780"/>
                  </a:lnTo>
                  <a:lnTo>
                    <a:pt x="16891" y="7637"/>
                  </a:lnTo>
                  <a:lnTo>
                    <a:pt x="16178" y="7744"/>
                  </a:lnTo>
                  <a:lnTo>
                    <a:pt x="15817" y="7959"/>
                  </a:lnTo>
                  <a:lnTo>
                    <a:pt x="15983" y="7708"/>
                  </a:lnTo>
                  <a:lnTo>
                    <a:pt x="16325" y="7558"/>
                  </a:lnTo>
                  <a:lnTo>
                    <a:pt x="16530" y="7400"/>
                  </a:lnTo>
                  <a:lnTo>
                    <a:pt x="17145" y="7436"/>
                  </a:lnTo>
                  <a:lnTo>
                    <a:pt x="17614" y="7400"/>
                  </a:lnTo>
                  <a:lnTo>
                    <a:pt x="17976" y="7221"/>
                  </a:lnTo>
                  <a:lnTo>
                    <a:pt x="18230" y="7071"/>
                  </a:lnTo>
                  <a:lnTo>
                    <a:pt x="18024" y="6713"/>
                  </a:lnTo>
                  <a:lnTo>
                    <a:pt x="17976" y="6513"/>
                  </a:lnTo>
                  <a:lnTo>
                    <a:pt x="17311" y="6262"/>
                  </a:lnTo>
                  <a:lnTo>
                    <a:pt x="17311" y="6119"/>
                  </a:lnTo>
                  <a:lnTo>
                    <a:pt x="16745" y="5339"/>
                  </a:lnTo>
                  <a:lnTo>
                    <a:pt x="16598" y="5668"/>
                  </a:lnTo>
                  <a:lnTo>
                    <a:pt x="16227" y="5740"/>
                  </a:lnTo>
                  <a:lnTo>
                    <a:pt x="16129" y="5668"/>
                  </a:lnTo>
                  <a:lnTo>
                    <a:pt x="15983" y="5668"/>
                  </a:lnTo>
                  <a:lnTo>
                    <a:pt x="15983" y="5146"/>
                  </a:lnTo>
                  <a:lnTo>
                    <a:pt x="15660" y="5110"/>
                  </a:lnTo>
                  <a:lnTo>
                    <a:pt x="15416" y="4852"/>
                  </a:lnTo>
                  <a:lnTo>
                    <a:pt x="15142" y="4888"/>
                  </a:lnTo>
                  <a:lnTo>
                    <a:pt x="14849" y="4817"/>
                  </a:lnTo>
                  <a:lnTo>
                    <a:pt x="14654" y="4852"/>
                  </a:lnTo>
                  <a:lnTo>
                    <a:pt x="14654" y="5031"/>
                  </a:lnTo>
                  <a:lnTo>
                    <a:pt x="14654" y="5232"/>
                  </a:lnTo>
                  <a:lnTo>
                    <a:pt x="14605" y="5633"/>
                  </a:lnTo>
                  <a:lnTo>
                    <a:pt x="14527" y="5776"/>
                  </a:lnTo>
                  <a:lnTo>
                    <a:pt x="14849" y="6227"/>
                  </a:lnTo>
                  <a:lnTo>
                    <a:pt x="14332" y="6549"/>
                  </a:lnTo>
                  <a:lnTo>
                    <a:pt x="14429" y="7107"/>
                  </a:lnTo>
                  <a:lnTo>
                    <a:pt x="14234" y="7221"/>
                  </a:lnTo>
                  <a:lnTo>
                    <a:pt x="14039" y="7143"/>
                  </a:lnTo>
                  <a:lnTo>
                    <a:pt x="13912" y="6477"/>
                  </a:lnTo>
                  <a:lnTo>
                    <a:pt x="13394" y="6441"/>
                  </a:lnTo>
                  <a:lnTo>
                    <a:pt x="12436" y="6048"/>
                  </a:lnTo>
                  <a:lnTo>
                    <a:pt x="12241" y="6048"/>
                  </a:lnTo>
                  <a:lnTo>
                    <a:pt x="12065" y="5704"/>
                  </a:lnTo>
                  <a:lnTo>
                    <a:pt x="11919" y="5597"/>
                  </a:lnTo>
                  <a:lnTo>
                    <a:pt x="12339" y="4709"/>
                  </a:lnTo>
                  <a:lnTo>
                    <a:pt x="12583" y="4509"/>
                  </a:lnTo>
                  <a:lnTo>
                    <a:pt x="12856" y="4402"/>
                  </a:lnTo>
                  <a:lnTo>
                    <a:pt x="13003" y="4402"/>
                  </a:lnTo>
                  <a:lnTo>
                    <a:pt x="13150" y="4044"/>
                  </a:lnTo>
                  <a:lnTo>
                    <a:pt x="13247" y="3750"/>
                  </a:lnTo>
                  <a:lnTo>
                    <a:pt x="13765" y="3664"/>
                  </a:lnTo>
                  <a:lnTo>
                    <a:pt x="14039" y="3521"/>
                  </a:lnTo>
                  <a:lnTo>
                    <a:pt x="13863" y="3192"/>
                  </a:lnTo>
                  <a:lnTo>
                    <a:pt x="13990" y="2977"/>
                  </a:lnTo>
                  <a:lnTo>
                    <a:pt x="13794" y="2813"/>
                  </a:lnTo>
                  <a:lnTo>
                    <a:pt x="13814" y="2813"/>
                  </a:lnTo>
                  <a:lnTo>
                    <a:pt x="13843" y="2798"/>
                  </a:lnTo>
                  <a:lnTo>
                    <a:pt x="13863" y="2777"/>
                  </a:lnTo>
                  <a:lnTo>
                    <a:pt x="13892" y="2777"/>
                  </a:lnTo>
                  <a:lnTo>
                    <a:pt x="13912" y="2777"/>
                  </a:lnTo>
                  <a:lnTo>
                    <a:pt x="13990" y="2777"/>
                  </a:lnTo>
                  <a:lnTo>
                    <a:pt x="14068" y="2777"/>
                  </a:lnTo>
                  <a:lnTo>
                    <a:pt x="14087" y="2763"/>
                  </a:lnTo>
                  <a:lnTo>
                    <a:pt x="14087" y="2741"/>
                  </a:lnTo>
                  <a:lnTo>
                    <a:pt x="14039" y="2691"/>
                  </a:lnTo>
                  <a:lnTo>
                    <a:pt x="14039" y="2670"/>
                  </a:lnTo>
                  <a:lnTo>
                    <a:pt x="14068" y="2670"/>
                  </a:lnTo>
                  <a:lnTo>
                    <a:pt x="14117" y="2691"/>
                  </a:lnTo>
                  <a:lnTo>
                    <a:pt x="14185" y="2705"/>
                  </a:lnTo>
                  <a:lnTo>
                    <a:pt x="14214" y="2727"/>
                  </a:lnTo>
                  <a:lnTo>
                    <a:pt x="14234" y="2741"/>
                  </a:lnTo>
                  <a:lnTo>
                    <a:pt x="14283" y="2763"/>
                  </a:lnTo>
                  <a:lnTo>
                    <a:pt x="14332" y="2777"/>
                  </a:lnTo>
                  <a:lnTo>
                    <a:pt x="14380" y="2813"/>
                  </a:lnTo>
                  <a:lnTo>
                    <a:pt x="14429" y="2834"/>
                  </a:lnTo>
                  <a:lnTo>
                    <a:pt x="14507" y="2849"/>
                  </a:lnTo>
                  <a:lnTo>
                    <a:pt x="14556" y="2870"/>
                  </a:lnTo>
                  <a:lnTo>
                    <a:pt x="14605" y="2884"/>
                  </a:lnTo>
                  <a:lnTo>
                    <a:pt x="14654" y="2906"/>
                  </a:lnTo>
                  <a:lnTo>
                    <a:pt x="14703" y="2906"/>
                  </a:lnTo>
                  <a:lnTo>
                    <a:pt x="14752" y="2942"/>
                  </a:lnTo>
                  <a:lnTo>
                    <a:pt x="14801" y="2956"/>
                  </a:lnTo>
                  <a:lnTo>
                    <a:pt x="14879" y="2999"/>
                  </a:lnTo>
                  <a:lnTo>
                    <a:pt x="14928" y="3035"/>
                  </a:lnTo>
                  <a:lnTo>
                    <a:pt x="14996" y="3085"/>
                  </a:lnTo>
                  <a:lnTo>
                    <a:pt x="15074" y="3156"/>
                  </a:lnTo>
                  <a:lnTo>
                    <a:pt x="15094" y="3214"/>
                  </a:lnTo>
                  <a:lnTo>
                    <a:pt x="15025" y="3264"/>
                  </a:lnTo>
                  <a:lnTo>
                    <a:pt x="14947" y="3335"/>
                  </a:lnTo>
                  <a:lnTo>
                    <a:pt x="14928" y="3414"/>
                  </a:lnTo>
                  <a:lnTo>
                    <a:pt x="14947" y="3428"/>
                  </a:lnTo>
                  <a:lnTo>
                    <a:pt x="15025" y="3450"/>
                  </a:lnTo>
                  <a:lnTo>
                    <a:pt x="15074" y="3485"/>
                  </a:lnTo>
                  <a:lnTo>
                    <a:pt x="15094" y="3500"/>
                  </a:lnTo>
                  <a:lnTo>
                    <a:pt x="15074" y="3536"/>
                  </a:lnTo>
                  <a:lnTo>
                    <a:pt x="14996" y="3571"/>
                  </a:lnTo>
                  <a:lnTo>
                    <a:pt x="14928" y="3607"/>
                  </a:lnTo>
                  <a:lnTo>
                    <a:pt x="14898" y="3643"/>
                  </a:lnTo>
                  <a:lnTo>
                    <a:pt x="14849" y="3643"/>
                  </a:lnTo>
                  <a:lnTo>
                    <a:pt x="14830" y="3643"/>
                  </a:lnTo>
                  <a:lnTo>
                    <a:pt x="14801" y="3643"/>
                  </a:lnTo>
                  <a:lnTo>
                    <a:pt x="14781" y="3643"/>
                  </a:lnTo>
                  <a:lnTo>
                    <a:pt x="14732" y="3664"/>
                  </a:lnTo>
                  <a:lnTo>
                    <a:pt x="14654" y="3679"/>
                  </a:lnTo>
                  <a:lnTo>
                    <a:pt x="14605" y="3715"/>
                  </a:lnTo>
                  <a:lnTo>
                    <a:pt x="14576" y="3736"/>
                  </a:lnTo>
                  <a:lnTo>
                    <a:pt x="14576" y="3750"/>
                  </a:lnTo>
                  <a:lnTo>
                    <a:pt x="14605" y="3772"/>
                  </a:lnTo>
                  <a:lnTo>
                    <a:pt x="14634" y="3786"/>
                  </a:lnTo>
                  <a:lnTo>
                    <a:pt x="14654" y="3808"/>
                  </a:lnTo>
                  <a:lnTo>
                    <a:pt x="14683" y="3829"/>
                  </a:lnTo>
                  <a:lnTo>
                    <a:pt x="14732" y="3843"/>
                  </a:lnTo>
                  <a:lnTo>
                    <a:pt x="14781" y="3865"/>
                  </a:lnTo>
                  <a:lnTo>
                    <a:pt x="14830" y="3865"/>
                  </a:lnTo>
                  <a:lnTo>
                    <a:pt x="14879" y="3843"/>
                  </a:lnTo>
                  <a:lnTo>
                    <a:pt x="14928" y="3808"/>
                  </a:lnTo>
                  <a:lnTo>
                    <a:pt x="14947" y="3786"/>
                  </a:lnTo>
                  <a:lnTo>
                    <a:pt x="14996" y="3772"/>
                  </a:lnTo>
                  <a:lnTo>
                    <a:pt x="15045" y="3772"/>
                  </a:lnTo>
                  <a:lnTo>
                    <a:pt x="15123" y="3750"/>
                  </a:lnTo>
                  <a:lnTo>
                    <a:pt x="15201" y="3715"/>
                  </a:lnTo>
                  <a:lnTo>
                    <a:pt x="15250" y="3715"/>
                  </a:lnTo>
                  <a:lnTo>
                    <a:pt x="15269" y="3715"/>
                  </a:lnTo>
                  <a:lnTo>
                    <a:pt x="15299" y="3736"/>
                  </a:lnTo>
                  <a:lnTo>
                    <a:pt x="15318" y="3750"/>
                  </a:lnTo>
                  <a:lnTo>
                    <a:pt x="15348" y="3750"/>
                  </a:lnTo>
                  <a:lnTo>
                    <a:pt x="15367" y="3772"/>
                  </a:lnTo>
                  <a:lnTo>
                    <a:pt x="15396" y="3786"/>
                  </a:lnTo>
                  <a:lnTo>
                    <a:pt x="15416" y="3786"/>
                  </a:lnTo>
                  <a:lnTo>
                    <a:pt x="15465" y="3808"/>
                  </a:lnTo>
                  <a:lnTo>
                    <a:pt x="15514" y="3808"/>
                  </a:lnTo>
                  <a:lnTo>
                    <a:pt x="15563" y="3829"/>
                  </a:lnTo>
                  <a:lnTo>
                    <a:pt x="15660" y="3829"/>
                  </a:lnTo>
                  <a:lnTo>
                    <a:pt x="15690" y="3865"/>
                  </a:lnTo>
                  <a:lnTo>
                    <a:pt x="15690" y="3879"/>
                  </a:lnTo>
                  <a:lnTo>
                    <a:pt x="15709" y="3915"/>
                  </a:lnTo>
                  <a:lnTo>
                    <a:pt x="15738" y="3915"/>
                  </a:lnTo>
                  <a:lnTo>
                    <a:pt x="15787" y="3936"/>
                  </a:lnTo>
                  <a:lnTo>
                    <a:pt x="15817" y="3936"/>
                  </a:lnTo>
                  <a:lnTo>
                    <a:pt x="15836" y="3936"/>
                  </a:lnTo>
                  <a:lnTo>
                    <a:pt x="15865" y="3915"/>
                  </a:lnTo>
                  <a:lnTo>
                    <a:pt x="15914" y="3915"/>
                  </a:lnTo>
                  <a:lnTo>
                    <a:pt x="15934" y="3915"/>
                  </a:lnTo>
                  <a:lnTo>
                    <a:pt x="15963" y="3915"/>
                  </a:lnTo>
                  <a:lnTo>
                    <a:pt x="16012" y="3915"/>
                  </a:lnTo>
                  <a:lnTo>
                    <a:pt x="16031" y="3915"/>
                  </a:lnTo>
                  <a:lnTo>
                    <a:pt x="16061" y="3936"/>
                  </a:lnTo>
                  <a:lnTo>
                    <a:pt x="16110" y="3936"/>
                  </a:lnTo>
                  <a:lnTo>
                    <a:pt x="16129" y="3936"/>
                  </a:lnTo>
                  <a:lnTo>
                    <a:pt x="16158" y="3915"/>
                  </a:lnTo>
                  <a:lnTo>
                    <a:pt x="16207" y="3915"/>
                  </a:lnTo>
                  <a:lnTo>
                    <a:pt x="16256" y="3915"/>
                  </a:lnTo>
                  <a:lnTo>
                    <a:pt x="16305" y="3901"/>
                  </a:lnTo>
                  <a:lnTo>
                    <a:pt x="16325" y="3901"/>
                  </a:lnTo>
                  <a:lnTo>
                    <a:pt x="16354" y="3901"/>
                  </a:lnTo>
                  <a:lnTo>
                    <a:pt x="16403" y="3901"/>
                  </a:lnTo>
                  <a:lnTo>
                    <a:pt x="16432" y="3901"/>
                  </a:lnTo>
                  <a:lnTo>
                    <a:pt x="16452" y="3901"/>
                  </a:lnTo>
                  <a:lnTo>
                    <a:pt x="16481" y="3901"/>
                  </a:lnTo>
                  <a:lnTo>
                    <a:pt x="16530" y="3901"/>
                  </a:lnTo>
                  <a:lnTo>
                    <a:pt x="16579" y="3901"/>
                  </a:lnTo>
                  <a:lnTo>
                    <a:pt x="16598" y="3879"/>
                  </a:lnTo>
                  <a:lnTo>
                    <a:pt x="16579" y="3865"/>
                  </a:lnTo>
                  <a:lnTo>
                    <a:pt x="16579" y="3843"/>
                  </a:lnTo>
                  <a:lnTo>
                    <a:pt x="16530" y="3829"/>
                  </a:lnTo>
                  <a:lnTo>
                    <a:pt x="16481" y="3808"/>
                  </a:lnTo>
                  <a:lnTo>
                    <a:pt x="16403" y="3786"/>
                  </a:lnTo>
                  <a:lnTo>
                    <a:pt x="16383" y="3786"/>
                  </a:lnTo>
                  <a:lnTo>
                    <a:pt x="16354" y="3772"/>
                  </a:lnTo>
                  <a:lnTo>
                    <a:pt x="16325" y="3750"/>
                  </a:lnTo>
                  <a:lnTo>
                    <a:pt x="16305" y="3750"/>
                  </a:lnTo>
                  <a:lnTo>
                    <a:pt x="16276" y="3750"/>
                  </a:lnTo>
                  <a:lnTo>
                    <a:pt x="16256" y="3750"/>
                  </a:lnTo>
                  <a:lnTo>
                    <a:pt x="16227" y="3750"/>
                  </a:lnTo>
                  <a:lnTo>
                    <a:pt x="16178" y="3736"/>
                  </a:lnTo>
                  <a:lnTo>
                    <a:pt x="16129" y="3715"/>
                  </a:lnTo>
                  <a:lnTo>
                    <a:pt x="16031" y="3700"/>
                  </a:lnTo>
                  <a:lnTo>
                    <a:pt x="15983" y="3679"/>
                  </a:lnTo>
                  <a:lnTo>
                    <a:pt x="15963" y="3664"/>
                  </a:lnTo>
                  <a:lnTo>
                    <a:pt x="15963" y="3643"/>
                  </a:lnTo>
                  <a:lnTo>
                    <a:pt x="15983" y="3643"/>
                  </a:lnTo>
                  <a:lnTo>
                    <a:pt x="16012" y="3643"/>
                  </a:lnTo>
                  <a:lnTo>
                    <a:pt x="16061" y="3643"/>
                  </a:lnTo>
                  <a:lnTo>
                    <a:pt x="16110" y="3664"/>
                  </a:lnTo>
                  <a:lnTo>
                    <a:pt x="16129" y="3664"/>
                  </a:lnTo>
                  <a:lnTo>
                    <a:pt x="16178" y="3679"/>
                  </a:lnTo>
                  <a:lnTo>
                    <a:pt x="16207" y="3679"/>
                  </a:lnTo>
                  <a:lnTo>
                    <a:pt x="16256" y="3679"/>
                  </a:lnTo>
                  <a:lnTo>
                    <a:pt x="16276" y="3715"/>
                  </a:lnTo>
                  <a:lnTo>
                    <a:pt x="16325" y="3715"/>
                  </a:lnTo>
                  <a:lnTo>
                    <a:pt x="16383" y="3700"/>
                  </a:lnTo>
                  <a:lnTo>
                    <a:pt x="16481" y="3679"/>
                  </a:lnTo>
                  <a:lnTo>
                    <a:pt x="16549" y="3679"/>
                  </a:lnTo>
                  <a:lnTo>
                    <a:pt x="16579" y="3715"/>
                  </a:lnTo>
                  <a:lnTo>
                    <a:pt x="16598" y="3715"/>
                  </a:lnTo>
                  <a:lnTo>
                    <a:pt x="16647" y="3736"/>
                  </a:lnTo>
                  <a:lnTo>
                    <a:pt x="16676" y="3750"/>
                  </a:lnTo>
                  <a:lnTo>
                    <a:pt x="16676" y="3736"/>
                  </a:lnTo>
                  <a:lnTo>
                    <a:pt x="16647" y="3715"/>
                  </a:lnTo>
                  <a:lnTo>
                    <a:pt x="16627" y="3679"/>
                  </a:lnTo>
                  <a:lnTo>
                    <a:pt x="16598" y="3679"/>
                  </a:lnTo>
                  <a:lnTo>
                    <a:pt x="16598" y="3643"/>
                  </a:lnTo>
                  <a:lnTo>
                    <a:pt x="16579" y="3629"/>
                  </a:lnTo>
                  <a:lnTo>
                    <a:pt x="16549" y="3593"/>
                  </a:lnTo>
                  <a:lnTo>
                    <a:pt x="16530" y="3536"/>
                  </a:lnTo>
                  <a:lnTo>
                    <a:pt x="16530" y="3521"/>
                  </a:lnTo>
                  <a:lnTo>
                    <a:pt x="16530" y="3500"/>
                  </a:lnTo>
                  <a:lnTo>
                    <a:pt x="16530" y="3485"/>
                  </a:lnTo>
                  <a:lnTo>
                    <a:pt x="16500" y="3450"/>
                  </a:lnTo>
                  <a:lnTo>
                    <a:pt x="16432" y="3428"/>
                  </a:lnTo>
                  <a:lnTo>
                    <a:pt x="16383" y="3428"/>
                  </a:lnTo>
                  <a:lnTo>
                    <a:pt x="16325" y="3414"/>
                  </a:lnTo>
                  <a:lnTo>
                    <a:pt x="16305" y="3371"/>
                  </a:lnTo>
                  <a:lnTo>
                    <a:pt x="16256" y="3357"/>
                  </a:lnTo>
                  <a:lnTo>
                    <a:pt x="16207" y="3357"/>
                  </a:lnTo>
                  <a:lnTo>
                    <a:pt x="16129" y="3335"/>
                  </a:lnTo>
                  <a:lnTo>
                    <a:pt x="16080" y="3335"/>
                  </a:lnTo>
                  <a:lnTo>
                    <a:pt x="16061" y="3335"/>
                  </a:lnTo>
                  <a:lnTo>
                    <a:pt x="16012" y="3321"/>
                  </a:lnTo>
                  <a:lnTo>
                    <a:pt x="15963" y="3299"/>
                  </a:lnTo>
                  <a:lnTo>
                    <a:pt x="15934" y="3285"/>
                  </a:lnTo>
                  <a:lnTo>
                    <a:pt x="15885" y="3285"/>
                  </a:lnTo>
                  <a:lnTo>
                    <a:pt x="15865" y="3249"/>
                  </a:lnTo>
                  <a:lnTo>
                    <a:pt x="15836" y="3228"/>
                  </a:lnTo>
                  <a:lnTo>
                    <a:pt x="15787" y="3192"/>
                  </a:lnTo>
                  <a:lnTo>
                    <a:pt x="15768" y="3156"/>
                  </a:lnTo>
                  <a:lnTo>
                    <a:pt x="15738" y="3142"/>
                  </a:lnTo>
                  <a:lnTo>
                    <a:pt x="15738" y="3106"/>
                  </a:lnTo>
                  <a:lnTo>
                    <a:pt x="15768" y="3085"/>
                  </a:lnTo>
                  <a:lnTo>
                    <a:pt x="15817" y="3085"/>
                  </a:lnTo>
                  <a:lnTo>
                    <a:pt x="15865" y="3085"/>
                  </a:lnTo>
                  <a:lnTo>
                    <a:pt x="15934" y="3106"/>
                  </a:lnTo>
                  <a:lnTo>
                    <a:pt x="15983" y="3120"/>
                  </a:lnTo>
                  <a:lnTo>
                    <a:pt x="16012" y="3120"/>
                  </a:lnTo>
                  <a:lnTo>
                    <a:pt x="16061" y="3142"/>
                  </a:lnTo>
                  <a:lnTo>
                    <a:pt x="16110" y="3156"/>
                  </a:lnTo>
                  <a:lnTo>
                    <a:pt x="16158" y="3178"/>
                  </a:lnTo>
                  <a:lnTo>
                    <a:pt x="16207" y="3192"/>
                  </a:lnTo>
                  <a:lnTo>
                    <a:pt x="16256" y="3214"/>
                  </a:lnTo>
                  <a:lnTo>
                    <a:pt x="16305" y="3228"/>
                  </a:lnTo>
                  <a:lnTo>
                    <a:pt x="16325" y="3228"/>
                  </a:lnTo>
                  <a:lnTo>
                    <a:pt x="16383" y="3214"/>
                  </a:lnTo>
                  <a:lnTo>
                    <a:pt x="16403" y="3178"/>
                  </a:lnTo>
                  <a:lnTo>
                    <a:pt x="16403" y="3156"/>
                  </a:lnTo>
                  <a:lnTo>
                    <a:pt x="16383" y="3120"/>
                  </a:lnTo>
                  <a:lnTo>
                    <a:pt x="16325" y="3106"/>
                  </a:lnTo>
                  <a:lnTo>
                    <a:pt x="16276" y="3085"/>
                  </a:lnTo>
                  <a:lnTo>
                    <a:pt x="16276" y="3070"/>
                  </a:lnTo>
                  <a:lnTo>
                    <a:pt x="16276" y="3049"/>
                  </a:lnTo>
                  <a:lnTo>
                    <a:pt x="16305" y="3035"/>
                  </a:lnTo>
                  <a:lnTo>
                    <a:pt x="16325" y="3035"/>
                  </a:lnTo>
                  <a:lnTo>
                    <a:pt x="16354" y="3013"/>
                  </a:lnTo>
                  <a:lnTo>
                    <a:pt x="16383" y="2999"/>
                  </a:lnTo>
                  <a:lnTo>
                    <a:pt x="16383" y="2977"/>
                  </a:lnTo>
                  <a:lnTo>
                    <a:pt x="16354" y="2956"/>
                  </a:lnTo>
                  <a:lnTo>
                    <a:pt x="16325" y="2920"/>
                  </a:lnTo>
                  <a:lnTo>
                    <a:pt x="16305" y="2906"/>
                  </a:lnTo>
                  <a:lnTo>
                    <a:pt x="16256" y="2906"/>
                  </a:lnTo>
                  <a:lnTo>
                    <a:pt x="16256" y="2884"/>
                  </a:lnTo>
                  <a:lnTo>
                    <a:pt x="16305" y="2870"/>
                  </a:lnTo>
                  <a:lnTo>
                    <a:pt x="16354" y="2849"/>
                  </a:lnTo>
                  <a:lnTo>
                    <a:pt x="16383" y="2813"/>
                  </a:lnTo>
                  <a:lnTo>
                    <a:pt x="16354" y="2798"/>
                  </a:lnTo>
                  <a:lnTo>
                    <a:pt x="16305" y="2777"/>
                  </a:lnTo>
                  <a:lnTo>
                    <a:pt x="16227" y="2763"/>
                  </a:lnTo>
                  <a:lnTo>
                    <a:pt x="16158" y="2763"/>
                  </a:lnTo>
                  <a:lnTo>
                    <a:pt x="16110" y="2763"/>
                  </a:lnTo>
                  <a:lnTo>
                    <a:pt x="16061" y="2763"/>
                  </a:lnTo>
                  <a:lnTo>
                    <a:pt x="16012" y="2777"/>
                  </a:lnTo>
                  <a:lnTo>
                    <a:pt x="15983" y="2777"/>
                  </a:lnTo>
                  <a:lnTo>
                    <a:pt x="15963" y="2777"/>
                  </a:lnTo>
                  <a:lnTo>
                    <a:pt x="15934" y="2763"/>
                  </a:lnTo>
                  <a:lnTo>
                    <a:pt x="15963" y="2741"/>
                  </a:lnTo>
                  <a:lnTo>
                    <a:pt x="15934" y="2741"/>
                  </a:lnTo>
                  <a:lnTo>
                    <a:pt x="15914" y="2727"/>
                  </a:lnTo>
                  <a:lnTo>
                    <a:pt x="15885" y="2727"/>
                  </a:lnTo>
                  <a:lnTo>
                    <a:pt x="15836" y="2727"/>
                  </a:lnTo>
                  <a:lnTo>
                    <a:pt x="15787" y="2727"/>
                  </a:lnTo>
                  <a:lnTo>
                    <a:pt x="15738" y="2705"/>
                  </a:lnTo>
                  <a:lnTo>
                    <a:pt x="15690" y="2705"/>
                  </a:lnTo>
                  <a:lnTo>
                    <a:pt x="15660" y="2705"/>
                  </a:lnTo>
                  <a:lnTo>
                    <a:pt x="15611" y="2691"/>
                  </a:lnTo>
                  <a:lnTo>
                    <a:pt x="15611" y="2705"/>
                  </a:lnTo>
                  <a:lnTo>
                    <a:pt x="15641" y="2727"/>
                  </a:lnTo>
                  <a:lnTo>
                    <a:pt x="15660" y="2763"/>
                  </a:lnTo>
                  <a:lnTo>
                    <a:pt x="15641" y="2763"/>
                  </a:lnTo>
                  <a:lnTo>
                    <a:pt x="15592" y="2763"/>
                  </a:lnTo>
                  <a:lnTo>
                    <a:pt x="15543" y="2727"/>
                  </a:lnTo>
                  <a:lnTo>
                    <a:pt x="15465" y="2691"/>
                  </a:lnTo>
                  <a:lnTo>
                    <a:pt x="15416" y="2670"/>
                  </a:lnTo>
                  <a:lnTo>
                    <a:pt x="15396" y="2670"/>
                  </a:lnTo>
                  <a:lnTo>
                    <a:pt x="15318" y="2691"/>
                  </a:lnTo>
                  <a:lnTo>
                    <a:pt x="15269" y="2670"/>
                  </a:lnTo>
                  <a:lnTo>
                    <a:pt x="15221" y="2655"/>
                  </a:lnTo>
                  <a:lnTo>
                    <a:pt x="15221" y="2619"/>
                  </a:lnTo>
                  <a:lnTo>
                    <a:pt x="15250" y="2598"/>
                  </a:lnTo>
                  <a:lnTo>
                    <a:pt x="15250" y="2584"/>
                  </a:lnTo>
                  <a:lnTo>
                    <a:pt x="15250" y="2562"/>
                  </a:lnTo>
                  <a:lnTo>
                    <a:pt x="15269" y="2548"/>
                  </a:lnTo>
                  <a:lnTo>
                    <a:pt x="15299" y="2548"/>
                  </a:lnTo>
                  <a:lnTo>
                    <a:pt x="15318" y="2548"/>
                  </a:lnTo>
                  <a:lnTo>
                    <a:pt x="15318" y="2526"/>
                  </a:lnTo>
                  <a:lnTo>
                    <a:pt x="15250" y="2505"/>
                  </a:lnTo>
                  <a:lnTo>
                    <a:pt x="15201" y="2505"/>
                  </a:lnTo>
                  <a:lnTo>
                    <a:pt x="15172" y="2469"/>
                  </a:lnTo>
                  <a:lnTo>
                    <a:pt x="15201" y="2455"/>
                  </a:lnTo>
                  <a:lnTo>
                    <a:pt x="15250" y="2455"/>
                  </a:lnTo>
                  <a:lnTo>
                    <a:pt x="15221" y="2455"/>
                  </a:lnTo>
                  <a:lnTo>
                    <a:pt x="15201" y="2433"/>
                  </a:lnTo>
                  <a:lnTo>
                    <a:pt x="15172" y="2398"/>
                  </a:lnTo>
                  <a:lnTo>
                    <a:pt x="15123" y="2383"/>
                  </a:lnTo>
                  <a:lnTo>
                    <a:pt x="15094" y="2383"/>
                  </a:lnTo>
                  <a:lnTo>
                    <a:pt x="15045" y="2383"/>
                  </a:lnTo>
                  <a:lnTo>
                    <a:pt x="15025" y="2383"/>
                  </a:lnTo>
                  <a:lnTo>
                    <a:pt x="15045" y="2362"/>
                  </a:lnTo>
                  <a:lnTo>
                    <a:pt x="15045" y="2348"/>
                  </a:lnTo>
                  <a:lnTo>
                    <a:pt x="15025" y="2326"/>
                  </a:lnTo>
                  <a:lnTo>
                    <a:pt x="14976" y="2326"/>
                  </a:lnTo>
                  <a:lnTo>
                    <a:pt x="14928" y="2326"/>
                  </a:lnTo>
                  <a:lnTo>
                    <a:pt x="14849" y="2326"/>
                  </a:lnTo>
                  <a:lnTo>
                    <a:pt x="14801" y="2326"/>
                  </a:lnTo>
                  <a:lnTo>
                    <a:pt x="14752" y="2326"/>
                  </a:lnTo>
                  <a:lnTo>
                    <a:pt x="14683" y="2312"/>
                  </a:lnTo>
                  <a:lnTo>
                    <a:pt x="14654" y="2312"/>
                  </a:lnTo>
                  <a:lnTo>
                    <a:pt x="14654" y="2290"/>
                  </a:lnTo>
                  <a:lnTo>
                    <a:pt x="14634" y="2276"/>
                  </a:lnTo>
                  <a:lnTo>
                    <a:pt x="14576" y="2254"/>
                  </a:lnTo>
                  <a:lnTo>
                    <a:pt x="14507" y="2254"/>
                  </a:lnTo>
                  <a:lnTo>
                    <a:pt x="14459" y="2276"/>
                  </a:lnTo>
                  <a:lnTo>
                    <a:pt x="14410" y="2312"/>
                  </a:lnTo>
                  <a:lnTo>
                    <a:pt x="14380" y="2326"/>
                  </a:lnTo>
                  <a:lnTo>
                    <a:pt x="14332" y="2326"/>
                  </a:lnTo>
                  <a:lnTo>
                    <a:pt x="14283" y="2290"/>
                  </a:lnTo>
                  <a:lnTo>
                    <a:pt x="14263" y="2276"/>
                  </a:lnTo>
                  <a:lnTo>
                    <a:pt x="14234" y="2240"/>
                  </a:lnTo>
                  <a:lnTo>
                    <a:pt x="14214" y="2219"/>
                  </a:lnTo>
                  <a:lnTo>
                    <a:pt x="14166" y="2183"/>
                  </a:lnTo>
                  <a:lnTo>
                    <a:pt x="14087" y="2147"/>
                  </a:lnTo>
                  <a:lnTo>
                    <a:pt x="14019" y="2133"/>
                  </a:lnTo>
                  <a:lnTo>
                    <a:pt x="13960" y="2133"/>
                  </a:lnTo>
                  <a:lnTo>
                    <a:pt x="13941" y="2147"/>
                  </a:lnTo>
                  <a:lnTo>
                    <a:pt x="13863" y="2169"/>
                  </a:lnTo>
                  <a:lnTo>
                    <a:pt x="13814" y="2183"/>
                  </a:lnTo>
                  <a:lnTo>
                    <a:pt x="13814" y="2204"/>
                  </a:lnTo>
                  <a:lnTo>
                    <a:pt x="13814" y="2240"/>
                  </a:lnTo>
                  <a:lnTo>
                    <a:pt x="13765" y="2254"/>
                  </a:lnTo>
                  <a:lnTo>
                    <a:pt x="13716" y="2290"/>
                  </a:lnTo>
                  <a:lnTo>
                    <a:pt x="13648" y="2290"/>
                  </a:lnTo>
                  <a:lnTo>
                    <a:pt x="13618" y="2290"/>
                  </a:lnTo>
                  <a:lnTo>
                    <a:pt x="13599" y="2254"/>
                  </a:lnTo>
                  <a:lnTo>
                    <a:pt x="13599" y="2219"/>
                  </a:lnTo>
                  <a:lnTo>
                    <a:pt x="13570" y="2183"/>
                  </a:lnTo>
                  <a:lnTo>
                    <a:pt x="13570" y="2169"/>
                  </a:lnTo>
                  <a:lnTo>
                    <a:pt x="13550" y="2133"/>
                  </a:lnTo>
                  <a:lnTo>
                    <a:pt x="13521" y="2090"/>
                  </a:lnTo>
                  <a:lnTo>
                    <a:pt x="13501" y="2076"/>
                  </a:lnTo>
                  <a:lnTo>
                    <a:pt x="13423" y="2040"/>
                  </a:lnTo>
                  <a:lnTo>
                    <a:pt x="13345" y="2040"/>
                  </a:lnTo>
                  <a:lnTo>
                    <a:pt x="13277" y="2054"/>
                  </a:lnTo>
                  <a:lnTo>
                    <a:pt x="13228" y="2090"/>
                  </a:lnTo>
                  <a:lnTo>
                    <a:pt x="13198" y="2169"/>
                  </a:lnTo>
                  <a:lnTo>
                    <a:pt x="13179" y="2240"/>
                  </a:lnTo>
                  <a:lnTo>
                    <a:pt x="13179" y="2326"/>
                  </a:lnTo>
                  <a:lnTo>
                    <a:pt x="13228" y="2455"/>
                  </a:lnTo>
                  <a:lnTo>
                    <a:pt x="13277" y="2548"/>
                  </a:lnTo>
                  <a:lnTo>
                    <a:pt x="13247" y="2526"/>
                  </a:lnTo>
                  <a:lnTo>
                    <a:pt x="13228" y="2505"/>
                  </a:lnTo>
                  <a:lnTo>
                    <a:pt x="13179" y="2469"/>
                  </a:lnTo>
                  <a:lnTo>
                    <a:pt x="13130" y="2419"/>
                  </a:lnTo>
                  <a:lnTo>
                    <a:pt x="13101" y="2362"/>
                  </a:lnTo>
                  <a:lnTo>
                    <a:pt x="13081" y="2312"/>
                  </a:lnTo>
                  <a:lnTo>
                    <a:pt x="13081" y="2219"/>
                  </a:lnTo>
                  <a:lnTo>
                    <a:pt x="13130" y="2133"/>
                  </a:lnTo>
                  <a:lnTo>
                    <a:pt x="13130" y="2076"/>
                  </a:lnTo>
                  <a:lnTo>
                    <a:pt x="13101" y="2054"/>
                  </a:lnTo>
                  <a:lnTo>
                    <a:pt x="13052" y="2054"/>
                  </a:lnTo>
                  <a:lnTo>
                    <a:pt x="13003" y="2054"/>
                  </a:lnTo>
                  <a:lnTo>
                    <a:pt x="12935" y="2076"/>
                  </a:lnTo>
                  <a:lnTo>
                    <a:pt x="12856" y="2133"/>
                  </a:lnTo>
                  <a:lnTo>
                    <a:pt x="12808" y="2219"/>
                  </a:lnTo>
                  <a:lnTo>
                    <a:pt x="12778" y="2326"/>
                  </a:lnTo>
                  <a:lnTo>
                    <a:pt x="12778" y="2398"/>
                  </a:lnTo>
                  <a:lnTo>
                    <a:pt x="12778" y="2433"/>
                  </a:lnTo>
                  <a:lnTo>
                    <a:pt x="12778" y="2469"/>
                  </a:lnTo>
                  <a:lnTo>
                    <a:pt x="12778" y="2548"/>
                  </a:lnTo>
                  <a:lnTo>
                    <a:pt x="12778" y="2584"/>
                  </a:lnTo>
                  <a:lnTo>
                    <a:pt x="12808" y="2598"/>
                  </a:lnTo>
                  <a:lnTo>
                    <a:pt x="12856" y="2619"/>
                  </a:lnTo>
                  <a:lnTo>
                    <a:pt x="12886" y="2619"/>
                  </a:lnTo>
                  <a:lnTo>
                    <a:pt x="12905" y="2619"/>
                  </a:lnTo>
                  <a:lnTo>
                    <a:pt x="12983" y="2634"/>
                  </a:lnTo>
                  <a:lnTo>
                    <a:pt x="13032" y="2655"/>
                  </a:lnTo>
                  <a:lnTo>
                    <a:pt x="13081" y="2655"/>
                  </a:lnTo>
                  <a:lnTo>
                    <a:pt x="13101" y="2670"/>
                  </a:lnTo>
                  <a:lnTo>
                    <a:pt x="13081" y="2691"/>
                  </a:lnTo>
                  <a:lnTo>
                    <a:pt x="13032" y="2691"/>
                  </a:lnTo>
                  <a:lnTo>
                    <a:pt x="13003" y="2691"/>
                  </a:lnTo>
                  <a:lnTo>
                    <a:pt x="12954" y="2691"/>
                  </a:lnTo>
                  <a:lnTo>
                    <a:pt x="12905" y="2705"/>
                  </a:lnTo>
                  <a:lnTo>
                    <a:pt x="12856" y="2727"/>
                  </a:lnTo>
                  <a:lnTo>
                    <a:pt x="12856" y="2741"/>
                  </a:lnTo>
                  <a:lnTo>
                    <a:pt x="12886" y="2763"/>
                  </a:lnTo>
                  <a:lnTo>
                    <a:pt x="12905" y="2763"/>
                  </a:lnTo>
                  <a:lnTo>
                    <a:pt x="12954" y="2777"/>
                  </a:lnTo>
                  <a:lnTo>
                    <a:pt x="13003" y="2798"/>
                  </a:lnTo>
                  <a:lnTo>
                    <a:pt x="13032" y="2813"/>
                  </a:lnTo>
                  <a:lnTo>
                    <a:pt x="13081" y="2834"/>
                  </a:lnTo>
                  <a:lnTo>
                    <a:pt x="13101" y="2834"/>
                  </a:lnTo>
                  <a:lnTo>
                    <a:pt x="13150" y="2834"/>
                  </a:lnTo>
                  <a:lnTo>
                    <a:pt x="13198" y="2813"/>
                  </a:lnTo>
                  <a:lnTo>
                    <a:pt x="13247" y="2798"/>
                  </a:lnTo>
                  <a:lnTo>
                    <a:pt x="13277" y="2813"/>
                  </a:lnTo>
                  <a:lnTo>
                    <a:pt x="13296" y="2834"/>
                  </a:lnTo>
                  <a:lnTo>
                    <a:pt x="13394" y="2849"/>
                  </a:lnTo>
                  <a:lnTo>
                    <a:pt x="13423" y="2849"/>
                  </a:lnTo>
                  <a:lnTo>
                    <a:pt x="13345" y="3120"/>
                  </a:lnTo>
                  <a:lnTo>
                    <a:pt x="13052" y="3450"/>
                  </a:lnTo>
                  <a:lnTo>
                    <a:pt x="12954" y="3049"/>
                  </a:lnTo>
                  <a:lnTo>
                    <a:pt x="12778" y="2884"/>
                  </a:lnTo>
                  <a:lnTo>
                    <a:pt x="12583" y="3085"/>
                  </a:lnTo>
                  <a:lnTo>
                    <a:pt x="12485" y="2884"/>
                  </a:lnTo>
                  <a:lnTo>
                    <a:pt x="12290" y="2634"/>
                  </a:lnTo>
                  <a:lnTo>
                    <a:pt x="12192" y="2312"/>
                  </a:lnTo>
                  <a:lnTo>
                    <a:pt x="11870" y="1932"/>
                  </a:lnTo>
                  <a:lnTo>
                    <a:pt x="11626" y="2455"/>
                  </a:lnTo>
                  <a:lnTo>
                    <a:pt x="11626" y="2634"/>
                  </a:lnTo>
                  <a:lnTo>
                    <a:pt x="11967" y="2849"/>
                  </a:lnTo>
                  <a:lnTo>
                    <a:pt x="12016" y="3085"/>
                  </a:lnTo>
                  <a:lnTo>
                    <a:pt x="11772" y="3264"/>
                  </a:lnTo>
                  <a:lnTo>
                    <a:pt x="11626" y="3192"/>
                  </a:lnTo>
                  <a:lnTo>
                    <a:pt x="11577" y="3192"/>
                  </a:lnTo>
                  <a:lnTo>
                    <a:pt x="11577" y="3178"/>
                  </a:lnTo>
                  <a:lnTo>
                    <a:pt x="11596" y="3142"/>
                  </a:lnTo>
                  <a:lnTo>
                    <a:pt x="11577" y="3106"/>
                  </a:lnTo>
                  <a:lnTo>
                    <a:pt x="11577" y="3070"/>
                  </a:lnTo>
                  <a:lnTo>
                    <a:pt x="11547" y="3035"/>
                  </a:lnTo>
                  <a:lnTo>
                    <a:pt x="11577" y="3035"/>
                  </a:lnTo>
                  <a:lnTo>
                    <a:pt x="11596" y="3035"/>
                  </a:lnTo>
                  <a:lnTo>
                    <a:pt x="11626" y="3035"/>
                  </a:lnTo>
                  <a:lnTo>
                    <a:pt x="11645" y="3035"/>
                  </a:lnTo>
                  <a:lnTo>
                    <a:pt x="11674" y="3035"/>
                  </a:lnTo>
                  <a:lnTo>
                    <a:pt x="11704" y="2999"/>
                  </a:lnTo>
                  <a:lnTo>
                    <a:pt x="11723" y="2956"/>
                  </a:lnTo>
                  <a:lnTo>
                    <a:pt x="11704" y="2920"/>
                  </a:lnTo>
                  <a:lnTo>
                    <a:pt x="11645" y="2906"/>
                  </a:lnTo>
                  <a:lnTo>
                    <a:pt x="11626" y="2884"/>
                  </a:lnTo>
                  <a:lnTo>
                    <a:pt x="11577" y="2884"/>
                  </a:lnTo>
                  <a:lnTo>
                    <a:pt x="11528" y="2849"/>
                  </a:lnTo>
                  <a:lnTo>
                    <a:pt x="11479" y="2834"/>
                  </a:lnTo>
                  <a:lnTo>
                    <a:pt x="11430" y="2798"/>
                  </a:lnTo>
                  <a:lnTo>
                    <a:pt x="11401" y="2777"/>
                  </a:lnTo>
                  <a:lnTo>
                    <a:pt x="11381" y="2741"/>
                  </a:lnTo>
                  <a:lnTo>
                    <a:pt x="11352" y="2705"/>
                  </a:lnTo>
                  <a:lnTo>
                    <a:pt x="11352" y="2670"/>
                  </a:lnTo>
                  <a:lnTo>
                    <a:pt x="11352" y="2655"/>
                  </a:lnTo>
                  <a:lnTo>
                    <a:pt x="11381" y="2634"/>
                  </a:lnTo>
                  <a:lnTo>
                    <a:pt x="11381" y="2598"/>
                  </a:lnTo>
                  <a:lnTo>
                    <a:pt x="11352" y="2548"/>
                  </a:lnTo>
                  <a:lnTo>
                    <a:pt x="11352" y="2505"/>
                  </a:lnTo>
                  <a:lnTo>
                    <a:pt x="11332" y="2455"/>
                  </a:lnTo>
                  <a:lnTo>
                    <a:pt x="11332" y="2419"/>
                  </a:lnTo>
                  <a:lnTo>
                    <a:pt x="11303" y="2383"/>
                  </a:lnTo>
                  <a:lnTo>
                    <a:pt x="11303" y="2348"/>
                  </a:lnTo>
                  <a:lnTo>
                    <a:pt x="11332" y="2326"/>
                  </a:lnTo>
                  <a:lnTo>
                    <a:pt x="11352" y="2312"/>
                  </a:lnTo>
                  <a:lnTo>
                    <a:pt x="11381" y="2312"/>
                  </a:lnTo>
                  <a:lnTo>
                    <a:pt x="11401" y="2276"/>
                  </a:lnTo>
                  <a:lnTo>
                    <a:pt x="11450" y="2219"/>
                  </a:lnTo>
                  <a:lnTo>
                    <a:pt x="11450" y="2204"/>
                  </a:lnTo>
                  <a:lnTo>
                    <a:pt x="11450" y="2183"/>
                  </a:lnTo>
                  <a:lnTo>
                    <a:pt x="11430" y="2169"/>
                  </a:lnTo>
                  <a:lnTo>
                    <a:pt x="11381" y="2147"/>
                  </a:lnTo>
                  <a:lnTo>
                    <a:pt x="11352" y="2147"/>
                  </a:lnTo>
                  <a:lnTo>
                    <a:pt x="11303" y="2147"/>
                  </a:lnTo>
                  <a:lnTo>
                    <a:pt x="11254" y="2147"/>
                  </a:lnTo>
                  <a:lnTo>
                    <a:pt x="11205" y="2147"/>
                  </a:lnTo>
                  <a:lnTo>
                    <a:pt x="11157" y="2169"/>
                  </a:lnTo>
                  <a:lnTo>
                    <a:pt x="11186" y="2183"/>
                  </a:lnTo>
                  <a:lnTo>
                    <a:pt x="11205" y="2204"/>
                  </a:lnTo>
                  <a:lnTo>
                    <a:pt x="11235" y="2219"/>
                  </a:lnTo>
                  <a:lnTo>
                    <a:pt x="11254" y="2240"/>
                  </a:lnTo>
                  <a:lnTo>
                    <a:pt x="11235" y="2240"/>
                  </a:lnTo>
                  <a:lnTo>
                    <a:pt x="11205" y="2254"/>
                  </a:lnTo>
                  <a:lnTo>
                    <a:pt x="11186" y="2240"/>
                  </a:lnTo>
                  <a:lnTo>
                    <a:pt x="11157" y="2219"/>
                  </a:lnTo>
                  <a:lnTo>
                    <a:pt x="11108" y="2219"/>
                  </a:lnTo>
                  <a:lnTo>
                    <a:pt x="11078" y="2240"/>
                  </a:lnTo>
                  <a:lnTo>
                    <a:pt x="11059" y="2254"/>
                  </a:lnTo>
                  <a:lnTo>
                    <a:pt x="11059" y="2290"/>
                  </a:lnTo>
                  <a:lnTo>
                    <a:pt x="11059" y="2312"/>
                  </a:lnTo>
                  <a:lnTo>
                    <a:pt x="11078" y="2348"/>
                  </a:lnTo>
                  <a:lnTo>
                    <a:pt x="11108" y="2362"/>
                  </a:lnTo>
                  <a:lnTo>
                    <a:pt x="11078" y="2398"/>
                  </a:lnTo>
                  <a:lnTo>
                    <a:pt x="11059" y="2433"/>
                  </a:lnTo>
                  <a:lnTo>
                    <a:pt x="11059" y="2491"/>
                  </a:lnTo>
                  <a:lnTo>
                    <a:pt x="11030" y="2526"/>
                  </a:lnTo>
                  <a:lnTo>
                    <a:pt x="11010" y="2505"/>
                  </a:lnTo>
                  <a:lnTo>
                    <a:pt x="10981" y="2455"/>
                  </a:lnTo>
                  <a:lnTo>
                    <a:pt x="10981" y="2398"/>
                  </a:lnTo>
                  <a:lnTo>
                    <a:pt x="10981" y="2348"/>
                  </a:lnTo>
                  <a:lnTo>
                    <a:pt x="10932" y="2312"/>
                  </a:lnTo>
                  <a:lnTo>
                    <a:pt x="10912" y="2290"/>
                  </a:lnTo>
                  <a:lnTo>
                    <a:pt x="10864" y="2254"/>
                  </a:lnTo>
                  <a:lnTo>
                    <a:pt x="10834" y="2254"/>
                  </a:lnTo>
                  <a:lnTo>
                    <a:pt x="10834" y="2276"/>
                  </a:lnTo>
                  <a:lnTo>
                    <a:pt x="10864" y="2312"/>
                  </a:lnTo>
                  <a:lnTo>
                    <a:pt x="10864" y="2348"/>
                  </a:lnTo>
                  <a:lnTo>
                    <a:pt x="10834" y="2348"/>
                  </a:lnTo>
                  <a:lnTo>
                    <a:pt x="10785" y="2348"/>
                  </a:lnTo>
                  <a:lnTo>
                    <a:pt x="10736" y="2326"/>
                  </a:lnTo>
                  <a:lnTo>
                    <a:pt x="10688" y="2290"/>
                  </a:lnTo>
                  <a:lnTo>
                    <a:pt x="10668" y="2254"/>
                  </a:lnTo>
                  <a:lnTo>
                    <a:pt x="10668" y="2240"/>
                  </a:lnTo>
                  <a:lnTo>
                    <a:pt x="10619" y="2240"/>
                  </a:lnTo>
                  <a:lnTo>
                    <a:pt x="10570" y="2254"/>
                  </a:lnTo>
                  <a:lnTo>
                    <a:pt x="10541" y="2254"/>
                  </a:lnTo>
                  <a:lnTo>
                    <a:pt x="10522" y="2240"/>
                  </a:lnTo>
                  <a:lnTo>
                    <a:pt x="10541" y="2219"/>
                  </a:lnTo>
                  <a:lnTo>
                    <a:pt x="10570" y="2169"/>
                  </a:lnTo>
                  <a:lnTo>
                    <a:pt x="10570" y="2147"/>
                  </a:lnTo>
                  <a:lnTo>
                    <a:pt x="10522" y="2133"/>
                  </a:lnTo>
                  <a:lnTo>
                    <a:pt x="10463" y="2147"/>
                  </a:lnTo>
                  <a:lnTo>
                    <a:pt x="10395" y="2147"/>
                  </a:lnTo>
                  <a:lnTo>
                    <a:pt x="10316" y="2169"/>
                  </a:lnTo>
                  <a:lnTo>
                    <a:pt x="10268" y="2169"/>
                  </a:lnTo>
                  <a:lnTo>
                    <a:pt x="10248" y="2183"/>
                  </a:lnTo>
                  <a:lnTo>
                    <a:pt x="10199" y="2183"/>
                  </a:lnTo>
                  <a:lnTo>
                    <a:pt x="10150" y="2204"/>
                  </a:lnTo>
                  <a:lnTo>
                    <a:pt x="10121" y="2219"/>
                  </a:lnTo>
                  <a:lnTo>
                    <a:pt x="10121" y="2254"/>
                  </a:lnTo>
                  <a:lnTo>
                    <a:pt x="10101" y="2290"/>
                  </a:lnTo>
                  <a:lnTo>
                    <a:pt x="10053" y="2312"/>
                  </a:lnTo>
                  <a:lnTo>
                    <a:pt x="10004" y="2312"/>
                  </a:lnTo>
                  <a:lnTo>
                    <a:pt x="9974" y="2326"/>
                  </a:lnTo>
                  <a:lnTo>
                    <a:pt x="9974" y="2362"/>
                  </a:lnTo>
                  <a:lnTo>
                    <a:pt x="10004" y="2383"/>
                  </a:lnTo>
                  <a:lnTo>
                    <a:pt x="10053" y="2419"/>
                  </a:lnTo>
                  <a:lnTo>
                    <a:pt x="10101" y="2455"/>
                  </a:lnTo>
                  <a:lnTo>
                    <a:pt x="10121" y="2469"/>
                  </a:lnTo>
                  <a:lnTo>
                    <a:pt x="10150" y="2469"/>
                  </a:lnTo>
                  <a:lnTo>
                    <a:pt x="10150" y="2505"/>
                  </a:lnTo>
                  <a:lnTo>
                    <a:pt x="10150" y="2526"/>
                  </a:lnTo>
                  <a:lnTo>
                    <a:pt x="10101" y="2548"/>
                  </a:lnTo>
                  <a:lnTo>
                    <a:pt x="10023" y="2526"/>
                  </a:lnTo>
                  <a:lnTo>
                    <a:pt x="9974" y="2548"/>
                  </a:lnTo>
                  <a:lnTo>
                    <a:pt x="9974" y="2562"/>
                  </a:lnTo>
                  <a:lnTo>
                    <a:pt x="9974" y="2584"/>
                  </a:lnTo>
                  <a:lnTo>
                    <a:pt x="9974" y="2619"/>
                  </a:lnTo>
                  <a:lnTo>
                    <a:pt x="10004" y="2655"/>
                  </a:lnTo>
                  <a:lnTo>
                    <a:pt x="10023" y="2670"/>
                  </a:lnTo>
                  <a:lnTo>
                    <a:pt x="10072" y="2670"/>
                  </a:lnTo>
                  <a:lnTo>
                    <a:pt x="10121" y="2670"/>
                  </a:lnTo>
                  <a:lnTo>
                    <a:pt x="10199" y="2670"/>
                  </a:lnTo>
                  <a:lnTo>
                    <a:pt x="10268" y="2691"/>
                  </a:lnTo>
                  <a:lnTo>
                    <a:pt x="10297" y="2691"/>
                  </a:lnTo>
                  <a:lnTo>
                    <a:pt x="10346" y="2691"/>
                  </a:lnTo>
                  <a:lnTo>
                    <a:pt x="10443" y="2705"/>
                  </a:lnTo>
                  <a:lnTo>
                    <a:pt x="10522" y="2727"/>
                  </a:lnTo>
                  <a:lnTo>
                    <a:pt x="10570" y="2763"/>
                  </a:lnTo>
                  <a:lnTo>
                    <a:pt x="10570" y="2798"/>
                  </a:lnTo>
                  <a:lnTo>
                    <a:pt x="10541" y="2834"/>
                  </a:lnTo>
                  <a:lnTo>
                    <a:pt x="10541" y="2849"/>
                  </a:lnTo>
                  <a:lnTo>
                    <a:pt x="10522" y="2849"/>
                  </a:lnTo>
                  <a:lnTo>
                    <a:pt x="10463" y="2834"/>
                  </a:lnTo>
                  <a:lnTo>
                    <a:pt x="10414" y="2834"/>
                  </a:lnTo>
                  <a:lnTo>
                    <a:pt x="10346" y="2813"/>
                  </a:lnTo>
                  <a:lnTo>
                    <a:pt x="10297" y="2777"/>
                  </a:lnTo>
                  <a:lnTo>
                    <a:pt x="10248" y="2777"/>
                  </a:lnTo>
                  <a:lnTo>
                    <a:pt x="10199" y="2763"/>
                  </a:lnTo>
                  <a:lnTo>
                    <a:pt x="10150" y="2741"/>
                  </a:lnTo>
                  <a:lnTo>
                    <a:pt x="10101" y="2741"/>
                  </a:lnTo>
                  <a:lnTo>
                    <a:pt x="10023" y="2741"/>
                  </a:lnTo>
                  <a:lnTo>
                    <a:pt x="9974" y="2741"/>
                  </a:lnTo>
                  <a:lnTo>
                    <a:pt x="9955" y="2741"/>
                  </a:lnTo>
                  <a:lnTo>
                    <a:pt x="9955" y="2777"/>
                  </a:lnTo>
                  <a:lnTo>
                    <a:pt x="9955" y="2813"/>
                  </a:lnTo>
                  <a:lnTo>
                    <a:pt x="9955" y="2849"/>
                  </a:lnTo>
                  <a:lnTo>
                    <a:pt x="9955" y="2884"/>
                  </a:lnTo>
                  <a:lnTo>
                    <a:pt x="9974" y="2906"/>
                  </a:lnTo>
                  <a:lnTo>
                    <a:pt x="10023" y="2906"/>
                  </a:lnTo>
                  <a:lnTo>
                    <a:pt x="10072" y="2920"/>
                  </a:lnTo>
                  <a:lnTo>
                    <a:pt x="10121" y="2956"/>
                  </a:lnTo>
                  <a:lnTo>
                    <a:pt x="10199" y="2999"/>
                  </a:lnTo>
                  <a:lnTo>
                    <a:pt x="10248" y="3035"/>
                  </a:lnTo>
                  <a:lnTo>
                    <a:pt x="10248" y="3070"/>
                  </a:lnTo>
                  <a:lnTo>
                    <a:pt x="10268" y="3106"/>
                  </a:lnTo>
                  <a:lnTo>
                    <a:pt x="10268" y="3142"/>
                  </a:lnTo>
                  <a:lnTo>
                    <a:pt x="10297" y="3156"/>
                  </a:lnTo>
                  <a:lnTo>
                    <a:pt x="10316" y="3156"/>
                  </a:lnTo>
                  <a:lnTo>
                    <a:pt x="10346" y="3156"/>
                  </a:lnTo>
                  <a:lnTo>
                    <a:pt x="10395" y="3178"/>
                  </a:lnTo>
                  <a:lnTo>
                    <a:pt x="10414" y="3178"/>
                  </a:lnTo>
                  <a:lnTo>
                    <a:pt x="10463" y="3192"/>
                  </a:lnTo>
                  <a:lnTo>
                    <a:pt x="10492" y="3192"/>
                  </a:lnTo>
                  <a:lnTo>
                    <a:pt x="10522" y="3192"/>
                  </a:lnTo>
                  <a:lnTo>
                    <a:pt x="10541" y="3192"/>
                  </a:lnTo>
                  <a:lnTo>
                    <a:pt x="10590" y="3192"/>
                  </a:lnTo>
                  <a:lnTo>
                    <a:pt x="10619" y="3178"/>
                  </a:lnTo>
                  <a:lnTo>
                    <a:pt x="10688" y="3178"/>
                  </a:lnTo>
                  <a:lnTo>
                    <a:pt x="10766" y="3156"/>
                  </a:lnTo>
                  <a:lnTo>
                    <a:pt x="10815" y="3142"/>
                  </a:lnTo>
                  <a:lnTo>
                    <a:pt x="10883" y="3142"/>
                  </a:lnTo>
                  <a:lnTo>
                    <a:pt x="10932" y="3120"/>
                  </a:lnTo>
                  <a:lnTo>
                    <a:pt x="10981" y="3106"/>
                  </a:lnTo>
                  <a:lnTo>
                    <a:pt x="11030" y="3070"/>
                  </a:lnTo>
                  <a:lnTo>
                    <a:pt x="11059" y="3049"/>
                  </a:lnTo>
                  <a:lnTo>
                    <a:pt x="11078" y="3070"/>
                  </a:lnTo>
                  <a:lnTo>
                    <a:pt x="11108" y="3070"/>
                  </a:lnTo>
                  <a:lnTo>
                    <a:pt x="11157" y="3106"/>
                  </a:lnTo>
                  <a:lnTo>
                    <a:pt x="11186" y="3106"/>
                  </a:lnTo>
                  <a:lnTo>
                    <a:pt x="11205" y="3142"/>
                  </a:lnTo>
                  <a:lnTo>
                    <a:pt x="11254" y="3156"/>
                  </a:lnTo>
                  <a:lnTo>
                    <a:pt x="11303" y="3178"/>
                  </a:lnTo>
                  <a:lnTo>
                    <a:pt x="11332" y="3214"/>
                  </a:lnTo>
                  <a:lnTo>
                    <a:pt x="11401" y="3228"/>
                  </a:lnTo>
                  <a:lnTo>
                    <a:pt x="11303" y="3371"/>
                  </a:lnTo>
                  <a:lnTo>
                    <a:pt x="10961" y="3299"/>
                  </a:lnTo>
                  <a:lnTo>
                    <a:pt x="10443" y="3299"/>
                  </a:lnTo>
                  <a:lnTo>
                    <a:pt x="10150" y="3156"/>
                  </a:lnTo>
                  <a:lnTo>
                    <a:pt x="9681" y="3228"/>
                  </a:lnTo>
                  <a:lnTo>
                    <a:pt x="9730" y="3335"/>
                  </a:lnTo>
                  <a:lnTo>
                    <a:pt x="9779" y="3557"/>
                  </a:lnTo>
                  <a:lnTo>
                    <a:pt x="9633" y="3521"/>
                  </a:lnTo>
                  <a:lnTo>
                    <a:pt x="9359" y="3299"/>
                  </a:lnTo>
                  <a:lnTo>
                    <a:pt x="8822" y="3371"/>
                  </a:lnTo>
                  <a:lnTo>
                    <a:pt x="8548" y="3228"/>
                  </a:lnTo>
                  <a:lnTo>
                    <a:pt x="8646" y="3085"/>
                  </a:lnTo>
                  <a:lnTo>
                    <a:pt x="8304" y="3013"/>
                  </a:lnTo>
                  <a:lnTo>
                    <a:pt x="7884" y="2849"/>
                  </a:lnTo>
                  <a:lnTo>
                    <a:pt x="7317" y="2741"/>
                  </a:lnTo>
                  <a:lnTo>
                    <a:pt x="6966" y="2813"/>
                  </a:lnTo>
                  <a:lnTo>
                    <a:pt x="6604" y="2526"/>
                  </a:lnTo>
                  <a:lnTo>
                    <a:pt x="5637" y="2849"/>
                  </a:lnTo>
                  <a:lnTo>
                    <a:pt x="5373" y="3049"/>
                  </a:lnTo>
                  <a:lnTo>
                    <a:pt x="4973" y="2977"/>
                  </a:lnTo>
                  <a:lnTo>
                    <a:pt x="4709" y="2777"/>
                  </a:lnTo>
                  <a:lnTo>
                    <a:pt x="4406" y="2705"/>
                  </a:lnTo>
                  <a:lnTo>
                    <a:pt x="4289" y="2705"/>
                  </a:lnTo>
                  <a:lnTo>
                    <a:pt x="4142" y="2598"/>
                  </a:lnTo>
                  <a:lnTo>
                    <a:pt x="3673" y="2634"/>
                  </a:lnTo>
                  <a:lnTo>
                    <a:pt x="3009" y="2419"/>
                  </a:lnTo>
                  <a:lnTo>
                    <a:pt x="2706" y="2455"/>
                  </a:lnTo>
                  <a:lnTo>
                    <a:pt x="2462" y="2348"/>
                  </a:lnTo>
                  <a:lnTo>
                    <a:pt x="2393" y="2219"/>
                  </a:lnTo>
                  <a:lnTo>
                    <a:pt x="1944" y="2111"/>
                  </a:lnTo>
                  <a:lnTo>
                    <a:pt x="1671" y="2254"/>
                  </a:lnTo>
                  <a:lnTo>
                    <a:pt x="1280" y="2383"/>
                  </a:lnTo>
                  <a:lnTo>
                    <a:pt x="957" y="2526"/>
                  </a:lnTo>
                  <a:lnTo>
                    <a:pt x="762" y="2884"/>
                  </a:lnTo>
                  <a:lnTo>
                    <a:pt x="342" y="2956"/>
                  </a:lnTo>
                  <a:lnTo>
                    <a:pt x="342" y="3192"/>
                  </a:lnTo>
                  <a:lnTo>
                    <a:pt x="664" y="3485"/>
                  </a:lnTo>
                  <a:lnTo>
                    <a:pt x="957" y="3593"/>
                  </a:lnTo>
                  <a:lnTo>
                    <a:pt x="957" y="3736"/>
                  </a:lnTo>
                  <a:lnTo>
                    <a:pt x="762" y="3808"/>
                  </a:lnTo>
                  <a:lnTo>
                    <a:pt x="488" y="3736"/>
                  </a:lnTo>
                  <a:lnTo>
                    <a:pt x="0" y="4008"/>
                  </a:lnTo>
                  <a:lnTo>
                    <a:pt x="147" y="4115"/>
                  </a:lnTo>
                  <a:lnTo>
                    <a:pt x="342" y="4258"/>
                  </a:lnTo>
                  <a:lnTo>
                    <a:pt x="811" y="4258"/>
                  </a:lnTo>
                  <a:lnTo>
                    <a:pt x="1153" y="4294"/>
                  </a:lnTo>
                  <a:lnTo>
                    <a:pt x="1006" y="4545"/>
                  </a:lnTo>
                  <a:lnTo>
                    <a:pt x="615" y="4674"/>
                  </a:lnTo>
                  <a:lnTo>
                    <a:pt x="293" y="4817"/>
                  </a:lnTo>
                  <a:lnTo>
                    <a:pt x="244" y="4996"/>
                  </a:lnTo>
                  <a:lnTo>
                    <a:pt x="615" y="5182"/>
                  </a:lnTo>
                  <a:lnTo>
                    <a:pt x="664" y="5375"/>
                  </a:lnTo>
                  <a:lnTo>
                    <a:pt x="909" y="5447"/>
                  </a:lnTo>
                  <a:lnTo>
                    <a:pt x="957" y="5704"/>
                  </a:lnTo>
                  <a:lnTo>
                    <a:pt x="1329" y="5668"/>
                  </a:lnTo>
                  <a:lnTo>
                    <a:pt x="1778" y="5668"/>
                  </a:lnTo>
                  <a:lnTo>
                    <a:pt x="1524" y="6012"/>
                  </a:lnTo>
                  <a:lnTo>
                    <a:pt x="762" y="6477"/>
                  </a:lnTo>
                  <a:lnTo>
                    <a:pt x="1622" y="6155"/>
                  </a:lnTo>
                  <a:lnTo>
                    <a:pt x="2286" y="5633"/>
                  </a:lnTo>
                  <a:lnTo>
                    <a:pt x="2237" y="5525"/>
                  </a:lnTo>
                  <a:lnTo>
                    <a:pt x="2657" y="5146"/>
                  </a:lnTo>
                  <a:lnTo>
                    <a:pt x="2755" y="5303"/>
                  </a:lnTo>
                  <a:lnTo>
                    <a:pt x="2804" y="5482"/>
                  </a:lnTo>
                  <a:lnTo>
                    <a:pt x="3126" y="5303"/>
                  </a:lnTo>
                  <a:lnTo>
                    <a:pt x="3468" y="5146"/>
                  </a:lnTo>
                  <a:lnTo>
                    <a:pt x="3624" y="5232"/>
                  </a:lnTo>
                  <a:lnTo>
                    <a:pt x="4406" y="5339"/>
                  </a:lnTo>
                  <a:lnTo>
                    <a:pt x="4924" y="5525"/>
                  </a:lnTo>
                  <a:lnTo>
                    <a:pt x="5324" y="5375"/>
                  </a:lnTo>
                  <a:lnTo>
                    <a:pt x="5891" y="6119"/>
                  </a:lnTo>
                  <a:lnTo>
                    <a:pt x="6252" y="6298"/>
                  </a:lnTo>
                  <a:lnTo>
                    <a:pt x="6204" y="6584"/>
                  </a:lnTo>
                  <a:lnTo>
                    <a:pt x="6350" y="6821"/>
                  </a:lnTo>
                  <a:lnTo>
                    <a:pt x="6751" y="7221"/>
                  </a:lnTo>
                  <a:lnTo>
                    <a:pt x="7317" y="7486"/>
                  </a:lnTo>
                  <a:lnTo>
                    <a:pt x="7366" y="7672"/>
                  </a:lnTo>
                  <a:lnTo>
                    <a:pt x="7415" y="7887"/>
                  </a:lnTo>
                  <a:lnTo>
                    <a:pt x="7268" y="7959"/>
                  </a:lnTo>
                  <a:lnTo>
                    <a:pt x="7317" y="7816"/>
                  </a:lnTo>
                  <a:lnTo>
                    <a:pt x="7024" y="7744"/>
                  </a:lnTo>
                  <a:lnTo>
                    <a:pt x="7171" y="8138"/>
                  </a:lnTo>
                  <a:lnTo>
                    <a:pt x="7122" y="8445"/>
                  </a:lnTo>
                  <a:lnTo>
                    <a:pt x="7024" y="8732"/>
                  </a:lnTo>
                  <a:lnTo>
                    <a:pt x="7122" y="8968"/>
                  </a:lnTo>
                  <a:lnTo>
                    <a:pt x="7122" y="9111"/>
                  </a:lnTo>
                  <a:lnTo>
                    <a:pt x="7366" y="9476"/>
                  </a:lnTo>
                  <a:lnTo>
                    <a:pt x="7561" y="9726"/>
                  </a:lnTo>
                  <a:lnTo>
                    <a:pt x="7737" y="9927"/>
                  </a:lnTo>
                  <a:lnTo>
                    <a:pt x="8177" y="10142"/>
                  </a:lnTo>
                  <a:lnTo>
                    <a:pt x="8226" y="10213"/>
                  </a:lnTo>
                  <a:lnTo>
                    <a:pt x="8255" y="10213"/>
                  </a:lnTo>
                  <a:lnTo>
                    <a:pt x="8548" y="10614"/>
                  </a:lnTo>
                  <a:lnTo>
                    <a:pt x="8744" y="10843"/>
                  </a:lnTo>
                  <a:lnTo>
                    <a:pt x="8695" y="10915"/>
                  </a:lnTo>
                  <a:lnTo>
                    <a:pt x="9066" y="11101"/>
                  </a:lnTo>
                  <a:lnTo>
                    <a:pt x="9115" y="11280"/>
                  </a:lnTo>
                  <a:lnTo>
                    <a:pt x="9261" y="11351"/>
                  </a:lnTo>
                  <a:lnTo>
                    <a:pt x="9457" y="11494"/>
                  </a:lnTo>
                  <a:lnTo>
                    <a:pt x="9535" y="11387"/>
                  </a:lnTo>
                  <a:lnTo>
                    <a:pt x="9310" y="11280"/>
                  </a:lnTo>
                  <a:lnTo>
                    <a:pt x="9115" y="10950"/>
                  </a:lnTo>
                  <a:lnTo>
                    <a:pt x="8744" y="10571"/>
                  </a:lnTo>
                  <a:lnTo>
                    <a:pt x="8646" y="10356"/>
                  </a:lnTo>
                  <a:lnTo>
                    <a:pt x="8919" y="10428"/>
                  </a:lnTo>
                  <a:lnTo>
                    <a:pt x="9164" y="10807"/>
                  </a:lnTo>
                  <a:lnTo>
                    <a:pt x="9261" y="10915"/>
                  </a:lnTo>
                  <a:lnTo>
                    <a:pt x="9535" y="11029"/>
                  </a:lnTo>
                  <a:lnTo>
                    <a:pt x="9535" y="11136"/>
                  </a:lnTo>
                  <a:lnTo>
                    <a:pt x="9730" y="11208"/>
                  </a:lnTo>
                  <a:lnTo>
                    <a:pt x="9828" y="11315"/>
                  </a:lnTo>
                  <a:lnTo>
                    <a:pt x="10072" y="11494"/>
                  </a:lnTo>
                  <a:lnTo>
                    <a:pt x="10121" y="11766"/>
                  </a:lnTo>
                  <a:lnTo>
                    <a:pt x="10121" y="11874"/>
                  </a:lnTo>
                  <a:lnTo>
                    <a:pt x="10785" y="12160"/>
                  </a:lnTo>
                  <a:lnTo>
                    <a:pt x="11108" y="12289"/>
                  </a:lnTo>
                  <a:lnTo>
                    <a:pt x="11674" y="12396"/>
                  </a:lnTo>
                  <a:lnTo>
                    <a:pt x="11821" y="12360"/>
                  </a:lnTo>
                  <a:lnTo>
                    <a:pt x="11967" y="12360"/>
                  </a:lnTo>
                  <a:lnTo>
                    <a:pt x="12212" y="12503"/>
                  </a:lnTo>
                  <a:lnTo>
                    <a:pt x="12270" y="12561"/>
                  </a:lnTo>
                  <a:lnTo>
                    <a:pt x="12583" y="12596"/>
                  </a:lnTo>
                  <a:lnTo>
                    <a:pt x="12729" y="12561"/>
                  </a:lnTo>
                  <a:lnTo>
                    <a:pt x="12729" y="12539"/>
                  </a:lnTo>
                  <a:lnTo>
                    <a:pt x="13003" y="12647"/>
                  </a:lnTo>
                  <a:lnTo>
                    <a:pt x="13296" y="12561"/>
                  </a:lnTo>
                  <a:lnTo>
                    <a:pt x="12983" y="12647"/>
                  </a:lnTo>
                  <a:lnTo>
                    <a:pt x="13247" y="12954"/>
                  </a:lnTo>
                  <a:lnTo>
                    <a:pt x="13345" y="13026"/>
                  </a:lnTo>
                  <a:lnTo>
                    <a:pt x="13814" y="13248"/>
                  </a:lnTo>
                  <a:lnTo>
                    <a:pt x="13863" y="13097"/>
                  </a:lnTo>
                  <a:lnTo>
                    <a:pt x="13716" y="12954"/>
                  </a:lnTo>
                  <a:close/>
                  <a:moveTo>
                    <a:pt x="12388" y="12324"/>
                  </a:moveTo>
                  <a:lnTo>
                    <a:pt x="12388" y="12324"/>
                  </a:lnTo>
                  <a:lnTo>
                    <a:pt x="12515" y="12324"/>
                  </a:lnTo>
                  <a:lnTo>
                    <a:pt x="12534" y="12324"/>
                  </a:lnTo>
                  <a:lnTo>
                    <a:pt x="12388" y="12324"/>
                  </a:lnTo>
                  <a:close/>
                  <a:moveTo>
                    <a:pt x="15563" y="12110"/>
                  </a:moveTo>
                  <a:lnTo>
                    <a:pt x="15768" y="12110"/>
                  </a:lnTo>
                  <a:lnTo>
                    <a:pt x="15914" y="12017"/>
                  </a:lnTo>
                  <a:lnTo>
                    <a:pt x="16325" y="12074"/>
                  </a:lnTo>
                  <a:lnTo>
                    <a:pt x="16129" y="11981"/>
                  </a:lnTo>
                  <a:lnTo>
                    <a:pt x="15817" y="11874"/>
                  </a:lnTo>
                  <a:lnTo>
                    <a:pt x="15416" y="11874"/>
                  </a:lnTo>
                  <a:lnTo>
                    <a:pt x="15416" y="11945"/>
                  </a:lnTo>
                  <a:lnTo>
                    <a:pt x="15201" y="11981"/>
                  </a:lnTo>
                  <a:lnTo>
                    <a:pt x="15465" y="12074"/>
                  </a:lnTo>
                  <a:lnTo>
                    <a:pt x="15563" y="12110"/>
                  </a:lnTo>
                  <a:close/>
                  <a:moveTo>
                    <a:pt x="14849" y="11695"/>
                  </a:moveTo>
                  <a:lnTo>
                    <a:pt x="14849" y="11695"/>
                  </a:lnTo>
                  <a:lnTo>
                    <a:pt x="14781" y="11623"/>
                  </a:lnTo>
                  <a:lnTo>
                    <a:pt x="14752" y="11587"/>
                  </a:lnTo>
                  <a:lnTo>
                    <a:pt x="14380" y="11480"/>
                  </a:lnTo>
                  <a:lnTo>
                    <a:pt x="13814" y="11480"/>
                  </a:lnTo>
                  <a:lnTo>
                    <a:pt x="13501" y="11516"/>
                  </a:lnTo>
                  <a:lnTo>
                    <a:pt x="13394" y="11587"/>
                  </a:lnTo>
                  <a:lnTo>
                    <a:pt x="13648" y="11623"/>
                  </a:lnTo>
                  <a:lnTo>
                    <a:pt x="13863" y="11623"/>
                  </a:lnTo>
                  <a:lnTo>
                    <a:pt x="14166" y="11623"/>
                  </a:lnTo>
                  <a:lnTo>
                    <a:pt x="14478" y="11659"/>
                  </a:lnTo>
                  <a:lnTo>
                    <a:pt x="14576" y="11766"/>
                  </a:lnTo>
                  <a:lnTo>
                    <a:pt x="14683" y="11838"/>
                  </a:lnTo>
                  <a:lnTo>
                    <a:pt x="15094" y="11838"/>
                  </a:lnTo>
                  <a:lnTo>
                    <a:pt x="15172" y="11838"/>
                  </a:lnTo>
                  <a:lnTo>
                    <a:pt x="15201" y="11816"/>
                  </a:lnTo>
                  <a:lnTo>
                    <a:pt x="15201" y="11802"/>
                  </a:lnTo>
                  <a:lnTo>
                    <a:pt x="15094" y="11730"/>
                  </a:lnTo>
                  <a:lnTo>
                    <a:pt x="15025" y="11730"/>
                  </a:lnTo>
                  <a:lnTo>
                    <a:pt x="14928" y="11709"/>
                  </a:lnTo>
                  <a:lnTo>
                    <a:pt x="14849" y="11695"/>
                  </a:lnTo>
                  <a:close/>
                  <a:moveTo>
                    <a:pt x="16647" y="12289"/>
                  </a:moveTo>
                  <a:lnTo>
                    <a:pt x="16891" y="12324"/>
                  </a:lnTo>
                  <a:lnTo>
                    <a:pt x="16891" y="12231"/>
                  </a:lnTo>
                  <a:lnTo>
                    <a:pt x="16676" y="12231"/>
                  </a:lnTo>
                  <a:lnTo>
                    <a:pt x="16647" y="12289"/>
                  </a:lnTo>
                  <a:close/>
                  <a:moveTo>
                    <a:pt x="14185" y="13319"/>
                  </a:moveTo>
                  <a:lnTo>
                    <a:pt x="14185" y="13319"/>
                  </a:lnTo>
                  <a:lnTo>
                    <a:pt x="14332" y="13212"/>
                  </a:lnTo>
                  <a:lnTo>
                    <a:pt x="14527" y="13248"/>
                  </a:lnTo>
                  <a:lnTo>
                    <a:pt x="14576" y="13355"/>
                  </a:lnTo>
                  <a:lnTo>
                    <a:pt x="14732" y="13248"/>
                  </a:lnTo>
                  <a:lnTo>
                    <a:pt x="14527" y="13140"/>
                  </a:lnTo>
                  <a:lnTo>
                    <a:pt x="14283" y="13140"/>
                  </a:lnTo>
                  <a:lnTo>
                    <a:pt x="14117" y="13155"/>
                  </a:lnTo>
                  <a:lnTo>
                    <a:pt x="13990" y="13155"/>
                  </a:lnTo>
                  <a:lnTo>
                    <a:pt x="13912" y="13140"/>
                  </a:lnTo>
                  <a:lnTo>
                    <a:pt x="13863" y="13140"/>
                  </a:lnTo>
                  <a:lnTo>
                    <a:pt x="13863" y="13097"/>
                  </a:lnTo>
                  <a:lnTo>
                    <a:pt x="13814" y="13248"/>
                  </a:lnTo>
                  <a:lnTo>
                    <a:pt x="14019" y="13391"/>
                  </a:lnTo>
                  <a:lnTo>
                    <a:pt x="14117" y="13391"/>
                  </a:lnTo>
                  <a:lnTo>
                    <a:pt x="14185" y="13319"/>
                  </a:lnTo>
                  <a:close/>
                  <a:moveTo>
                    <a:pt x="21502" y="14837"/>
                  </a:moveTo>
                  <a:lnTo>
                    <a:pt x="21502" y="14837"/>
                  </a:lnTo>
                  <a:lnTo>
                    <a:pt x="21180" y="14758"/>
                  </a:lnTo>
                  <a:lnTo>
                    <a:pt x="20740" y="14579"/>
                  </a:lnTo>
                  <a:lnTo>
                    <a:pt x="20223" y="14543"/>
                  </a:lnTo>
                  <a:lnTo>
                    <a:pt x="20076" y="14507"/>
                  </a:lnTo>
                  <a:lnTo>
                    <a:pt x="19949" y="14400"/>
                  </a:lnTo>
                  <a:lnTo>
                    <a:pt x="19558" y="14293"/>
                  </a:lnTo>
                  <a:lnTo>
                    <a:pt x="19187" y="14128"/>
                  </a:lnTo>
                  <a:lnTo>
                    <a:pt x="19138" y="13985"/>
                  </a:lnTo>
                  <a:lnTo>
                    <a:pt x="18992" y="13699"/>
                  </a:lnTo>
                  <a:lnTo>
                    <a:pt x="18943" y="13699"/>
                  </a:lnTo>
                  <a:lnTo>
                    <a:pt x="18591" y="13548"/>
                  </a:lnTo>
                  <a:lnTo>
                    <a:pt x="18474" y="13548"/>
                  </a:lnTo>
                  <a:lnTo>
                    <a:pt x="18474" y="13570"/>
                  </a:lnTo>
                  <a:lnTo>
                    <a:pt x="18474" y="13548"/>
                  </a:lnTo>
                  <a:lnTo>
                    <a:pt x="18054" y="13513"/>
                  </a:lnTo>
                  <a:lnTo>
                    <a:pt x="18054" y="13477"/>
                  </a:lnTo>
                  <a:lnTo>
                    <a:pt x="18054" y="13513"/>
                  </a:lnTo>
                  <a:lnTo>
                    <a:pt x="18054" y="13462"/>
                  </a:lnTo>
                  <a:lnTo>
                    <a:pt x="17858" y="13427"/>
                  </a:lnTo>
                  <a:lnTo>
                    <a:pt x="17810" y="13319"/>
                  </a:lnTo>
                  <a:lnTo>
                    <a:pt x="17614" y="13212"/>
                  </a:lnTo>
                  <a:lnTo>
                    <a:pt x="17565" y="13212"/>
                  </a:lnTo>
                  <a:lnTo>
                    <a:pt x="17409" y="13176"/>
                  </a:lnTo>
                  <a:lnTo>
                    <a:pt x="17360" y="13097"/>
                  </a:lnTo>
                  <a:lnTo>
                    <a:pt x="17047" y="12990"/>
                  </a:lnTo>
                  <a:lnTo>
                    <a:pt x="16549" y="13026"/>
                  </a:lnTo>
                  <a:lnTo>
                    <a:pt x="16276" y="12990"/>
                  </a:lnTo>
                  <a:lnTo>
                    <a:pt x="16227" y="12918"/>
                  </a:lnTo>
                  <a:lnTo>
                    <a:pt x="15983" y="12883"/>
                  </a:lnTo>
                  <a:lnTo>
                    <a:pt x="15709" y="12918"/>
                  </a:lnTo>
                  <a:lnTo>
                    <a:pt x="15690" y="12904"/>
                  </a:lnTo>
                  <a:lnTo>
                    <a:pt x="15690" y="12868"/>
                  </a:lnTo>
                  <a:lnTo>
                    <a:pt x="15660" y="12811"/>
                  </a:lnTo>
                  <a:lnTo>
                    <a:pt x="15543" y="12847"/>
                  </a:lnTo>
                  <a:lnTo>
                    <a:pt x="15660" y="12811"/>
                  </a:lnTo>
                  <a:lnTo>
                    <a:pt x="15660" y="12775"/>
                  </a:lnTo>
                  <a:lnTo>
                    <a:pt x="15299" y="12847"/>
                  </a:lnTo>
                  <a:lnTo>
                    <a:pt x="15094" y="12918"/>
                  </a:lnTo>
                  <a:lnTo>
                    <a:pt x="14996" y="13097"/>
                  </a:lnTo>
                  <a:lnTo>
                    <a:pt x="14898" y="13140"/>
                  </a:lnTo>
                  <a:lnTo>
                    <a:pt x="14732" y="13248"/>
                  </a:lnTo>
                  <a:lnTo>
                    <a:pt x="14576" y="13355"/>
                  </a:lnTo>
                  <a:lnTo>
                    <a:pt x="14634" y="13441"/>
                  </a:lnTo>
                  <a:lnTo>
                    <a:pt x="14683" y="13627"/>
                  </a:lnTo>
                  <a:lnTo>
                    <a:pt x="14683" y="13734"/>
                  </a:lnTo>
                  <a:lnTo>
                    <a:pt x="14732" y="13878"/>
                  </a:lnTo>
                  <a:lnTo>
                    <a:pt x="14527" y="13985"/>
                  </a:lnTo>
                  <a:lnTo>
                    <a:pt x="14429" y="14056"/>
                  </a:lnTo>
                  <a:lnTo>
                    <a:pt x="14380" y="14128"/>
                  </a:lnTo>
                  <a:lnTo>
                    <a:pt x="14166" y="14472"/>
                  </a:lnTo>
                  <a:lnTo>
                    <a:pt x="14283" y="14615"/>
                  </a:lnTo>
                  <a:lnTo>
                    <a:pt x="14166" y="14651"/>
                  </a:lnTo>
                  <a:lnTo>
                    <a:pt x="14185" y="14651"/>
                  </a:lnTo>
                  <a:lnTo>
                    <a:pt x="14019" y="14722"/>
                  </a:lnTo>
                  <a:lnTo>
                    <a:pt x="14185" y="14980"/>
                  </a:lnTo>
                  <a:lnTo>
                    <a:pt x="14478" y="15359"/>
                  </a:lnTo>
                  <a:lnTo>
                    <a:pt x="14801" y="15824"/>
                  </a:lnTo>
                  <a:lnTo>
                    <a:pt x="14801" y="15896"/>
                  </a:lnTo>
                  <a:lnTo>
                    <a:pt x="15885" y="16347"/>
                  </a:lnTo>
                  <a:lnTo>
                    <a:pt x="15934" y="16347"/>
                  </a:lnTo>
                  <a:lnTo>
                    <a:pt x="15934" y="16332"/>
                  </a:lnTo>
                  <a:lnTo>
                    <a:pt x="15963" y="16311"/>
                  </a:lnTo>
                  <a:lnTo>
                    <a:pt x="16110" y="16418"/>
                  </a:lnTo>
                  <a:lnTo>
                    <a:pt x="16110" y="16440"/>
                  </a:lnTo>
                  <a:lnTo>
                    <a:pt x="16061" y="16569"/>
                  </a:lnTo>
                  <a:lnTo>
                    <a:pt x="16276" y="16833"/>
                  </a:lnTo>
                  <a:lnTo>
                    <a:pt x="16325" y="16905"/>
                  </a:lnTo>
                  <a:lnTo>
                    <a:pt x="16383" y="16869"/>
                  </a:lnTo>
                  <a:lnTo>
                    <a:pt x="16383" y="16891"/>
                  </a:lnTo>
                  <a:lnTo>
                    <a:pt x="16325" y="16905"/>
                  </a:lnTo>
                  <a:lnTo>
                    <a:pt x="16383" y="16948"/>
                  </a:lnTo>
                  <a:lnTo>
                    <a:pt x="16325" y="17091"/>
                  </a:lnTo>
                  <a:lnTo>
                    <a:pt x="16178" y="17213"/>
                  </a:lnTo>
                  <a:lnTo>
                    <a:pt x="16178" y="17435"/>
                  </a:lnTo>
                  <a:lnTo>
                    <a:pt x="16080" y="17578"/>
                  </a:lnTo>
                  <a:lnTo>
                    <a:pt x="15914" y="18064"/>
                  </a:lnTo>
                  <a:lnTo>
                    <a:pt x="15963" y="18422"/>
                  </a:lnTo>
                  <a:lnTo>
                    <a:pt x="15660" y="18909"/>
                  </a:lnTo>
                  <a:lnTo>
                    <a:pt x="15611" y="19417"/>
                  </a:lnTo>
                  <a:lnTo>
                    <a:pt x="15611" y="19689"/>
                  </a:lnTo>
                  <a:lnTo>
                    <a:pt x="15563" y="19940"/>
                  </a:lnTo>
                  <a:lnTo>
                    <a:pt x="15660" y="20083"/>
                  </a:lnTo>
                  <a:lnTo>
                    <a:pt x="15514" y="20677"/>
                  </a:lnTo>
                  <a:lnTo>
                    <a:pt x="15348" y="20934"/>
                  </a:lnTo>
                  <a:lnTo>
                    <a:pt x="15416" y="21113"/>
                  </a:lnTo>
                  <a:lnTo>
                    <a:pt x="15563" y="21350"/>
                  </a:lnTo>
                  <a:lnTo>
                    <a:pt x="16383" y="21600"/>
                  </a:lnTo>
                  <a:lnTo>
                    <a:pt x="16178" y="21457"/>
                  </a:lnTo>
                  <a:lnTo>
                    <a:pt x="16158" y="21421"/>
                  </a:lnTo>
                  <a:lnTo>
                    <a:pt x="16403" y="21600"/>
                  </a:lnTo>
                  <a:lnTo>
                    <a:pt x="16129" y="21185"/>
                  </a:lnTo>
                  <a:lnTo>
                    <a:pt x="16325" y="20949"/>
                  </a:lnTo>
                  <a:lnTo>
                    <a:pt x="16549" y="20713"/>
                  </a:lnTo>
                  <a:lnTo>
                    <a:pt x="16627" y="20484"/>
                  </a:lnTo>
                  <a:lnTo>
                    <a:pt x="16500" y="20376"/>
                  </a:lnTo>
                  <a:lnTo>
                    <a:pt x="16481" y="20212"/>
                  </a:lnTo>
                  <a:lnTo>
                    <a:pt x="16823" y="19904"/>
                  </a:lnTo>
                  <a:lnTo>
                    <a:pt x="16999" y="19618"/>
                  </a:lnTo>
                  <a:lnTo>
                    <a:pt x="16872" y="19510"/>
                  </a:lnTo>
                  <a:lnTo>
                    <a:pt x="17116" y="19431"/>
                  </a:lnTo>
                  <a:lnTo>
                    <a:pt x="17389" y="19131"/>
                  </a:lnTo>
                  <a:lnTo>
                    <a:pt x="17858" y="19002"/>
                  </a:lnTo>
                  <a:lnTo>
                    <a:pt x="18054" y="18909"/>
                  </a:lnTo>
                  <a:lnTo>
                    <a:pt x="18132" y="18644"/>
                  </a:lnTo>
                  <a:lnTo>
                    <a:pt x="17976" y="18565"/>
                  </a:lnTo>
                  <a:lnTo>
                    <a:pt x="17976" y="18494"/>
                  </a:lnTo>
                  <a:lnTo>
                    <a:pt x="18073" y="18565"/>
                  </a:lnTo>
                  <a:lnTo>
                    <a:pt x="18327" y="18601"/>
                  </a:lnTo>
                  <a:lnTo>
                    <a:pt x="18572" y="18458"/>
                  </a:lnTo>
                  <a:lnTo>
                    <a:pt x="18620" y="18386"/>
                  </a:lnTo>
                  <a:lnTo>
                    <a:pt x="18591" y="18315"/>
                  </a:lnTo>
                  <a:lnTo>
                    <a:pt x="18620" y="18386"/>
                  </a:lnTo>
                  <a:lnTo>
                    <a:pt x="18699" y="18265"/>
                  </a:lnTo>
                  <a:lnTo>
                    <a:pt x="18894" y="18115"/>
                  </a:lnTo>
                  <a:lnTo>
                    <a:pt x="19138" y="17936"/>
                  </a:lnTo>
                  <a:lnTo>
                    <a:pt x="19363" y="17449"/>
                  </a:lnTo>
                  <a:lnTo>
                    <a:pt x="19509" y="17234"/>
                  </a:lnTo>
                  <a:lnTo>
                    <a:pt x="20076" y="16984"/>
                  </a:lnTo>
                  <a:lnTo>
                    <a:pt x="20418" y="16948"/>
                  </a:lnTo>
                  <a:lnTo>
                    <a:pt x="20516" y="16905"/>
                  </a:lnTo>
                  <a:lnTo>
                    <a:pt x="20613" y="16762"/>
                  </a:lnTo>
                  <a:lnTo>
                    <a:pt x="20691" y="16604"/>
                  </a:lnTo>
                  <a:lnTo>
                    <a:pt x="20838" y="16418"/>
                  </a:lnTo>
                  <a:lnTo>
                    <a:pt x="20887" y="16347"/>
                  </a:lnTo>
                  <a:lnTo>
                    <a:pt x="20936" y="15717"/>
                  </a:lnTo>
                  <a:lnTo>
                    <a:pt x="21082" y="15681"/>
                  </a:lnTo>
                  <a:lnTo>
                    <a:pt x="21600" y="15209"/>
                  </a:lnTo>
                  <a:lnTo>
                    <a:pt x="21600" y="15101"/>
                  </a:lnTo>
                  <a:lnTo>
                    <a:pt x="21502" y="14837"/>
                  </a:lnTo>
                  <a:close/>
                  <a:moveTo>
                    <a:pt x="14068" y="4058"/>
                  </a:moveTo>
                  <a:lnTo>
                    <a:pt x="14117" y="4080"/>
                  </a:lnTo>
                  <a:lnTo>
                    <a:pt x="14136" y="4080"/>
                  </a:lnTo>
                  <a:lnTo>
                    <a:pt x="14166" y="4094"/>
                  </a:lnTo>
                  <a:lnTo>
                    <a:pt x="14214" y="4115"/>
                  </a:lnTo>
                  <a:lnTo>
                    <a:pt x="14234" y="4115"/>
                  </a:lnTo>
                  <a:lnTo>
                    <a:pt x="14283" y="4130"/>
                  </a:lnTo>
                  <a:lnTo>
                    <a:pt x="14332" y="4130"/>
                  </a:lnTo>
                  <a:lnTo>
                    <a:pt x="14361" y="4151"/>
                  </a:lnTo>
                  <a:lnTo>
                    <a:pt x="14380" y="4151"/>
                  </a:lnTo>
                  <a:lnTo>
                    <a:pt x="14410" y="4130"/>
                  </a:lnTo>
                  <a:lnTo>
                    <a:pt x="14410" y="4115"/>
                  </a:lnTo>
                  <a:lnTo>
                    <a:pt x="14429" y="4115"/>
                  </a:lnTo>
                  <a:lnTo>
                    <a:pt x="14459" y="4080"/>
                  </a:lnTo>
                  <a:lnTo>
                    <a:pt x="14478" y="4058"/>
                  </a:lnTo>
                  <a:lnTo>
                    <a:pt x="14459" y="4044"/>
                  </a:lnTo>
                  <a:lnTo>
                    <a:pt x="14410" y="4044"/>
                  </a:lnTo>
                  <a:lnTo>
                    <a:pt x="14380" y="4022"/>
                  </a:lnTo>
                  <a:lnTo>
                    <a:pt x="14234" y="4022"/>
                  </a:lnTo>
                  <a:lnTo>
                    <a:pt x="14214" y="4008"/>
                  </a:lnTo>
                  <a:lnTo>
                    <a:pt x="14185" y="3972"/>
                  </a:lnTo>
                  <a:lnTo>
                    <a:pt x="14166" y="3936"/>
                  </a:lnTo>
                  <a:lnTo>
                    <a:pt x="14136" y="3901"/>
                  </a:lnTo>
                  <a:lnTo>
                    <a:pt x="14087" y="3901"/>
                  </a:lnTo>
                  <a:lnTo>
                    <a:pt x="14019" y="3879"/>
                  </a:lnTo>
                  <a:lnTo>
                    <a:pt x="13960" y="3865"/>
                  </a:lnTo>
                  <a:lnTo>
                    <a:pt x="13912" y="3865"/>
                  </a:lnTo>
                  <a:lnTo>
                    <a:pt x="13863" y="3865"/>
                  </a:lnTo>
                  <a:lnTo>
                    <a:pt x="13843" y="3865"/>
                  </a:lnTo>
                  <a:lnTo>
                    <a:pt x="13814" y="3879"/>
                  </a:lnTo>
                  <a:lnTo>
                    <a:pt x="13794" y="3901"/>
                  </a:lnTo>
                  <a:lnTo>
                    <a:pt x="13765" y="3901"/>
                  </a:lnTo>
                  <a:lnTo>
                    <a:pt x="13765" y="3879"/>
                  </a:lnTo>
                  <a:lnTo>
                    <a:pt x="13745" y="3829"/>
                  </a:lnTo>
                  <a:lnTo>
                    <a:pt x="13716" y="3786"/>
                  </a:lnTo>
                  <a:lnTo>
                    <a:pt x="13697" y="3772"/>
                  </a:lnTo>
                  <a:lnTo>
                    <a:pt x="13667" y="3750"/>
                  </a:lnTo>
                  <a:lnTo>
                    <a:pt x="13618" y="3750"/>
                  </a:lnTo>
                  <a:lnTo>
                    <a:pt x="13599" y="3750"/>
                  </a:lnTo>
                  <a:lnTo>
                    <a:pt x="13599" y="3786"/>
                  </a:lnTo>
                  <a:lnTo>
                    <a:pt x="13599" y="3829"/>
                  </a:lnTo>
                  <a:lnTo>
                    <a:pt x="13599" y="3879"/>
                  </a:lnTo>
                  <a:lnTo>
                    <a:pt x="13599" y="3915"/>
                  </a:lnTo>
                  <a:lnTo>
                    <a:pt x="13599" y="3936"/>
                  </a:lnTo>
                  <a:lnTo>
                    <a:pt x="13618" y="3951"/>
                  </a:lnTo>
                  <a:lnTo>
                    <a:pt x="13618" y="3972"/>
                  </a:lnTo>
                  <a:lnTo>
                    <a:pt x="13618" y="4008"/>
                  </a:lnTo>
                  <a:lnTo>
                    <a:pt x="13618" y="4044"/>
                  </a:lnTo>
                  <a:lnTo>
                    <a:pt x="13618" y="4080"/>
                  </a:lnTo>
                  <a:lnTo>
                    <a:pt x="13648" y="4115"/>
                  </a:lnTo>
                  <a:lnTo>
                    <a:pt x="13648" y="4130"/>
                  </a:lnTo>
                  <a:lnTo>
                    <a:pt x="13618" y="4130"/>
                  </a:lnTo>
                  <a:lnTo>
                    <a:pt x="13599" y="4151"/>
                  </a:lnTo>
                  <a:lnTo>
                    <a:pt x="13570" y="4187"/>
                  </a:lnTo>
                  <a:lnTo>
                    <a:pt x="13550" y="4201"/>
                  </a:lnTo>
                  <a:lnTo>
                    <a:pt x="13521" y="4223"/>
                  </a:lnTo>
                  <a:lnTo>
                    <a:pt x="13550" y="4244"/>
                  </a:lnTo>
                  <a:lnTo>
                    <a:pt x="13599" y="4244"/>
                  </a:lnTo>
                  <a:lnTo>
                    <a:pt x="13648" y="4223"/>
                  </a:lnTo>
                  <a:lnTo>
                    <a:pt x="13667" y="4223"/>
                  </a:lnTo>
                  <a:lnTo>
                    <a:pt x="13697" y="4223"/>
                  </a:lnTo>
                  <a:lnTo>
                    <a:pt x="13745" y="4223"/>
                  </a:lnTo>
                  <a:lnTo>
                    <a:pt x="13765" y="4223"/>
                  </a:lnTo>
                  <a:lnTo>
                    <a:pt x="13794" y="4244"/>
                  </a:lnTo>
                  <a:lnTo>
                    <a:pt x="13814" y="4280"/>
                  </a:lnTo>
                  <a:lnTo>
                    <a:pt x="13814" y="4294"/>
                  </a:lnTo>
                  <a:lnTo>
                    <a:pt x="13843" y="4316"/>
                  </a:lnTo>
                  <a:lnTo>
                    <a:pt x="13863" y="4316"/>
                  </a:lnTo>
                  <a:lnTo>
                    <a:pt x="13912" y="4294"/>
                  </a:lnTo>
                  <a:lnTo>
                    <a:pt x="13912" y="4280"/>
                  </a:lnTo>
                  <a:lnTo>
                    <a:pt x="13941" y="4258"/>
                  </a:lnTo>
                  <a:lnTo>
                    <a:pt x="13941" y="4244"/>
                  </a:lnTo>
                  <a:lnTo>
                    <a:pt x="13960" y="4223"/>
                  </a:lnTo>
                  <a:lnTo>
                    <a:pt x="14019" y="4201"/>
                  </a:lnTo>
                  <a:lnTo>
                    <a:pt x="14039" y="4187"/>
                  </a:lnTo>
                  <a:lnTo>
                    <a:pt x="14039" y="4151"/>
                  </a:lnTo>
                  <a:lnTo>
                    <a:pt x="14039" y="4115"/>
                  </a:lnTo>
                  <a:lnTo>
                    <a:pt x="14019" y="4080"/>
                  </a:lnTo>
                  <a:lnTo>
                    <a:pt x="14039" y="4058"/>
                  </a:lnTo>
                  <a:lnTo>
                    <a:pt x="14068" y="4058"/>
                  </a:lnTo>
                  <a:close/>
                  <a:moveTo>
                    <a:pt x="9437" y="2147"/>
                  </a:moveTo>
                  <a:lnTo>
                    <a:pt x="9457" y="2169"/>
                  </a:lnTo>
                  <a:lnTo>
                    <a:pt x="9486" y="2219"/>
                  </a:lnTo>
                  <a:lnTo>
                    <a:pt x="9506" y="2312"/>
                  </a:lnTo>
                  <a:lnTo>
                    <a:pt x="9506" y="2362"/>
                  </a:lnTo>
                  <a:lnTo>
                    <a:pt x="9506" y="2398"/>
                  </a:lnTo>
                  <a:lnTo>
                    <a:pt x="9554" y="2419"/>
                  </a:lnTo>
                  <a:lnTo>
                    <a:pt x="9603" y="2398"/>
                  </a:lnTo>
                  <a:lnTo>
                    <a:pt x="9633" y="2383"/>
                  </a:lnTo>
                  <a:lnTo>
                    <a:pt x="9652" y="2362"/>
                  </a:lnTo>
                  <a:lnTo>
                    <a:pt x="9681" y="2383"/>
                  </a:lnTo>
                  <a:lnTo>
                    <a:pt x="9730" y="2398"/>
                  </a:lnTo>
                  <a:lnTo>
                    <a:pt x="9750" y="2419"/>
                  </a:lnTo>
                  <a:lnTo>
                    <a:pt x="9799" y="2398"/>
                  </a:lnTo>
                  <a:lnTo>
                    <a:pt x="9828" y="2362"/>
                  </a:lnTo>
                  <a:lnTo>
                    <a:pt x="9877" y="2312"/>
                  </a:lnTo>
                  <a:lnTo>
                    <a:pt x="9926" y="2290"/>
                  </a:lnTo>
                  <a:lnTo>
                    <a:pt x="10004" y="2276"/>
                  </a:lnTo>
                  <a:lnTo>
                    <a:pt x="10023" y="2254"/>
                  </a:lnTo>
                  <a:lnTo>
                    <a:pt x="10023" y="2219"/>
                  </a:lnTo>
                  <a:lnTo>
                    <a:pt x="10023" y="2183"/>
                  </a:lnTo>
                  <a:lnTo>
                    <a:pt x="10053" y="2183"/>
                  </a:lnTo>
                  <a:lnTo>
                    <a:pt x="10150" y="2169"/>
                  </a:lnTo>
                  <a:lnTo>
                    <a:pt x="10199" y="2147"/>
                  </a:lnTo>
                  <a:lnTo>
                    <a:pt x="10248" y="2147"/>
                  </a:lnTo>
                  <a:lnTo>
                    <a:pt x="10297" y="2133"/>
                  </a:lnTo>
                  <a:lnTo>
                    <a:pt x="10346" y="2111"/>
                  </a:lnTo>
                  <a:lnTo>
                    <a:pt x="10395" y="2111"/>
                  </a:lnTo>
                  <a:lnTo>
                    <a:pt x="10414" y="2090"/>
                  </a:lnTo>
                  <a:lnTo>
                    <a:pt x="10414" y="2076"/>
                  </a:lnTo>
                  <a:lnTo>
                    <a:pt x="10443" y="2054"/>
                  </a:lnTo>
                  <a:lnTo>
                    <a:pt x="10414" y="2040"/>
                  </a:lnTo>
                  <a:lnTo>
                    <a:pt x="10414" y="1983"/>
                  </a:lnTo>
                  <a:lnTo>
                    <a:pt x="10395" y="1932"/>
                  </a:lnTo>
                  <a:lnTo>
                    <a:pt x="10346" y="1897"/>
                  </a:lnTo>
                  <a:lnTo>
                    <a:pt x="10316" y="1875"/>
                  </a:lnTo>
                  <a:lnTo>
                    <a:pt x="10297" y="1875"/>
                  </a:lnTo>
                  <a:lnTo>
                    <a:pt x="10248" y="1875"/>
                  </a:lnTo>
                  <a:lnTo>
                    <a:pt x="10219" y="1875"/>
                  </a:lnTo>
                  <a:lnTo>
                    <a:pt x="10199" y="1839"/>
                  </a:lnTo>
                  <a:lnTo>
                    <a:pt x="10170" y="1825"/>
                  </a:lnTo>
                  <a:lnTo>
                    <a:pt x="10150" y="1789"/>
                  </a:lnTo>
                  <a:lnTo>
                    <a:pt x="10072" y="1768"/>
                  </a:lnTo>
                  <a:lnTo>
                    <a:pt x="10023" y="1768"/>
                  </a:lnTo>
                  <a:lnTo>
                    <a:pt x="9974" y="1768"/>
                  </a:lnTo>
                  <a:lnTo>
                    <a:pt x="9955" y="1753"/>
                  </a:lnTo>
                  <a:lnTo>
                    <a:pt x="9926" y="1732"/>
                  </a:lnTo>
                  <a:lnTo>
                    <a:pt x="9877" y="1732"/>
                  </a:lnTo>
                  <a:lnTo>
                    <a:pt x="9847" y="1718"/>
                  </a:lnTo>
                  <a:lnTo>
                    <a:pt x="9828" y="1732"/>
                  </a:lnTo>
                  <a:lnTo>
                    <a:pt x="9828" y="1753"/>
                  </a:lnTo>
                  <a:lnTo>
                    <a:pt x="9828" y="1789"/>
                  </a:lnTo>
                  <a:lnTo>
                    <a:pt x="9799" y="1825"/>
                  </a:lnTo>
                  <a:lnTo>
                    <a:pt x="9799" y="1839"/>
                  </a:lnTo>
                  <a:lnTo>
                    <a:pt x="9750" y="1861"/>
                  </a:lnTo>
                  <a:lnTo>
                    <a:pt x="9701" y="1911"/>
                  </a:lnTo>
                  <a:lnTo>
                    <a:pt x="9633" y="1947"/>
                  </a:lnTo>
                  <a:lnTo>
                    <a:pt x="9603" y="1983"/>
                  </a:lnTo>
                  <a:lnTo>
                    <a:pt x="9554" y="2018"/>
                  </a:lnTo>
                  <a:lnTo>
                    <a:pt x="9486" y="2054"/>
                  </a:lnTo>
                  <a:lnTo>
                    <a:pt x="9437" y="2111"/>
                  </a:lnTo>
                  <a:lnTo>
                    <a:pt x="9408" y="2147"/>
                  </a:lnTo>
                  <a:lnTo>
                    <a:pt x="9437" y="2147"/>
                  </a:lnTo>
                  <a:close/>
                  <a:moveTo>
                    <a:pt x="14634" y="3536"/>
                  </a:moveTo>
                  <a:lnTo>
                    <a:pt x="14634" y="3536"/>
                  </a:lnTo>
                  <a:lnTo>
                    <a:pt x="14634" y="3521"/>
                  </a:lnTo>
                  <a:lnTo>
                    <a:pt x="14634" y="3500"/>
                  </a:lnTo>
                  <a:lnTo>
                    <a:pt x="14605" y="3500"/>
                  </a:lnTo>
                  <a:lnTo>
                    <a:pt x="14605" y="3521"/>
                  </a:lnTo>
                  <a:lnTo>
                    <a:pt x="14634" y="353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40638" marR="40638" defTabSz="914377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40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5141621" y="6944952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3631558" y="6169188"/>
            <a:ext cx="876919" cy="1707275"/>
            <a:chOff x="1402028" y="8416027"/>
            <a:chExt cx="1076325" cy="2095501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8010189" y="6169187"/>
            <a:ext cx="844584" cy="1707276"/>
            <a:chOff x="1376380" y="11070871"/>
            <a:chExt cx="1036638" cy="2095501"/>
          </a:xfrm>
        </p:grpSpPr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152392" y="6035147"/>
            <a:ext cx="1546898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512445" y="6945989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523217" y="6036185"/>
            <a:ext cx="146835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3" name="Равнобедренный треугольник 42"/>
          <p:cNvSpPr/>
          <p:nvPr/>
        </p:nvSpPr>
        <p:spPr>
          <a:xfrm rot="10800000">
            <a:off x="14751328" y="6213110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19110117" y="6225673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13631863" y="4203290"/>
            <a:ext cx="7250703" cy="153888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DATA</a:t>
            </a:r>
            <a:endParaRPr lang="ru-RU" sz="10000" dirty="0"/>
          </a:p>
        </p:txBody>
      </p:sp>
      <p:sp>
        <p:nvSpPr>
          <p:cNvPr id="76" name="TextBox 75"/>
          <p:cNvSpPr txBox="1"/>
          <p:nvPr/>
        </p:nvSpPr>
        <p:spPr>
          <a:xfrm>
            <a:off x="13631863" y="8271389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90651" y="599385"/>
            <a:ext cx="437805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6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7179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619917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4023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0" grpId="0"/>
      <p:bldP spid="41" grpId="0"/>
      <p:bldP spid="42" grpId="0"/>
      <p:bldP spid="43" grpId="0" animBg="1"/>
      <p:bldP spid="44" grpId="0" animBg="1"/>
      <p:bldP spid="75" grpId="0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390651" y="599385"/>
            <a:ext cx="437805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37179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19917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408113" y="2187575"/>
            <a:ext cx="21578888" cy="10485439"/>
            <a:chOff x="1408113" y="2187575"/>
            <a:chExt cx="21578888" cy="10485438"/>
          </a:xfrm>
          <a:solidFill>
            <a:srgbClr val="D5E2E7"/>
          </a:solidFill>
        </p:grpSpPr>
        <p:sp>
          <p:nvSpPr>
            <p:cNvPr id="740" name="Freeform 5"/>
            <p:cNvSpPr>
              <a:spLocks/>
            </p:cNvSpPr>
            <p:nvPr/>
          </p:nvSpPr>
          <p:spPr bwMode="auto">
            <a:xfrm>
              <a:off x="12038013" y="6230938"/>
              <a:ext cx="80963" cy="115888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0"/>
                    <a:pt x="12" y="0"/>
                  </a:cubicBezTo>
                  <a:cubicBezTo>
                    <a:pt x="10" y="0"/>
                    <a:pt x="10" y="3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1" name="Freeform 6"/>
            <p:cNvSpPr>
              <a:spLocks/>
            </p:cNvSpPr>
            <p:nvPr/>
          </p:nvSpPr>
          <p:spPr bwMode="auto">
            <a:xfrm>
              <a:off x="7021513" y="7743825"/>
              <a:ext cx="371475" cy="157163"/>
            </a:xfrm>
            <a:custGeom>
              <a:avLst/>
              <a:gdLst>
                <a:gd name="T0" fmla="*/ 16 w 70"/>
                <a:gd name="T1" fmla="*/ 25 h 30"/>
                <a:gd name="T2" fmla="*/ 31 w 70"/>
                <a:gd name="T3" fmla="*/ 27 h 30"/>
                <a:gd name="T4" fmla="*/ 32 w 70"/>
                <a:gd name="T5" fmla="*/ 28 h 30"/>
                <a:gd name="T6" fmla="*/ 46 w 70"/>
                <a:gd name="T7" fmla="*/ 23 h 30"/>
                <a:gd name="T8" fmla="*/ 70 w 70"/>
                <a:gd name="T9" fmla="*/ 18 h 30"/>
                <a:gd name="T10" fmla="*/ 40 w 70"/>
                <a:gd name="T11" fmla="*/ 6 h 30"/>
                <a:gd name="T12" fmla="*/ 34 w 70"/>
                <a:gd name="T13" fmla="*/ 6 h 30"/>
                <a:gd name="T14" fmla="*/ 16 w 70"/>
                <a:gd name="T15" fmla="*/ 2 h 30"/>
                <a:gd name="T16" fmla="*/ 23 w 70"/>
                <a:gd name="T17" fmla="*/ 18 h 30"/>
                <a:gd name="T18" fmla="*/ 1 w 70"/>
                <a:gd name="T19" fmla="*/ 22 h 30"/>
                <a:gd name="T20" fmla="*/ 16 w 70"/>
                <a:gd name="T21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30">
                  <a:moveTo>
                    <a:pt x="16" y="25"/>
                  </a:moveTo>
                  <a:cubicBezTo>
                    <a:pt x="23" y="23"/>
                    <a:pt x="28" y="25"/>
                    <a:pt x="31" y="27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6" y="30"/>
                    <a:pt x="37" y="26"/>
                    <a:pt x="46" y="23"/>
                  </a:cubicBezTo>
                  <a:cubicBezTo>
                    <a:pt x="55" y="20"/>
                    <a:pt x="70" y="25"/>
                    <a:pt x="70" y="18"/>
                  </a:cubicBezTo>
                  <a:cubicBezTo>
                    <a:pt x="70" y="11"/>
                    <a:pt x="46" y="4"/>
                    <a:pt x="40" y="6"/>
                  </a:cubicBezTo>
                  <a:cubicBezTo>
                    <a:pt x="38" y="6"/>
                    <a:pt x="36" y="6"/>
                    <a:pt x="34" y="6"/>
                  </a:cubicBezTo>
                  <a:cubicBezTo>
                    <a:pt x="27" y="4"/>
                    <a:pt x="19" y="0"/>
                    <a:pt x="16" y="2"/>
                  </a:cubicBezTo>
                  <a:cubicBezTo>
                    <a:pt x="11" y="6"/>
                    <a:pt x="23" y="13"/>
                    <a:pt x="23" y="18"/>
                  </a:cubicBezTo>
                  <a:cubicBezTo>
                    <a:pt x="23" y="22"/>
                    <a:pt x="3" y="17"/>
                    <a:pt x="1" y="22"/>
                  </a:cubicBezTo>
                  <a:cubicBezTo>
                    <a:pt x="0" y="24"/>
                    <a:pt x="8" y="28"/>
                    <a:pt x="1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2" name="Freeform 7"/>
            <p:cNvSpPr>
              <a:spLocks/>
            </p:cNvSpPr>
            <p:nvPr/>
          </p:nvSpPr>
          <p:spPr bwMode="auto">
            <a:xfrm>
              <a:off x="6415088" y="7540625"/>
              <a:ext cx="633413" cy="225425"/>
            </a:xfrm>
            <a:custGeom>
              <a:avLst/>
              <a:gdLst>
                <a:gd name="T0" fmla="*/ 117 w 119"/>
                <a:gd name="T1" fmla="*/ 40 h 43"/>
                <a:gd name="T2" fmla="*/ 96 w 119"/>
                <a:gd name="T3" fmla="*/ 27 h 43"/>
                <a:gd name="T4" fmla="*/ 42 w 119"/>
                <a:gd name="T5" fmla="*/ 5 h 43"/>
                <a:gd name="T6" fmla="*/ 2 w 119"/>
                <a:gd name="T7" fmla="*/ 19 h 43"/>
                <a:gd name="T8" fmla="*/ 21 w 119"/>
                <a:gd name="T9" fmla="*/ 10 h 43"/>
                <a:gd name="T10" fmla="*/ 32 w 119"/>
                <a:gd name="T11" fmla="*/ 15 h 43"/>
                <a:gd name="T12" fmla="*/ 51 w 119"/>
                <a:gd name="T13" fmla="*/ 19 h 43"/>
                <a:gd name="T14" fmla="*/ 75 w 119"/>
                <a:gd name="T15" fmla="*/ 32 h 43"/>
                <a:gd name="T16" fmla="*/ 81 w 119"/>
                <a:gd name="T17" fmla="*/ 41 h 43"/>
                <a:gd name="T18" fmla="*/ 117 w 119"/>
                <a:gd name="T1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43">
                  <a:moveTo>
                    <a:pt x="117" y="40"/>
                  </a:moveTo>
                  <a:cubicBezTo>
                    <a:pt x="119" y="37"/>
                    <a:pt x="104" y="27"/>
                    <a:pt x="96" y="27"/>
                  </a:cubicBez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7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3" name="Freeform 8"/>
            <p:cNvSpPr>
              <a:spLocks/>
            </p:cNvSpPr>
            <p:nvPr/>
          </p:nvSpPr>
          <p:spPr bwMode="auto">
            <a:xfrm>
              <a:off x="6777038" y="7843838"/>
              <a:ext cx="149225" cy="63500"/>
            </a:xfrm>
            <a:custGeom>
              <a:avLst/>
              <a:gdLst>
                <a:gd name="T0" fmla="*/ 3 w 28"/>
                <a:gd name="T1" fmla="*/ 4 h 12"/>
                <a:gd name="T2" fmla="*/ 26 w 28"/>
                <a:gd name="T3" fmla="*/ 8 h 12"/>
                <a:gd name="T4" fmla="*/ 3 w 2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2">
                  <a:moveTo>
                    <a:pt x="3" y="4"/>
                  </a:moveTo>
                  <a:cubicBezTo>
                    <a:pt x="5" y="7"/>
                    <a:pt x="24" y="12"/>
                    <a:pt x="26" y="8"/>
                  </a:cubicBezTo>
                  <a:cubicBezTo>
                    <a:pt x="28" y="3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4" name="Freeform 9"/>
            <p:cNvSpPr>
              <a:spLocks/>
            </p:cNvSpPr>
            <p:nvPr/>
          </p:nvSpPr>
          <p:spPr bwMode="auto">
            <a:xfrm>
              <a:off x="7451726" y="7834313"/>
              <a:ext cx="133350" cy="73025"/>
            </a:xfrm>
            <a:custGeom>
              <a:avLst/>
              <a:gdLst>
                <a:gd name="T0" fmla="*/ 4 w 25"/>
                <a:gd name="T1" fmla="*/ 7 h 14"/>
                <a:gd name="T2" fmla="*/ 23 w 25"/>
                <a:gd name="T3" fmla="*/ 7 h 14"/>
                <a:gd name="T4" fmla="*/ 4 w 25"/>
                <a:gd name="T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10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5" name="Freeform 10"/>
            <p:cNvSpPr>
              <a:spLocks/>
            </p:cNvSpPr>
            <p:nvPr/>
          </p:nvSpPr>
          <p:spPr bwMode="auto">
            <a:xfrm>
              <a:off x="7823201" y="12311063"/>
              <a:ext cx="128588" cy="90488"/>
            </a:xfrm>
            <a:custGeom>
              <a:avLst/>
              <a:gdLst>
                <a:gd name="T0" fmla="*/ 19 w 24"/>
                <a:gd name="T1" fmla="*/ 1 h 17"/>
                <a:gd name="T2" fmla="*/ 6 w 24"/>
                <a:gd name="T3" fmla="*/ 14 h 17"/>
                <a:gd name="T4" fmla="*/ 19 w 24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">
                  <a:moveTo>
                    <a:pt x="19" y="1"/>
                  </a:moveTo>
                  <a:cubicBezTo>
                    <a:pt x="13" y="0"/>
                    <a:pt x="0" y="12"/>
                    <a:pt x="6" y="14"/>
                  </a:cubicBezTo>
                  <a:cubicBezTo>
                    <a:pt x="12" y="17"/>
                    <a:pt x="24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6" name="Freeform 11"/>
            <p:cNvSpPr>
              <a:spLocks/>
            </p:cNvSpPr>
            <p:nvPr/>
          </p:nvSpPr>
          <p:spPr bwMode="auto">
            <a:xfrm>
              <a:off x="7913688" y="12306300"/>
              <a:ext cx="128588" cy="95250"/>
            </a:xfrm>
            <a:custGeom>
              <a:avLst/>
              <a:gdLst>
                <a:gd name="T0" fmla="*/ 4 w 24"/>
                <a:gd name="T1" fmla="*/ 16 h 18"/>
                <a:gd name="T2" fmla="*/ 22 w 24"/>
                <a:gd name="T3" fmla="*/ 8 h 18"/>
                <a:gd name="T4" fmla="*/ 4 w 24"/>
                <a:gd name="T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8">
                  <a:moveTo>
                    <a:pt x="4" y="16"/>
                  </a:moveTo>
                  <a:cubicBezTo>
                    <a:pt x="8" y="18"/>
                    <a:pt x="24" y="11"/>
                    <a:pt x="22" y="8"/>
                  </a:cubicBezTo>
                  <a:cubicBezTo>
                    <a:pt x="18" y="0"/>
                    <a:pt x="0" y="14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7" name="Freeform 12"/>
            <p:cNvSpPr>
              <a:spLocks/>
            </p:cNvSpPr>
            <p:nvPr/>
          </p:nvSpPr>
          <p:spPr bwMode="auto">
            <a:xfrm>
              <a:off x="5984876" y="8923338"/>
              <a:ext cx="74613" cy="114300"/>
            </a:xfrm>
            <a:custGeom>
              <a:avLst/>
              <a:gdLst>
                <a:gd name="T0" fmla="*/ 5 w 14"/>
                <a:gd name="T1" fmla="*/ 7 h 22"/>
                <a:gd name="T2" fmla="*/ 12 w 14"/>
                <a:gd name="T3" fmla="*/ 19 h 22"/>
                <a:gd name="T4" fmla="*/ 5 w 14"/>
                <a:gd name="T5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2">
                  <a:moveTo>
                    <a:pt x="5" y="7"/>
                  </a:moveTo>
                  <a:cubicBezTo>
                    <a:pt x="0" y="15"/>
                    <a:pt x="10" y="22"/>
                    <a:pt x="12" y="19"/>
                  </a:cubicBezTo>
                  <a:cubicBezTo>
                    <a:pt x="14" y="15"/>
                    <a:pt x="10" y="0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8" name="Freeform 13"/>
            <p:cNvSpPr>
              <a:spLocks/>
            </p:cNvSpPr>
            <p:nvPr/>
          </p:nvSpPr>
          <p:spPr bwMode="auto">
            <a:xfrm>
              <a:off x="8201026" y="3868738"/>
              <a:ext cx="196850" cy="136525"/>
            </a:xfrm>
            <a:custGeom>
              <a:avLst/>
              <a:gdLst>
                <a:gd name="T0" fmla="*/ 37 w 37"/>
                <a:gd name="T1" fmla="*/ 17 h 26"/>
                <a:gd name="T2" fmla="*/ 28 w 37"/>
                <a:gd name="T3" fmla="*/ 9 h 26"/>
                <a:gd name="T4" fmla="*/ 6 w 37"/>
                <a:gd name="T5" fmla="*/ 5 h 26"/>
                <a:gd name="T6" fmla="*/ 4 w 37"/>
                <a:gd name="T7" fmla="*/ 14 h 26"/>
                <a:gd name="T8" fmla="*/ 16 w 37"/>
                <a:gd name="T9" fmla="*/ 22 h 26"/>
                <a:gd name="T10" fmla="*/ 37 w 3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37" y="17"/>
                  </a:moveTo>
                  <a:cubicBezTo>
                    <a:pt x="37" y="12"/>
                    <a:pt x="31" y="15"/>
                    <a:pt x="28" y="9"/>
                  </a:cubicBezTo>
                  <a:cubicBezTo>
                    <a:pt x="24" y="2"/>
                    <a:pt x="7" y="0"/>
                    <a:pt x="6" y="5"/>
                  </a:cubicBezTo>
                  <a:cubicBezTo>
                    <a:pt x="5" y="7"/>
                    <a:pt x="0" y="10"/>
                    <a:pt x="4" y="14"/>
                  </a:cubicBezTo>
                  <a:cubicBezTo>
                    <a:pt x="8" y="19"/>
                    <a:pt x="11" y="17"/>
                    <a:pt x="16" y="22"/>
                  </a:cubicBezTo>
                  <a:cubicBezTo>
                    <a:pt x="21" y="26"/>
                    <a:pt x="36" y="22"/>
                    <a:pt x="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9" name="Freeform 14"/>
            <p:cNvSpPr>
              <a:spLocks/>
            </p:cNvSpPr>
            <p:nvPr/>
          </p:nvSpPr>
          <p:spPr bwMode="auto">
            <a:xfrm>
              <a:off x="7138988" y="2187575"/>
              <a:ext cx="3671888" cy="2701925"/>
            </a:xfrm>
            <a:custGeom>
              <a:avLst/>
              <a:gdLst>
                <a:gd name="T0" fmla="*/ 531 w 691"/>
                <a:gd name="T1" fmla="*/ 324 h 516"/>
                <a:gd name="T2" fmla="*/ 553 w 691"/>
                <a:gd name="T3" fmla="*/ 311 h 516"/>
                <a:gd name="T4" fmla="*/ 552 w 691"/>
                <a:gd name="T5" fmla="*/ 278 h 516"/>
                <a:gd name="T6" fmla="*/ 552 w 691"/>
                <a:gd name="T7" fmla="*/ 268 h 516"/>
                <a:gd name="T8" fmla="*/ 577 w 691"/>
                <a:gd name="T9" fmla="*/ 259 h 516"/>
                <a:gd name="T10" fmla="*/ 606 w 691"/>
                <a:gd name="T11" fmla="*/ 238 h 516"/>
                <a:gd name="T12" fmla="*/ 608 w 691"/>
                <a:gd name="T13" fmla="*/ 214 h 516"/>
                <a:gd name="T14" fmla="*/ 574 w 691"/>
                <a:gd name="T15" fmla="*/ 180 h 516"/>
                <a:gd name="T16" fmla="*/ 613 w 691"/>
                <a:gd name="T17" fmla="*/ 166 h 516"/>
                <a:gd name="T18" fmla="*/ 587 w 691"/>
                <a:gd name="T19" fmla="*/ 154 h 516"/>
                <a:gd name="T20" fmla="*/ 605 w 691"/>
                <a:gd name="T21" fmla="*/ 118 h 516"/>
                <a:gd name="T22" fmla="*/ 598 w 691"/>
                <a:gd name="T23" fmla="*/ 104 h 516"/>
                <a:gd name="T24" fmla="*/ 621 w 691"/>
                <a:gd name="T25" fmla="*/ 85 h 516"/>
                <a:gd name="T26" fmla="*/ 665 w 691"/>
                <a:gd name="T27" fmla="*/ 70 h 516"/>
                <a:gd name="T28" fmla="*/ 629 w 691"/>
                <a:gd name="T29" fmla="*/ 58 h 516"/>
                <a:gd name="T30" fmla="*/ 574 w 691"/>
                <a:gd name="T31" fmla="*/ 71 h 516"/>
                <a:gd name="T32" fmla="*/ 567 w 691"/>
                <a:gd name="T33" fmla="*/ 43 h 516"/>
                <a:gd name="T34" fmla="*/ 540 w 691"/>
                <a:gd name="T35" fmla="*/ 49 h 516"/>
                <a:gd name="T36" fmla="*/ 498 w 691"/>
                <a:gd name="T37" fmla="*/ 42 h 516"/>
                <a:gd name="T38" fmla="*/ 562 w 691"/>
                <a:gd name="T39" fmla="*/ 22 h 516"/>
                <a:gd name="T40" fmla="*/ 501 w 691"/>
                <a:gd name="T41" fmla="*/ 5 h 516"/>
                <a:gd name="T42" fmla="*/ 404 w 691"/>
                <a:gd name="T43" fmla="*/ 5 h 516"/>
                <a:gd name="T44" fmla="*/ 367 w 691"/>
                <a:gd name="T45" fmla="*/ 11 h 516"/>
                <a:gd name="T46" fmla="*/ 311 w 691"/>
                <a:gd name="T47" fmla="*/ 26 h 516"/>
                <a:gd name="T48" fmla="*/ 305 w 691"/>
                <a:gd name="T49" fmla="*/ 47 h 516"/>
                <a:gd name="T50" fmla="*/ 263 w 691"/>
                <a:gd name="T51" fmla="*/ 47 h 516"/>
                <a:gd name="T52" fmla="*/ 226 w 691"/>
                <a:gd name="T53" fmla="*/ 50 h 516"/>
                <a:gd name="T54" fmla="*/ 176 w 691"/>
                <a:gd name="T55" fmla="*/ 40 h 516"/>
                <a:gd name="T56" fmla="*/ 130 w 691"/>
                <a:gd name="T57" fmla="*/ 53 h 516"/>
                <a:gd name="T58" fmla="*/ 60 w 691"/>
                <a:gd name="T59" fmla="*/ 95 h 516"/>
                <a:gd name="T60" fmla="*/ 43 w 691"/>
                <a:gd name="T61" fmla="*/ 126 h 516"/>
                <a:gd name="T62" fmla="*/ 26 w 691"/>
                <a:gd name="T63" fmla="*/ 156 h 516"/>
                <a:gd name="T64" fmla="*/ 44 w 691"/>
                <a:gd name="T65" fmla="*/ 167 h 516"/>
                <a:gd name="T66" fmla="*/ 37 w 691"/>
                <a:gd name="T67" fmla="*/ 187 h 516"/>
                <a:gd name="T68" fmla="*/ 80 w 691"/>
                <a:gd name="T69" fmla="*/ 195 h 516"/>
                <a:gd name="T70" fmla="*/ 145 w 691"/>
                <a:gd name="T71" fmla="*/ 199 h 516"/>
                <a:gd name="T72" fmla="*/ 189 w 691"/>
                <a:gd name="T73" fmla="*/ 244 h 516"/>
                <a:gd name="T74" fmla="*/ 197 w 691"/>
                <a:gd name="T75" fmla="*/ 282 h 516"/>
                <a:gd name="T76" fmla="*/ 223 w 691"/>
                <a:gd name="T77" fmla="*/ 302 h 516"/>
                <a:gd name="T78" fmla="*/ 210 w 691"/>
                <a:gd name="T79" fmla="*/ 314 h 516"/>
                <a:gd name="T80" fmla="*/ 248 w 691"/>
                <a:gd name="T81" fmla="*/ 356 h 516"/>
                <a:gd name="T82" fmla="*/ 215 w 691"/>
                <a:gd name="T83" fmla="*/ 381 h 516"/>
                <a:gd name="T84" fmla="*/ 233 w 691"/>
                <a:gd name="T85" fmla="*/ 417 h 516"/>
                <a:gd name="T86" fmla="*/ 248 w 691"/>
                <a:gd name="T87" fmla="*/ 454 h 516"/>
                <a:gd name="T88" fmla="*/ 274 w 691"/>
                <a:gd name="T89" fmla="*/ 490 h 516"/>
                <a:gd name="T90" fmla="*/ 311 w 691"/>
                <a:gd name="T91" fmla="*/ 508 h 516"/>
                <a:gd name="T92" fmla="*/ 345 w 691"/>
                <a:gd name="T93" fmla="*/ 489 h 516"/>
                <a:gd name="T94" fmla="*/ 358 w 691"/>
                <a:gd name="T95" fmla="*/ 458 h 516"/>
                <a:gd name="T96" fmla="*/ 368 w 691"/>
                <a:gd name="T97" fmla="*/ 436 h 516"/>
                <a:gd name="T98" fmla="*/ 373 w 691"/>
                <a:gd name="T99" fmla="*/ 420 h 516"/>
                <a:gd name="T100" fmla="*/ 399 w 691"/>
                <a:gd name="T101" fmla="*/ 404 h 516"/>
                <a:gd name="T102" fmla="*/ 447 w 691"/>
                <a:gd name="T103" fmla="*/ 384 h 516"/>
                <a:gd name="T104" fmla="*/ 483 w 691"/>
                <a:gd name="T105" fmla="*/ 363 h 516"/>
                <a:gd name="T106" fmla="*/ 572 w 691"/>
                <a:gd name="T107" fmla="*/ 33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1" h="516">
                  <a:moveTo>
                    <a:pt x="576" y="326"/>
                  </a:moveTo>
                  <a:cubicBezTo>
                    <a:pt x="572" y="328"/>
                    <a:pt x="563" y="328"/>
                    <a:pt x="556" y="327"/>
                  </a:cubicBezTo>
                  <a:cubicBezTo>
                    <a:pt x="550" y="325"/>
                    <a:pt x="539" y="319"/>
                    <a:pt x="531" y="324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6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9"/>
                    <a:pt x="568" y="322"/>
                    <a:pt x="577" y="319"/>
                  </a:cubicBezTo>
                  <a:cubicBezTo>
                    <a:pt x="586" y="317"/>
                    <a:pt x="578" y="309"/>
                    <a:pt x="581" y="304"/>
                  </a:cubicBezTo>
                  <a:cubicBezTo>
                    <a:pt x="585" y="299"/>
                    <a:pt x="554" y="284"/>
                    <a:pt x="552" y="278"/>
                  </a:cubicBezTo>
                  <a:cubicBezTo>
                    <a:pt x="550" y="273"/>
                    <a:pt x="560" y="277"/>
                    <a:pt x="569" y="280"/>
                  </a:cubicBezTo>
                  <a:cubicBezTo>
                    <a:pt x="577" y="284"/>
                    <a:pt x="579" y="273"/>
                    <a:pt x="579" y="269"/>
                  </a:cubicBezTo>
                  <a:cubicBezTo>
                    <a:pt x="579" y="264"/>
                    <a:pt x="561" y="264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60"/>
                    <a:pt x="548" y="255"/>
                    <a:pt x="552" y="252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7"/>
                    <a:pt x="589" y="259"/>
                    <a:pt x="596" y="254"/>
                  </a:cubicBezTo>
                  <a:cubicBezTo>
                    <a:pt x="602" y="249"/>
                    <a:pt x="584" y="245"/>
                    <a:pt x="581" y="240"/>
                  </a:cubicBezTo>
                  <a:cubicBezTo>
                    <a:pt x="577" y="236"/>
                    <a:pt x="599" y="238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4"/>
                    <a:pt x="588" y="218"/>
                  </a:cubicBezTo>
                  <a:cubicBezTo>
                    <a:pt x="592" y="212"/>
                    <a:pt x="600" y="219"/>
                    <a:pt x="608" y="214"/>
                  </a:cubicBezTo>
                  <a:cubicBezTo>
                    <a:pt x="616" y="210"/>
                    <a:pt x="609" y="194"/>
                    <a:pt x="603" y="194"/>
                  </a:cubicBezTo>
                  <a:cubicBezTo>
                    <a:pt x="597" y="194"/>
                    <a:pt x="583" y="192"/>
                    <a:pt x="583" y="189"/>
                  </a:cubicBezTo>
                  <a:cubicBezTo>
                    <a:pt x="583" y="186"/>
                    <a:pt x="571" y="183"/>
                    <a:pt x="574" y="180"/>
                  </a:cubicBezTo>
                  <a:cubicBezTo>
                    <a:pt x="578" y="177"/>
                    <a:pt x="582" y="184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7"/>
                    <a:pt x="617" y="164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9"/>
                  </a:cubicBezTo>
                  <a:cubicBezTo>
                    <a:pt x="612" y="155"/>
                    <a:pt x="591" y="147"/>
                    <a:pt x="587" y="154"/>
                  </a:cubicBezTo>
                  <a:cubicBezTo>
                    <a:pt x="584" y="161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8"/>
                    <a:pt x="608" y="127"/>
                    <a:pt x="605" y="118"/>
                  </a:cubicBezTo>
                  <a:cubicBezTo>
                    <a:pt x="603" y="109"/>
                    <a:pt x="616" y="107"/>
                    <a:pt x="624" y="107"/>
                  </a:cubicBezTo>
                  <a:cubicBezTo>
                    <a:pt x="632" y="107"/>
                    <a:pt x="624" y="97"/>
                    <a:pt x="616" y="98"/>
                  </a:cubicBezTo>
                  <a:cubicBezTo>
                    <a:pt x="609" y="99"/>
                    <a:pt x="601" y="107"/>
                    <a:pt x="598" y="104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4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7"/>
                    <a:pt x="610" y="82"/>
                    <a:pt x="626" y="82"/>
                  </a:cubicBezTo>
                  <a:cubicBezTo>
                    <a:pt x="642" y="81"/>
                    <a:pt x="639" y="78"/>
                    <a:pt x="651" y="77"/>
                  </a:cubicBezTo>
                  <a:cubicBezTo>
                    <a:pt x="662" y="75"/>
                    <a:pt x="658" y="71"/>
                    <a:pt x="665" y="70"/>
                  </a:cubicBezTo>
                  <a:cubicBezTo>
                    <a:pt x="672" y="70"/>
                    <a:pt x="691" y="62"/>
                    <a:pt x="691" y="59"/>
                  </a:cubicBezTo>
                  <a:cubicBezTo>
                    <a:pt x="691" y="55"/>
                    <a:pt x="664" y="48"/>
                    <a:pt x="652" y="48"/>
                  </a:cubicBezTo>
                  <a:cubicBezTo>
                    <a:pt x="640" y="48"/>
                    <a:pt x="630" y="50"/>
                    <a:pt x="629" y="58"/>
                  </a:cubicBezTo>
                  <a:cubicBezTo>
                    <a:pt x="628" y="67"/>
                    <a:pt x="613" y="57"/>
                    <a:pt x="606" y="60"/>
                  </a:cubicBezTo>
                  <a:cubicBezTo>
                    <a:pt x="599" y="63"/>
                    <a:pt x="603" y="53"/>
                    <a:pt x="596" y="56"/>
                  </a:cubicBezTo>
                  <a:cubicBezTo>
                    <a:pt x="589" y="59"/>
                    <a:pt x="582" y="67"/>
                    <a:pt x="574" y="71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4"/>
                    <a:pt x="566" y="68"/>
                    <a:pt x="574" y="60"/>
                  </a:cubicBezTo>
                  <a:cubicBezTo>
                    <a:pt x="582" y="52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4"/>
                    <a:pt x="518" y="68"/>
                    <a:pt x="516" y="64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6"/>
                    <a:pt x="494" y="48"/>
                  </a:cubicBezTo>
                  <a:cubicBezTo>
                    <a:pt x="480" y="50"/>
                    <a:pt x="455" y="58"/>
                    <a:pt x="455" y="54"/>
                  </a:cubicBezTo>
                  <a:cubicBezTo>
                    <a:pt x="455" y="50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9"/>
                  </a:cubicBezTo>
                  <a:cubicBezTo>
                    <a:pt x="563" y="34"/>
                    <a:pt x="580" y="34"/>
                    <a:pt x="583" y="30"/>
                  </a:cubicBezTo>
                  <a:cubicBezTo>
                    <a:pt x="586" y="26"/>
                    <a:pt x="570" y="21"/>
                    <a:pt x="562" y="22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2"/>
                    <a:pt x="480" y="0"/>
                    <a:pt x="467" y="1"/>
                  </a:cubicBezTo>
                  <a:cubicBezTo>
                    <a:pt x="453" y="2"/>
                    <a:pt x="426" y="2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5"/>
                    <a:pt x="389" y="7"/>
                    <a:pt x="393" y="10"/>
                  </a:cubicBezTo>
                  <a:cubicBezTo>
                    <a:pt x="399" y="17"/>
                    <a:pt x="384" y="20"/>
                    <a:pt x="385" y="15"/>
                  </a:cubicBezTo>
                  <a:cubicBezTo>
                    <a:pt x="386" y="10"/>
                    <a:pt x="372" y="7"/>
                    <a:pt x="367" y="11"/>
                  </a:cubicBezTo>
                  <a:cubicBezTo>
                    <a:pt x="362" y="15"/>
                    <a:pt x="340" y="7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7"/>
                    <a:pt x="311" y="22"/>
                    <a:pt x="311" y="26"/>
                  </a:cubicBezTo>
                  <a:cubicBezTo>
                    <a:pt x="310" y="29"/>
                    <a:pt x="286" y="26"/>
                    <a:pt x="291" y="32"/>
                  </a:cubicBezTo>
                  <a:cubicBezTo>
                    <a:pt x="296" y="38"/>
                    <a:pt x="312" y="42"/>
                    <a:pt x="319" y="50"/>
                  </a:cubicBezTo>
                  <a:cubicBezTo>
                    <a:pt x="327" y="57"/>
                    <a:pt x="313" y="53"/>
                    <a:pt x="305" y="47"/>
                  </a:cubicBezTo>
                  <a:cubicBezTo>
                    <a:pt x="296" y="41"/>
                    <a:pt x="285" y="43"/>
                    <a:pt x="280" y="38"/>
                  </a:cubicBezTo>
                  <a:cubicBezTo>
                    <a:pt x="274" y="32"/>
                    <a:pt x="254" y="28"/>
                    <a:pt x="249" y="31"/>
                  </a:cubicBezTo>
                  <a:cubicBezTo>
                    <a:pt x="243" y="35"/>
                    <a:pt x="263" y="42"/>
                    <a:pt x="263" y="47"/>
                  </a:cubicBezTo>
                  <a:cubicBezTo>
                    <a:pt x="263" y="51"/>
                    <a:pt x="250" y="46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9"/>
                    <a:pt x="213" y="64"/>
                    <a:pt x="216" y="58"/>
                  </a:cubicBezTo>
                  <a:cubicBezTo>
                    <a:pt x="220" y="52"/>
                    <a:pt x="217" y="38"/>
                    <a:pt x="210" y="35"/>
                  </a:cubicBezTo>
                  <a:cubicBezTo>
                    <a:pt x="203" y="32"/>
                    <a:pt x="185" y="41"/>
                    <a:pt x="176" y="40"/>
                  </a:cubicBezTo>
                  <a:cubicBezTo>
                    <a:pt x="167" y="40"/>
                    <a:pt x="154" y="43"/>
                    <a:pt x="162" y="48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7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8"/>
                    <a:pt x="58" y="89"/>
                    <a:pt x="60" y="95"/>
                  </a:cubicBezTo>
                  <a:cubicBezTo>
                    <a:pt x="63" y="100"/>
                    <a:pt x="82" y="96"/>
                    <a:pt x="88" y="99"/>
                  </a:cubicBezTo>
                  <a:cubicBezTo>
                    <a:pt x="94" y="102"/>
                    <a:pt x="86" y="115"/>
                    <a:pt x="79" y="120"/>
                  </a:cubicBezTo>
                  <a:cubicBezTo>
                    <a:pt x="71" y="125"/>
                    <a:pt x="44" y="120"/>
                    <a:pt x="43" y="126"/>
                  </a:cubicBezTo>
                  <a:cubicBezTo>
                    <a:pt x="43" y="132"/>
                    <a:pt x="0" y="133"/>
                    <a:pt x="0" y="143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3"/>
                    <a:pt x="56" y="159"/>
                  </a:cubicBezTo>
                  <a:cubicBezTo>
                    <a:pt x="67" y="155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2"/>
                    <a:pt x="15" y="168"/>
                    <a:pt x="16" y="173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80"/>
                    <a:pt x="37" y="183"/>
                    <a:pt x="37" y="187"/>
                  </a:cubicBezTo>
                  <a:cubicBezTo>
                    <a:pt x="36" y="191"/>
                    <a:pt x="41" y="190"/>
                    <a:pt x="50" y="194"/>
                  </a:cubicBezTo>
                  <a:cubicBezTo>
                    <a:pt x="59" y="199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1"/>
                    <a:pt x="95" y="192"/>
                  </a:cubicBezTo>
                  <a:cubicBezTo>
                    <a:pt x="101" y="194"/>
                    <a:pt x="103" y="186"/>
                    <a:pt x="108" y="190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4"/>
                    <a:pt x="164" y="205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9"/>
                    <a:pt x="189" y="244"/>
                  </a:cubicBezTo>
                  <a:cubicBezTo>
                    <a:pt x="188" y="250"/>
                    <a:pt x="198" y="254"/>
                    <a:pt x="197" y="257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4"/>
                    <a:pt x="193" y="278"/>
                    <a:pt x="197" y="282"/>
                  </a:cubicBezTo>
                  <a:cubicBezTo>
                    <a:pt x="200" y="287"/>
                    <a:pt x="191" y="296"/>
                    <a:pt x="202" y="298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2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7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7"/>
                    <a:pt x="250" y="340"/>
                  </a:cubicBezTo>
                  <a:cubicBezTo>
                    <a:pt x="247" y="343"/>
                    <a:pt x="249" y="352"/>
                    <a:pt x="248" y="356"/>
                  </a:cubicBezTo>
                  <a:cubicBezTo>
                    <a:pt x="247" y="360"/>
                    <a:pt x="239" y="356"/>
                    <a:pt x="234" y="356"/>
                  </a:cubicBezTo>
                  <a:cubicBezTo>
                    <a:pt x="228" y="357"/>
                    <a:pt x="225" y="359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8"/>
                    <a:pt x="226" y="391"/>
                  </a:cubicBezTo>
                  <a:cubicBezTo>
                    <a:pt x="231" y="394"/>
                    <a:pt x="218" y="396"/>
                    <a:pt x="218" y="401"/>
                  </a:cubicBezTo>
                  <a:cubicBezTo>
                    <a:pt x="217" y="406"/>
                    <a:pt x="229" y="415"/>
                    <a:pt x="233" y="417"/>
                  </a:cubicBezTo>
                  <a:cubicBezTo>
                    <a:pt x="238" y="419"/>
                    <a:pt x="234" y="431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50"/>
                    <a:pt x="247" y="449"/>
                    <a:pt x="248" y="454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4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5"/>
                    <a:pt x="281" y="500"/>
                    <a:pt x="287" y="499"/>
                  </a:cubicBezTo>
                  <a:cubicBezTo>
                    <a:pt x="293" y="497"/>
                    <a:pt x="293" y="503"/>
                    <a:pt x="298" y="502"/>
                  </a:cubicBezTo>
                  <a:cubicBezTo>
                    <a:pt x="303" y="501"/>
                    <a:pt x="310" y="504"/>
                    <a:pt x="311" y="508"/>
                  </a:cubicBezTo>
                  <a:cubicBezTo>
                    <a:pt x="313" y="511"/>
                    <a:pt x="327" y="515"/>
                    <a:pt x="331" y="515"/>
                  </a:cubicBezTo>
                  <a:cubicBezTo>
                    <a:pt x="335" y="516"/>
                    <a:pt x="336" y="509"/>
                    <a:pt x="339" y="507"/>
                  </a:cubicBezTo>
                  <a:cubicBezTo>
                    <a:pt x="343" y="505"/>
                    <a:pt x="342" y="490"/>
                    <a:pt x="345" y="489"/>
                  </a:cubicBezTo>
                  <a:cubicBezTo>
                    <a:pt x="348" y="488"/>
                    <a:pt x="347" y="473"/>
                    <a:pt x="344" y="471"/>
                  </a:cubicBezTo>
                  <a:cubicBezTo>
                    <a:pt x="341" y="470"/>
                    <a:pt x="342" y="465"/>
                    <a:pt x="350" y="466"/>
                  </a:cubicBezTo>
                  <a:cubicBezTo>
                    <a:pt x="357" y="467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9"/>
                    <a:pt x="365" y="444"/>
                    <a:pt x="363" y="441"/>
                  </a:cubicBezTo>
                  <a:cubicBezTo>
                    <a:pt x="361" y="439"/>
                    <a:pt x="364" y="437"/>
                    <a:pt x="368" y="436"/>
                  </a:cubicBezTo>
                  <a:cubicBezTo>
                    <a:pt x="372" y="435"/>
                    <a:pt x="371" y="430"/>
                    <a:pt x="365" y="428"/>
                  </a:cubicBezTo>
                  <a:cubicBezTo>
                    <a:pt x="360" y="426"/>
                    <a:pt x="362" y="420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4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9"/>
                    <a:pt x="401" y="399"/>
                    <a:pt x="399" y="404"/>
                  </a:cubicBezTo>
                  <a:cubicBezTo>
                    <a:pt x="397" y="408"/>
                    <a:pt x="398" y="413"/>
                    <a:pt x="401" y="410"/>
                  </a:cubicBezTo>
                  <a:cubicBezTo>
                    <a:pt x="405" y="406"/>
                    <a:pt x="411" y="409"/>
                    <a:pt x="422" y="405"/>
                  </a:cubicBezTo>
                  <a:cubicBezTo>
                    <a:pt x="434" y="402"/>
                    <a:pt x="445" y="393"/>
                    <a:pt x="447" y="384"/>
                  </a:cubicBezTo>
                  <a:cubicBezTo>
                    <a:pt x="450" y="375"/>
                    <a:pt x="463" y="376"/>
                    <a:pt x="461" y="370"/>
                  </a:cubicBezTo>
                  <a:cubicBezTo>
                    <a:pt x="460" y="364"/>
                    <a:pt x="464" y="361"/>
                    <a:pt x="472" y="365"/>
                  </a:cubicBezTo>
                  <a:cubicBezTo>
                    <a:pt x="480" y="369"/>
                    <a:pt x="474" y="363"/>
                    <a:pt x="483" y="363"/>
                  </a:cubicBezTo>
                  <a:cubicBezTo>
                    <a:pt x="492" y="363"/>
                    <a:pt x="491" y="359"/>
                    <a:pt x="500" y="359"/>
                  </a:cubicBezTo>
                  <a:cubicBezTo>
                    <a:pt x="509" y="359"/>
                    <a:pt x="532" y="355"/>
                    <a:pt x="540" y="348"/>
                  </a:cubicBezTo>
                  <a:cubicBezTo>
                    <a:pt x="548" y="341"/>
                    <a:pt x="565" y="336"/>
                    <a:pt x="572" y="331"/>
                  </a:cubicBezTo>
                  <a:cubicBezTo>
                    <a:pt x="579" y="327"/>
                    <a:pt x="581" y="323"/>
                    <a:pt x="576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0" name="Freeform 15"/>
            <p:cNvSpPr>
              <a:spLocks/>
            </p:cNvSpPr>
            <p:nvPr/>
          </p:nvSpPr>
          <p:spPr bwMode="auto">
            <a:xfrm>
              <a:off x="9237663" y="12542838"/>
              <a:ext cx="142875" cy="104775"/>
            </a:xfrm>
            <a:custGeom>
              <a:avLst/>
              <a:gdLst>
                <a:gd name="T0" fmla="*/ 0 w 27"/>
                <a:gd name="T1" fmla="*/ 2 h 20"/>
                <a:gd name="T2" fmla="*/ 10 w 27"/>
                <a:gd name="T3" fmla="*/ 9 h 20"/>
                <a:gd name="T4" fmla="*/ 23 w 27"/>
                <a:gd name="T5" fmla="*/ 13 h 20"/>
                <a:gd name="T6" fmla="*/ 0 w 27"/>
                <a:gd name="T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2"/>
                  </a:moveTo>
                  <a:cubicBezTo>
                    <a:pt x="1" y="7"/>
                    <a:pt x="6" y="5"/>
                    <a:pt x="10" y="9"/>
                  </a:cubicBezTo>
                  <a:cubicBezTo>
                    <a:pt x="14" y="12"/>
                    <a:pt x="18" y="20"/>
                    <a:pt x="23" y="13"/>
                  </a:cubicBezTo>
                  <a:cubicBezTo>
                    <a:pt x="27" y="6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1" name="Freeform 16"/>
            <p:cNvSpPr>
              <a:spLocks/>
            </p:cNvSpPr>
            <p:nvPr/>
          </p:nvSpPr>
          <p:spPr bwMode="auto">
            <a:xfrm>
              <a:off x="5672138" y="3251200"/>
              <a:ext cx="249238" cy="141288"/>
            </a:xfrm>
            <a:custGeom>
              <a:avLst/>
              <a:gdLst>
                <a:gd name="T0" fmla="*/ 38 w 47"/>
                <a:gd name="T1" fmla="*/ 26 h 27"/>
                <a:gd name="T2" fmla="*/ 33 w 47"/>
                <a:gd name="T3" fmla="*/ 7 h 27"/>
                <a:gd name="T4" fmla="*/ 4 w 47"/>
                <a:gd name="T5" fmla="*/ 18 h 27"/>
                <a:gd name="T6" fmla="*/ 38 w 47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7">
                  <a:moveTo>
                    <a:pt x="38" y="26"/>
                  </a:moveTo>
                  <a:cubicBezTo>
                    <a:pt x="47" y="26"/>
                    <a:pt x="43" y="15"/>
                    <a:pt x="33" y="7"/>
                  </a:cubicBezTo>
                  <a:cubicBezTo>
                    <a:pt x="23" y="0"/>
                    <a:pt x="0" y="15"/>
                    <a:pt x="4" y="18"/>
                  </a:cubicBezTo>
                  <a:cubicBezTo>
                    <a:pt x="9" y="22"/>
                    <a:pt x="29" y="27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2" name="Freeform 17"/>
            <p:cNvSpPr>
              <a:spLocks/>
            </p:cNvSpPr>
            <p:nvPr/>
          </p:nvSpPr>
          <p:spPr bwMode="auto">
            <a:xfrm>
              <a:off x="5995988" y="3005138"/>
              <a:ext cx="153988" cy="82550"/>
            </a:xfrm>
            <a:custGeom>
              <a:avLst/>
              <a:gdLst>
                <a:gd name="T0" fmla="*/ 20 w 29"/>
                <a:gd name="T1" fmla="*/ 4 h 16"/>
                <a:gd name="T2" fmla="*/ 9 w 29"/>
                <a:gd name="T3" fmla="*/ 13 h 16"/>
                <a:gd name="T4" fmla="*/ 20 w 29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6">
                  <a:moveTo>
                    <a:pt x="20" y="4"/>
                  </a:moveTo>
                  <a:cubicBezTo>
                    <a:pt x="11" y="0"/>
                    <a:pt x="0" y="9"/>
                    <a:pt x="9" y="13"/>
                  </a:cubicBezTo>
                  <a:cubicBezTo>
                    <a:pt x="17" y="16"/>
                    <a:pt x="29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3" name="Freeform 18"/>
            <p:cNvSpPr>
              <a:spLocks/>
            </p:cNvSpPr>
            <p:nvPr/>
          </p:nvSpPr>
          <p:spPr bwMode="auto">
            <a:xfrm>
              <a:off x="6627813" y="3460750"/>
              <a:ext cx="287338" cy="161925"/>
            </a:xfrm>
            <a:custGeom>
              <a:avLst/>
              <a:gdLst>
                <a:gd name="T0" fmla="*/ 3 w 54"/>
                <a:gd name="T1" fmla="*/ 7 h 31"/>
                <a:gd name="T2" fmla="*/ 10 w 54"/>
                <a:gd name="T3" fmla="*/ 21 h 31"/>
                <a:gd name="T4" fmla="*/ 27 w 54"/>
                <a:gd name="T5" fmla="*/ 26 h 31"/>
                <a:gd name="T6" fmla="*/ 54 w 54"/>
                <a:gd name="T7" fmla="*/ 22 h 31"/>
                <a:gd name="T8" fmla="*/ 26 w 54"/>
                <a:gd name="T9" fmla="*/ 8 h 31"/>
                <a:gd name="T10" fmla="*/ 3 w 54"/>
                <a:gd name="T1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1">
                  <a:moveTo>
                    <a:pt x="3" y="7"/>
                  </a:moveTo>
                  <a:cubicBezTo>
                    <a:pt x="0" y="13"/>
                    <a:pt x="10" y="13"/>
                    <a:pt x="10" y="21"/>
                  </a:cubicBezTo>
                  <a:cubicBezTo>
                    <a:pt x="11" y="28"/>
                    <a:pt x="20" y="31"/>
                    <a:pt x="27" y="26"/>
                  </a:cubicBezTo>
                  <a:cubicBezTo>
                    <a:pt x="34" y="22"/>
                    <a:pt x="54" y="28"/>
                    <a:pt x="54" y="22"/>
                  </a:cubicBezTo>
                  <a:cubicBezTo>
                    <a:pt x="54" y="16"/>
                    <a:pt x="33" y="6"/>
                    <a:pt x="26" y="8"/>
                  </a:cubicBezTo>
                  <a:cubicBezTo>
                    <a:pt x="18" y="9"/>
                    <a:pt x="6" y="0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4" name="Freeform 19"/>
            <p:cNvSpPr>
              <a:spLocks/>
            </p:cNvSpPr>
            <p:nvPr/>
          </p:nvSpPr>
          <p:spPr bwMode="auto">
            <a:xfrm>
              <a:off x="5321301" y="3424238"/>
              <a:ext cx="407988" cy="371475"/>
            </a:xfrm>
            <a:custGeom>
              <a:avLst/>
              <a:gdLst>
                <a:gd name="T0" fmla="*/ 40 w 77"/>
                <a:gd name="T1" fmla="*/ 63 h 71"/>
                <a:gd name="T2" fmla="*/ 60 w 77"/>
                <a:gd name="T3" fmla="*/ 58 h 71"/>
                <a:gd name="T4" fmla="*/ 75 w 77"/>
                <a:gd name="T5" fmla="*/ 30 h 71"/>
                <a:gd name="T6" fmla="*/ 68 w 77"/>
                <a:gd name="T7" fmla="*/ 29 h 71"/>
                <a:gd name="T8" fmla="*/ 67 w 77"/>
                <a:gd name="T9" fmla="*/ 33 h 71"/>
                <a:gd name="T10" fmla="*/ 53 w 77"/>
                <a:gd name="T11" fmla="*/ 28 h 71"/>
                <a:gd name="T12" fmla="*/ 67 w 77"/>
                <a:gd name="T13" fmla="*/ 16 h 71"/>
                <a:gd name="T14" fmla="*/ 59 w 77"/>
                <a:gd name="T15" fmla="*/ 5 h 71"/>
                <a:gd name="T16" fmla="*/ 45 w 77"/>
                <a:gd name="T17" fmla="*/ 9 h 71"/>
                <a:gd name="T18" fmla="*/ 38 w 77"/>
                <a:gd name="T19" fmla="*/ 11 h 71"/>
                <a:gd name="T20" fmla="*/ 19 w 77"/>
                <a:gd name="T21" fmla="*/ 20 h 71"/>
                <a:gd name="T22" fmla="*/ 31 w 77"/>
                <a:gd name="T23" fmla="*/ 30 h 71"/>
                <a:gd name="T24" fmla="*/ 9 w 77"/>
                <a:gd name="T25" fmla="*/ 28 h 71"/>
                <a:gd name="T26" fmla="*/ 17 w 77"/>
                <a:gd name="T27" fmla="*/ 44 h 71"/>
                <a:gd name="T28" fmla="*/ 40 w 77"/>
                <a:gd name="T2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71">
                  <a:moveTo>
                    <a:pt x="40" y="63"/>
                  </a:moveTo>
                  <a:cubicBezTo>
                    <a:pt x="51" y="71"/>
                    <a:pt x="48" y="57"/>
                    <a:pt x="60" y="58"/>
                  </a:cubicBezTo>
                  <a:cubicBezTo>
                    <a:pt x="73" y="58"/>
                    <a:pt x="73" y="38"/>
                    <a:pt x="75" y="30"/>
                  </a:cubicBezTo>
                  <a:cubicBezTo>
                    <a:pt x="77" y="23"/>
                    <a:pt x="65" y="23"/>
                    <a:pt x="68" y="29"/>
                  </a:cubicBezTo>
                  <a:cubicBezTo>
                    <a:pt x="71" y="34"/>
                    <a:pt x="68" y="40"/>
                    <a:pt x="67" y="33"/>
                  </a:cubicBezTo>
                  <a:cubicBezTo>
                    <a:pt x="66" y="27"/>
                    <a:pt x="56" y="33"/>
                    <a:pt x="53" y="28"/>
                  </a:cubicBezTo>
                  <a:cubicBezTo>
                    <a:pt x="49" y="23"/>
                    <a:pt x="64" y="22"/>
                    <a:pt x="67" y="16"/>
                  </a:cubicBezTo>
                  <a:cubicBezTo>
                    <a:pt x="71" y="9"/>
                    <a:pt x="56" y="10"/>
                    <a:pt x="59" y="5"/>
                  </a:cubicBezTo>
                  <a:cubicBezTo>
                    <a:pt x="63" y="0"/>
                    <a:pt x="37" y="6"/>
                    <a:pt x="45" y="9"/>
                  </a:cubicBezTo>
                  <a:cubicBezTo>
                    <a:pt x="52" y="12"/>
                    <a:pt x="45" y="16"/>
                    <a:pt x="38" y="11"/>
                  </a:cubicBezTo>
                  <a:cubicBezTo>
                    <a:pt x="31" y="6"/>
                    <a:pt x="12" y="14"/>
                    <a:pt x="19" y="20"/>
                  </a:cubicBezTo>
                  <a:cubicBezTo>
                    <a:pt x="24" y="24"/>
                    <a:pt x="41" y="17"/>
                    <a:pt x="31" y="30"/>
                  </a:cubicBezTo>
                  <a:cubicBezTo>
                    <a:pt x="22" y="43"/>
                    <a:pt x="18" y="26"/>
                    <a:pt x="9" y="28"/>
                  </a:cubicBezTo>
                  <a:cubicBezTo>
                    <a:pt x="0" y="29"/>
                    <a:pt x="4" y="40"/>
                    <a:pt x="17" y="44"/>
                  </a:cubicBezTo>
                  <a:cubicBezTo>
                    <a:pt x="31" y="48"/>
                    <a:pt x="29" y="56"/>
                    <a:pt x="4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5" name="Freeform 20"/>
            <p:cNvSpPr>
              <a:spLocks/>
            </p:cNvSpPr>
            <p:nvPr/>
          </p:nvSpPr>
          <p:spPr bwMode="auto">
            <a:xfrm>
              <a:off x="5697538" y="2989263"/>
              <a:ext cx="212725" cy="88900"/>
            </a:xfrm>
            <a:custGeom>
              <a:avLst/>
              <a:gdLst>
                <a:gd name="T0" fmla="*/ 39 w 40"/>
                <a:gd name="T1" fmla="*/ 3 h 17"/>
                <a:gd name="T2" fmla="*/ 6 w 40"/>
                <a:gd name="T3" fmla="*/ 9 h 17"/>
                <a:gd name="T4" fmla="*/ 39 w 40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7">
                  <a:moveTo>
                    <a:pt x="39" y="3"/>
                  </a:moveTo>
                  <a:cubicBezTo>
                    <a:pt x="38" y="0"/>
                    <a:pt x="0" y="5"/>
                    <a:pt x="6" y="9"/>
                  </a:cubicBezTo>
                  <a:cubicBezTo>
                    <a:pt x="16" y="17"/>
                    <a:pt x="40" y="6"/>
                    <a:pt x="3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6" name="Freeform 21"/>
            <p:cNvSpPr>
              <a:spLocks/>
            </p:cNvSpPr>
            <p:nvPr/>
          </p:nvSpPr>
          <p:spPr bwMode="auto">
            <a:xfrm>
              <a:off x="5208588" y="3103563"/>
              <a:ext cx="468313" cy="261938"/>
            </a:xfrm>
            <a:custGeom>
              <a:avLst/>
              <a:gdLst>
                <a:gd name="T0" fmla="*/ 69 w 88"/>
                <a:gd name="T1" fmla="*/ 8 h 50"/>
                <a:gd name="T2" fmla="*/ 48 w 88"/>
                <a:gd name="T3" fmla="*/ 4 h 50"/>
                <a:gd name="T4" fmla="*/ 52 w 88"/>
                <a:gd name="T5" fmla="*/ 17 h 50"/>
                <a:gd name="T6" fmla="*/ 39 w 88"/>
                <a:gd name="T7" fmla="*/ 13 h 50"/>
                <a:gd name="T8" fmla="*/ 35 w 88"/>
                <a:gd name="T9" fmla="*/ 21 h 50"/>
                <a:gd name="T10" fmla="*/ 28 w 88"/>
                <a:gd name="T11" fmla="*/ 22 h 50"/>
                <a:gd name="T12" fmla="*/ 9 w 88"/>
                <a:gd name="T13" fmla="*/ 5 h 50"/>
                <a:gd name="T14" fmla="*/ 8 w 88"/>
                <a:gd name="T15" fmla="*/ 19 h 50"/>
                <a:gd name="T16" fmla="*/ 26 w 88"/>
                <a:gd name="T17" fmla="*/ 31 h 50"/>
                <a:gd name="T18" fmla="*/ 53 w 88"/>
                <a:gd name="T19" fmla="*/ 31 h 50"/>
                <a:gd name="T20" fmla="*/ 50 w 88"/>
                <a:gd name="T21" fmla="*/ 45 h 50"/>
                <a:gd name="T22" fmla="*/ 74 w 88"/>
                <a:gd name="T23" fmla="*/ 46 h 50"/>
                <a:gd name="T24" fmla="*/ 83 w 88"/>
                <a:gd name="T25" fmla="*/ 37 h 50"/>
                <a:gd name="T26" fmla="*/ 82 w 88"/>
                <a:gd name="T27" fmla="*/ 25 h 50"/>
                <a:gd name="T28" fmla="*/ 69 w 88"/>
                <a:gd name="T29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50">
                  <a:moveTo>
                    <a:pt x="69" y="8"/>
                  </a:moveTo>
                  <a:cubicBezTo>
                    <a:pt x="69" y="13"/>
                    <a:pt x="57" y="7"/>
                    <a:pt x="48" y="4"/>
                  </a:cubicBezTo>
                  <a:cubicBezTo>
                    <a:pt x="39" y="0"/>
                    <a:pt x="45" y="11"/>
                    <a:pt x="52" y="17"/>
                  </a:cubicBezTo>
                  <a:cubicBezTo>
                    <a:pt x="59" y="23"/>
                    <a:pt x="48" y="20"/>
                    <a:pt x="39" y="13"/>
                  </a:cubicBezTo>
                  <a:cubicBezTo>
                    <a:pt x="29" y="7"/>
                    <a:pt x="30" y="18"/>
                    <a:pt x="35" y="21"/>
                  </a:cubicBezTo>
                  <a:cubicBezTo>
                    <a:pt x="39" y="25"/>
                    <a:pt x="34" y="30"/>
                    <a:pt x="28" y="22"/>
                  </a:cubicBezTo>
                  <a:cubicBezTo>
                    <a:pt x="22" y="14"/>
                    <a:pt x="19" y="5"/>
                    <a:pt x="9" y="5"/>
                  </a:cubicBezTo>
                  <a:cubicBezTo>
                    <a:pt x="0" y="4"/>
                    <a:pt x="4" y="14"/>
                    <a:pt x="8" y="19"/>
                  </a:cubicBezTo>
                  <a:cubicBezTo>
                    <a:pt x="13" y="25"/>
                    <a:pt x="18" y="27"/>
                    <a:pt x="26" y="31"/>
                  </a:cubicBezTo>
                  <a:cubicBezTo>
                    <a:pt x="34" y="36"/>
                    <a:pt x="47" y="29"/>
                    <a:pt x="53" y="31"/>
                  </a:cubicBezTo>
                  <a:cubicBezTo>
                    <a:pt x="59" y="32"/>
                    <a:pt x="46" y="40"/>
                    <a:pt x="50" y="45"/>
                  </a:cubicBezTo>
                  <a:cubicBezTo>
                    <a:pt x="54" y="50"/>
                    <a:pt x="65" y="46"/>
                    <a:pt x="74" y="46"/>
                  </a:cubicBezTo>
                  <a:cubicBezTo>
                    <a:pt x="82" y="45"/>
                    <a:pt x="78" y="40"/>
                    <a:pt x="83" y="37"/>
                  </a:cubicBezTo>
                  <a:cubicBezTo>
                    <a:pt x="88" y="33"/>
                    <a:pt x="78" y="34"/>
                    <a:pt x="82" y="25"/>
                  </a:cubicBezTo>
                  <a:cubicBezTo>
                    <a:pt x="86" y="17"/>
                    <a:pt x="70" y="3"/>
                    <a:pt x="6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7" name="Freeform 22"/>
            <p:cNvSpPr>
              <a:spLocks/>
            </p:cNvSpPr>
            <p:nvPr/>
          </p:nvSpPr>
          <p:spPr bwMode="auto">
            <a:xfrm>
              <a:off x="5464176" y="2679700"/>
              <a:ext cx="133350" cy="88900"/>
            </a:xfrm>
            <a:custGeom>
              <a:avLst/>
              <a:gdLst>
                <a:gd name="T0" fmla="*/ 21 w 25"/>
                <a:gd name="T1" fmla="*/ 11 h 17"/>
                <a:gd name="T2" fmla="*/ 6 w 25"/>
                <a:gd name="T3" fmla="*/ 5 h 17"/>
                <a:gd name="T4" fmla="*/ 21 w 25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7">
                  <a:moveTo>
                    <a:pt x="21" y="11"/>
                  </a:moveTo>
                  <a:cubicBezTo>
                    <a:pt x="25" y="5"/>
                    <a:pt x="0" y="0"/>
                    <a:pt x="6" y="5"/>
                  </a:cubicBezTo>
                  <a:cubicBezTo>
                    <a:pt x="10" y="8"/>
                    <a:pt x="18" y="17"/>
                    <a:pt x="2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8" name="Freeform 23"/>
            <p:cNvSpPr>
              <a:spLocks/>
            </p:cNvSpPr>
            <p:nvPr/>
          </p:nvSpPr>
          <p:spPr bwMode="auto">
            <a:xfrm>
              <a:off x="5597526" y="2841625"/>
              <a:ext cx="233363" cy="152400"/>
            </a:xfrm>
            <a:custGeom>
              <a:avLst/>
              <a:gdLst>
                <a:gd name="T0" fmla="*/ 17 w 44"/>
                <a:gd name="T1" fmla="*/ 29 h 29"/>
                <a:gd name="T2" fmla="*/ 37 w 44"/>
                <a:gd name="T3" fmla="*/ 25 h 29"/>
                <a:gd name="T4" fmla="*/ 38 w 44"/>
                <a:gd name="T5" fmla="*/ 17 h 29"/>
                <a:gd name="T6" fmla="*/ 26 w 44"/>
                <a:gd name="T7" fmla="*/ 12 h 29"/>
                <a:gd name="T8" fmla="*/ 3 w 44"/>
                <a:gd name="T9" fmla="*/ 5 h 29"/>
                <a:gd name="T10" fmla="*/ 17 w 44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7" y="29"/>
                  </a:moveTo>
                  <a:cubicBezTo>
                    <a:pt x="25" y="29"/>
                    <a:pt x="31" y="28"/>
                    <a:pt x="37" y="25"/>
                  </a:cubicBezTo>
                  <a:cubicBezTo>
                    <a:pt x="44" y="23"/>
                    <a:pt x="34" y="23"/>
                    <a:pt x="38" y="17"/>
                  </a:cubicBezTo>
                  <a:cubicBezTo>
                    <a:pt x="43" y="11"/>
                    <a:pt x="27" y="10"/>
                    <a:pt x="26" y="12"/>
                  </a:cubicBezTo>
                  <a:cubicBezTo>
                    <a:pt x="25" y="14"/>
                    <a:pt x="6" y="0"/>
                    <a:pt x="3" y="5"/>
                  </a:cubicBezTo>
                  <a:cubicBezTo>
                    <a:pt x="0" y="9"/>
                    <a:pt x="10" y="29"/>
                    <a:pt x="1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9" name="Freeform 24"/>
            <p:cNvSpPr>
              <a:spLocks/>
            </p:cNvSpPr>
            <p:nvPr/>
          </p:nvSpPr>
          <p:spPr bwMode="auto">
            <a:xfrm>
              <a:off x="5676901" y="2481263"/>
              <a:ext cx="706438" cy="492125"/>
            </a:xfrm>
            <a:custGeom>
              <a:avLst/>
              <a:gdLst>
                <a:gd name="T0" fmla="*/ 8 w 133"/>
                <a:gd name="T1" fmla="*/ 48 h 94"/>
                <a:gd name="T2" fmla="*/ 19 w 133"/>
                <a:gd name="T3" fmla="*/ 60 h 94"/>
                <a:gd name="T4" fmla="*/ 52 w 133"/>
                <a:gd name="T5" fmla="*/ 61 h 94"/>
                <a:gd name="T6" fmla="*/ 32 w 133"/>
                <a:gd name="T7" fmla="*/ 71 h 94"/>
                <a:gd name="T8" fmla="*/ 48 w 133"/>
                <a:gd name="T9" fmla="*/ 83 h 94"/>
                <a:gd name="T10" fmla="*/ 75 w 133"/>
                <a:gd name="T11" fmla="*/ 90 h 94"/>
                <a:gd name="T12" fmla="*/ 91 w 133"/>
                <a:gd name="T13" fmla="*/ 90 h 94"/>
                <a:gd name="T14" fmla="*/ 102 w 133"/>
                <a:gd name="T15" fmla="*/ 77 h 94"/>
                <a:gd name="T16" fmla="*/ 114 w 133"/>
                <a:gd name="T17" fmla="*/ 68 h 94"/>
                <a:gd name="T18" fmla="*/ 133 w 133"/>
                <a:gd name="T19" fmla="*/ 61 h 94"/>
                <a:gd name="T20" fmla="*/ 122 w 133"/>
                <a:gd name="T21" fmla="*/ 56 h 94"/>
                <a:gd name="T22" fmla="*/ 111 w 133"/>
                <a:gd name="T23" fmla="*/ 49 h 94"/>
                <a:gd name="T24" fmla="*/ 106 w 133"/>
                <a:gd name="T25" fmla="*/ 38 h 94"/>
                <a:gd name="T26" fmla="*/ 98 w 133"/>
                <a:gd name="T27" fmla="*/ 36 h 94"/>
                <a:gd name="T28" fmla="*/ 87 w 133"/>
                <a:gd name="T29" fmla="*/ 31 h 94"/>
                <a:gd name="T30" fmla="*/ 52 w 133"/>
                <a:gd name="T31" fmla="*/ 12 h 94"/>
                <a:gd name="T32" fmla="*/ 32 w 133"/>
                <a:gd name="T33" fmla="*/ 9 h 94"/>
                <a:gd name="T34" fmla="*/ 33 w 133"/>
                <a:gd name="T35" fmla="*/ 14 h 94"/>
                <a:gd name="T36" fmla="*/ 26 w 133"/>
                <a:gd name="T37" fmla="*/ 19 h 94"/>
                <a:gd name="T38" fmla="*/ 16 w 133"/>
                <a:gd name="T39" fmla="*/ 24 h 94"/>
                <a:gd name="T40" fmla="*/ 18 w 133"/>
                <a:gd name="T41" fmla="*/ 37 h 94"/>
                <a:gd name="T42" fmla="*/ 12 w 133"/>
                <a:gd name="T43" fmla="*/ 42 h 94"/>
                <a:gd name="T44" fmla="*/ 8 w 133"/>
                <a:gd name="T45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94">
                  <a:moveTo>
                    <a:pt x="8" y="48"/>
                  </a:moveTo>
                  <a:cubicBezTo>
                    <a:pt x="16" y="52"/>
                    <a:pt x="11" y="57"/>
                    <a:pt x="19" y="60"/>
                  </a:cubicBezTo>
                  <a:cubicBezTo>
                    <a:pt x="27" y="64"/>
                    <a:pt x="50" y="56"/>
                    <a:pt x="52" y="61"/>
                  </a:cubicBezTo>
                  <a:cubicBezTo>
                    <a:pt x="54" y="67"/>
                    <a:pt x="29" y="67"/>
                    <a:pt x="32" y="71"/>
                  </a:cubicBezTo>
                  <a:cubicBezTo>
                    <a:pt x="36" y="74"/>
                    <a:pt x="50" y="80"/>
                    <a:pt x="48" y="83"/>
                  </a:cubicBezTo>
                  <a:cubicBezTo>
                    <a:pt x="46" y="86"/>
                    <a:pt x="72" y="94"/>
                    <a:pt x="75" y="90"/>
                  </a:cubicBezTo>
                  <a:cubicBezTo>
                    <a:pt x="77" y="86"/>
                    <a:pt x="84" y="87"/>
                    <a:pt x="91" y="90"/>
                  </a:cubicBezTo>
                  <a:cubicBezTo>
                    <a:pt x="97" y="92"/>
                    <a:pt x="98" y="74"/>
                    <a:pt x="102" y="77"/>
                  </a:cubicBezTo>
                  <a:cubicBezTo>
                    <a:pt x="107" y="80"/>
                    <a:pt x="106" y="71"/>
                    <a:pt x="114" y="68"/>
                  </a:cubicBezTo>
                  <a:cubicBezTo>
                    <a:pt x="121" y="65"/>
                    <a:pt x="132" y="65"/>
                    <a:pt x="133" y="61"/>
                  </a:cubicBezTo>
                  <a:cubicBezTo>
                    <a:pt x="133" y="59"/>
                    <a:pt x="131" y="55"/>
                    <a:pt x="122" y="56"/>
                  </a:cubicBezTo>
                  <a:cubicBezTo>
                    <a:pt x="113" y="57"/>
                    <a:pt x="107" y="54"/>
                    <a:pt x="111" y="49"/>
                  </a:cubicBezTo>
                  <a:cubicBezTo>
                    <a:pt x="115" y="44"/>
                    <a:pt x="101" y="42"/>
                    <a:pt x="106" y="38"/>
                  </a:cubicBezTo>
                  <a:cubicBezTo>
                    <a:pt x="111" y="34"/>
                    <a:pt x="96" y="30"/>
                    <a:pt x="98" y="36"/>
                  </a:cubicBezTo>
                  <a:cubicBezTo>
                    <a:pt x="99" y="42"/>
                    <a:pt x="89" y="37"/>
                    <a:pt x="87" y="31"/>
                  </a:cubicBezTo>
                  <a:cubicBezTo>
                    <a:pt x="86" y="26"/>
                    <a:pt x="65" y="24"/>
                    <a:pt x="52" y="12"/>
                  </a:cubicBezTo>
                  <a:cubicBezTo>
                    <a:pt x="38" y="0"/>
                    <a:pt x="24" y="8"/>
                    <a:pt x="32" y="9"/>
                  </a:cubicBezTo>
                  <a:cubicBezTo>
                    <a:pt x="40" y="11"/>
                    <a:pt x="40" y="15"/>
                    <a:pt x="33" y="14"/>
                  </a:cubicBezTo>
                  <a:cubicBezTo>
                    <a:pt x="27" y="14"/>
                    <a:pt x="15" y="15"/>
                    <a:pt x="26" y="19"/>
                  </a:cubicBezTo>
                  <a:cubicBezTo>
                    <a:pt x="36" y="23"/>
                    <a:pt x="25" y="24"/>
                    <a:pt x="16" y="24"/>
                  </a:cubicBezTo>
                  <a:cubicBezTo>
                    <a:pt x="8" y="24"/>
                    <a:pt x="7" y="35"/>
                    <a:pt x="18" y="37"/>
                  </a:cubicBezTo>
                  <a:cubicBezTo>
                    <a:pt x="29" y="38"/>
                    <a:pt x="21" y="45"/>
                    <a:pt x="12" y="42"/>
                  </a:cubicBezTo>
                  <a:cubicBezTo>
                    <a:pt x="3" y="40"/>
                    <a:pt x="0" y="44"/>
                    <a:pt x="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0" name="Freeform 25"/>
            <p:cNvSpPr>
              <a:spLocks/>
            </p:cNvSpPr>
            <p:nvPr/>
          </p:nvSpPr>
          <p:spPr bwMode="auto">
            <a:xfrm>
              <a:off x="6426201" y="4591050"/>
              <a:ext cx="158750" cy="111125"/>
            </a:xfrm>
            <a:custGeom>
              <a:avLst/>
              <a:gdLst>
                <a:gd name="T0" fmla="*/ 10 w 30"/>
                <a:gd name="T1" fmla="*/ 16 h 21"/>
                <a:gd name="T2" fmla="*/ 29 w 30"/>
                <a:gd name="T3" fmla="*/ 4 h 21"/>
                <a:gd name="T4" fmla="*/ 10 w 30"/>
                <a:gd name="T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1">
                  <a:moveTo>
                    <a:pt x="10" y="16"/>
                  </a:moveTo>
                  <a:cubicBezTo>
                    <a:pt x="18" y="21"/>
                    <a:pt x="30" y="8"/>
                    <a:pt x="29" y="4"/>
                  </a:cubicBezTo>
                  <a:cubicBezTo>
                    <a:pt x="28" y="0"/>
                    <a:pt x="0" y="10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1" name="Freeform 26"/>
            <p:cNvSpPr>
              <a:spLocks/>
            </p:cNvSpPr>
            <p:nvPr/>
          </p:nvSpPr>
          <p:spPr bwMode="auto">
            <a:xfrm>
              <a:off x="6075363" y="3470275"/>
              <a:ext cx="1785938" cy="1262063"/>
            </a:xfrm>
            <a:custGeom>
              <a:avLst/>
              <a:gdLst>
                <a:gd name="T0" fmla="*/ 215 w 336"/>
                <a:gd name="T1" fmla="*/ 54 h 241"/>
                <a:gd name="T2" fmla="*/ 185 w 336"/>
                <a:gd name="T3" fmla="*/ 44 h 241"/>
                <a:gd name="T4" fmla="*/ 147 w 336"/>
                <a:gd name="T5" fmla="*/ 27 h 241"/>
                <a:gd name="T6" fmla="*/ 127 w 336"/>
                <a:gd name="T7" fmla="*/ 34 h 241"/>
                <a:gd name="T8" fmla="*/ 109 w 336"/>
                <a:gd name="T9" fmla="*/ 21 h 241"/>
                <a:gd name="T10" fmla="*/ 79 w 336"/>
                <a:gd name="T11" fmla="*/ 7 h 241"/>
                <a:gd name="T12" fmla="*/ 59 w 336"/>
                <a:gd name="T13" fmla="*/ 33 h 241"/>
                <a:gd name="T14" fmla="*/ 65 w 336"/>
                <a:gd name="T15" fmla="*/ 52 h 241"/>
                <a:gd name="T16" fmla="*/ 43 w 336"/>
                <a:gd name="T17" fmla="*/ 30 h 241"/>
                <a:gd name="T18" fmla="*/ 61 w 336"/>
                <a:gd name="T19" fmla="*/ 4 h 241"/>
                <a:gd name="T20" fmla="*/ 6 w 336"/>
                <a:gd name="T21" fmla="*/ 54 h 241"/>
                <a:gd name="T22" fmla="*/ 27 w 336"/>
                <a:gd name="T23" fmla="*/ 64 h 241"/>
                <a:gd name="T24" fmla="*/ 32 w 336"/>
                <a:gd name="T25" fmla="*/ 76 h 241"/>
                <a:gd name="T26" fmla="*/ 66 w 336"/>
                <a:gd name="T27" fmla="*/ 82 h 241"/>
                <a:gd name="T28" fmla="*/ 103 w 336"/>
                <a:gd name="T29" fmla="*/ 82 h 241"/>
                <a:gd name="T30" fmla="*/ 127 w 336"/>
                <a:gd name="T31" fmla="*/ 78 h 241"/>
                <a:gd name="T32" fmla="*/ 143 w 336"/>
                <a:gd name="T33" fmla="*/ 81 h 241"/>
                <a:gd name="T34" fmla="*/ 166 w 336"/>
                <a:gd name="T35" fmla="*/ 98 h 241"/>
                <a:gd name="T36" fmla="*/ 172 w 336"/>
                <a:gd name="T37" fmla="*/ 103 h 241"/>
                <a:gd name="T38" fmla="*/ 200 w 336"/>
                <a:gd name="T39" fmla="*/ 125 h 241"/>
                <a:gd name="T40" fmla="*/ 218 w 336"/>
                <a:gd name="T41" fmla="*/ 143 h 241"/>
                <a:gd name="T42" fmla="*/ 219 w 336"/>
                <a:gd name="T43" fmla="*/ 159 h 241"/>
                <a:gd name="T44" fmla="*/ 188 w 336"/>
                <a:gd name="T45" fmla="*/ 168 h 241"/>
                <a:gd name="T46" fmla="*/ 146 w 336"/>
                <a:gd name="T47" fmla="*/ 176 h 241"/>
                <a:gd name="T48" fmla="*/ 165 w 336"/>
                <a:gd name="T49" fmla="*/ 191 h 241"/>
                <a:gd name="T50" fmla="*/ 193 w 336"/>
                <a:gd name="T51" fmla="*/ 188 h 241"/>
                <a:gd name="T52" fmla="*/ 212 w 336"/>
                <a:gd name="T53" fmla="*/ 214 h 241"/>
                <a:gd name="T54" fmla="*/ 274 w 336"/>
                <a:gd name="T55" fmla="*/ 236 h 241"/>
                <a:gd name="T56" fmla="*/ 262 w 336"/>
                <a:gd name="T57" fmla="*/ 209 h 241"/>
                <a:gd name="T58" fmla="*/ 286 w 336"/>
                <a:gd name="T59" fmla="*/ 198 h 241"/>
                <a:gd name="T60" fmla="*/ 256 w 336"/>
                <a:gd name="T61" fmla="*/ 166 h 241"/>
                <a:gd name="T62" fmla="*/ 275 w 336"/>
                <a:gd name="T63" fmla="*/ 159 h 241"/>
                <a:gd name="T64" fmla="*/ 304 w 336"/>
                <a:gd name="T65" fmla="*/ 172 h 241"/>
                <a:gd name="T66" fmla="*/ 330 w 336"/>
                <a:gd name="T67" fmla="*/ 151 h 241"/>
                <a:gd name="T68" fmla="*/ 307 w 336"/>
                <a:gd name="T69" fmla="*/ 134 h 241"/>
                <a:gd name="T70" fmla="*/ 267 w 336"/>
                <a:gd name="T71" fmla="*/ 117 h 241"/>
                <a:gd name="T72" fmla="*/ 268 w 336"/>
                <a:gd name="T73" fmla="*/ 101 h 241"/>
                <a:gd name="T74" fmla="*/ 261 w 336"/>
                <a:gd name="T75" fmla="*/ 89 h 241"/>
                <a:gd name="T76" fmla="*/ 247 w 336"/>
                <a:gd name="T77" fmla="*/ 84 h 241"/>
                <a:gd name="T78" fmla="*/ 232 w 336"/>
                <a:gd name="T79" fmla="*/ 69 h 241"/>
                <a:gd name="T80" fmla="*/ 209 w 336"/>
                <a:gd name="T81" fmla="*/ 6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6" h="241">
                  <a:moveTo>
                    <a:pt x="205" y="63"/>
                  </a:moveTo>
                  <a:cubicBezTo>
                    <a:pt x="210" y="63"/>
                    <a:pt x="216" y="59"/>
                    <a:pt x="215" y="54"/>
                  </a:cubicBezTo>
                  <a:cubicBezTo>
                    <a:pt x="213" y="50"/>
                    <a:pt x="200" y="49"/>
                    <a:pt x="198" y="55"/>
                  </a:cubicBezTo>
                  <a:cubicBezTo>
                    <a:pt x="195" y="60"/>
                    <a:pt x="185" y="49"/>
                    <a:pt x="185" y="44"/>
                  </a:cubicBezTo>
                  <a:cubicBezTo>
                    <a:pt x="185" y="40"/>
                    <a:pt x="169" y="44"/>
                    <a:pt x="171" y="36"/>
                  </a:cubicBezTo>
                  <a:cubicBezTo>
                    <a:pt x="173" y="29"/>
                    <a:pt x="152" y="27"/>
                    <a:pt x="147" y="27"/>
                  </a:cubicBezTo>
                  <a:cubicBezTo>
                    <a:pt x="141" y="27"/>
                    <a:pt x="133" y="31"/>
                    <a:pt x="134" y="36"/>
                  </a:cubicBezTo>
                  <a:cubicBezTo>
                    <a:pt x="135" y="41"/>
                    <a:pt x="128" y="39"/>
                    <a:pt x="127" y="34"/>
                  </a:cubicBezTo>
                  <a:cubicBezTo>
                    <a:pt x="126" y="28"/>
                    <a:pt x="113" y="40"/>
                    <a:pt x="109" y="40"/>
                  </a:cubicBezTo>
                  <a:cubicBezTo>
                    <a:pt x="105" y="40"/>
                    <a:pt x="111" y="25"/>
                    <a:pt x="109" y="21"/>
                  </a:cubicBezTo>
                  <a:cubicBezTo>
                    <a:pt x="107" y="16"/>
                    <a:pt x="104" y="15"/>
                    <a:pt x="101" y="7"/>
                  </a:cubicBezTo>
                  <a:cubicBezTo>
                    <a:pt x="98" y="0"/>
                    <a:pt x="83" y="3"/>
                    <a:pt x="79" y="7"/>
                  </a:cubicBezTo>
                  <a:cubicBezTo>
                    <a:pt x="75" y="12"/>
                    <a:pt x="62" y="10"/>
                    <a:pt x="55" y="17"/>
                  </a:cubicBezTo>
                  <a:cubicBezTo>
                    <a:pt x="48" y="24"/>
                    <a:pt x="56" y="31"/>
                    <a:pt x="59" y="33"/>
                  </a:cubicBezTo>
                  <a:cubicBezTo>
                    <a:pt x="62" y="36"/>
                    <a:pt x="48" y="40"/>
                    <a:pt x="53" y="44"/>
                  </a:cubicBezTo>
                  <a:cubicBezTo>
                    <a:pt x="57" y="48"/>
                    <a:pt x="64" y="46"/>
                    <a:pt x="65" y="52"/>
                  </a:cubicBezTo>
                  <a:cubicBezTo>
                    <a:pt x="65" y="59"/>
                    <a:pt x="48" y="50"/>
                    <a:pt x="46" y="45"/>
                  </a:cubicBezTo>
                  <a:cubicBezTo>
                    <a:pt x="43" y="39"/>
                    <a:pt x="47" y="34"/>
                    <a:pt x="43" y="30"/>
                  </a:cubicBezTo>
                  <a:cubicBezTo>
                    <a:pt x="40" y="26"/>
                    <a:pt x="43" y="21"/>
                    <a:pt x="49" y="14"/>
                  </a:cubicBezTo>
                  <a:cubicBezTo>
                    <a:pt x="56" y="7"/>
                    <a:pt x="61" y="8"/>
                    <a:pt x="61" y="4"/>
                  </a:cubicBezTo>
                  <a:cubicBezTo>
                    <a:pt x="61" y="0"/>
                    <a:pt x="33" y="0"/>
                    <a:pt x="16" y="15"/>
                  </a:cubicBezTo>
                  <a:cubicBezTo>
                    <a:pt x="0" y="30"/>
                    <a:pt x="5" y="50"/>
                    <a:pt x="6" y="54"/>
                  </a:cubicBezTo>
                  <a:cubicBezTo>
                    <a:pt x="7" y="58"/>
                    <a:pt x="21" y="56"/>
                    <a:pt x="30" y="59"/>
                  </a:cubicBezTo>
                  <a:cubicBezTo>
                    <a:pt x="38" y="61"/>
                    <a:pt x="34" y="65"/>
                    <a:pt x="27" y="64"/>
                  </a:cubicBezTo>
                  <a:cubicBezTo>
                    <a:pt x="21" y="63"/>
                    <a:pt x="10" y="61"/>
                    <a:pt x="10" y="65"/>
                  </a:cubicBezTo>
                  <a:cubicBezTo>
                    <a:pt x="11" y="70"/>
                    <a:pt x="24" y="78"/>
                    <a:pt x="32" y="76"/>
                  </a:cubicBezTo>
                  <a:cubicBezTo>
                    <a:pt x="40" y="74"/>
                    <a:pt x="40" y="74"/>
                    <a:pt x="44" y="79"/>
                  </a:cubicBezTo>
                  <a:cubicBezTo>
                    <a:pt x="47" y="83"/>
                    <a:pt x="57" y="82"/>
                    <a:pt x="66" y="82"/>
                  </a:cubicBezTo>
                  <a:cubicBezTo>
                    <a:pt x="76" y="83"/>
                    <a:pt x="87" y="86"/>
                    <a:pt x="91" y="87"/>
                  </a:cubicBezTo>
                  <a:cubicBezTo>
                    <a:pt x="96" y="87"/>
                    <a:pt x="101" y="84"/>
                    <a:pt x="103" y="82"/>
                  </a:cubicBezTo>
                  <a:cubicBezTo>
                    <a:pt x="104" y="79"/>
                    <a:pt x="123" y="86"/>
                    <a:pt x="128" y="85"/>
                  </a:cubicBezTo>
                  <a:cubicBezTo>
                    <a:pt x="134" y="85"/>
                    <a:pt x="130" y="80"/>
                    <a:pt x="127" y="78"/>
                  </a:cubicBezTo>
                  <a:cubicBezTo>
                    <a:pt x="123" y="77"/>
                    <a:pt x="125" y="70"/>
                    <a:pt x="129" y="73"/>
                  </a:cubicBezTo>
                  <a:cubicBezTo>
                    <a:pt x="134" y="75"/>
                    <a:pt x="141" y="77"/>
                    <a:pt x="143" y="81"/>
                  </a:cubicBezTo>
                  <a:cubicBezTo>
                    <a:pt x="144" y="85"/>
                    <a:pt x="148" y="83"/>
                    <a:pt x="149" y="87"/>
                  </a:cubicBezTo>
                  <a:cubicBezTo>
                    <a:pt x="149" y="90"/>
                    <a:pt x="165" y="94"/>
                    <a:pt x="166" y="98"/>
                  </a:cubicBezTo>
                  <a:cubicBezTo>
                    <a:pt x="166" y="102"/>
                    <a:pt x="150" y="104"/>
                    <a:pt x="155" y="108"/>
                  </a:cubicBezTo>
                  <a:cubicBezTo>
                    <a:pt x="159" y="111"/>
                    <a:pt x="166" y="103"/>
                    <a:pt x="172" y="103"/>
                  </a:cubicBezTo>
                  <a:cubicBezTo>
                    <a:pt x="178" y="102"/>
                    <a:pt x="178" y="116"/>
                    <a:pt x="183" y="114"/>
                  </a:cubicBezTo>
                  <a:cubicBezTo>
                    <a:pt x="189" y="111"/>
                    <a:pt x="194" y="116"/>
                    <a:pt x="200" y="125"/>
                  </a:cubicBezTo>
                  <a:cubicBezTo>
                    <a:pt x="206" y="133"/>
                    <a:pt x="199" y="141"/>
                    <a:pt x="200" y="144"/>
                  </a:cubicBezTo>
                  <a:cubicBezTo>
                    <a:pt x="200" y="147"/>
                    <a:pt x="212" y="146"/>
                    <a:pt x="218" y="143"/>
                  </a:cubicBezTo>
                  <a:cubicBezTo>
                    <a:pt x="225" y="139"/>
                    <a:pt x="231" y="147"/>
                    <a:pt x="236" y="151"/>
                  </a:cubicBezTo>
                  <a:cubicBezTo>
                    <a:pt x="241" y="156"/>
                    <a:pt x="217" y="163"/>
                    <a:pt x="219" y="159"/>
                  </a:cubicBezTo>
                  <a:cubicBezTo>
                    <a:pt x="221" y="155"/>
                    <a:pt x="205" y="143"/>
                    <a:pt x="191" y="149"/>
                  </a:cubicBezTo>
                  <a:cubicBezTo>
                    <a:pt x="176" y="154"/>
                    <a:pt x="186" y="163"/>
                    <a:pt x="188" y="168"/>
                  </a:cubicBezTo>
                  <a:cubicBezTo>
                    <a:pt x="189" y="173"/>
                    <a:pt x="175" y="178"/>
                    <a:pt x="161" y="173"/>
                  </a:cubicBezTo>
                  <a:cubicBezTo>
                    <a:pt x="148" y="169"/>
                    <a:pt x="152" y="176"/>
                    <a:pt x="146" y="176"/>
                  </a:cubicBezTo>
                  <a:cubicBezTo>
                    <a:pt x="141" y="176"/>
                    <a:pt x="135" y="185"/>
                    <a:pt x="140" y="190"/>
                  </a:cubicBezTo>
                  <a:cubicBezTo>
                    <a:pt x="145" y="196"/>
                    <a:pt x="156" y="191"/>
                    <a:pt x="165" y="191"/>
                  </a:cubicBezTo>
                  <a:cubicBezTo>
                    <a:pt x="174" y="192"/>
                    <a:pt x="175" y="194"/>
                    <a:pt x="176" y="189"/>
                  </a:cubicBezTo>
                  <a:cubicBezTo>
                    <a:pt x="177" y="184"/>
                    <a:pt x="186" y="187"/>
                    <a:pt x="193" y="188"/>
                  </a:cubicBezTo>
                  <a:cubicBezTo>
                    <a:pt x="199" y="190"/>
                    <a:pt x="198" y="199"/>
                    <a:pt x="206" y="200"/>
                  </a:cubicBezTo>
                  <a:cubicBezTo>
                    <a:pt x="214" y="201"/>
                    <a:pt x="207" y="209"/>
                    <a:pt x="212" y="214"/>
                  </a:cubicBezTo>
                  <a:cubicBezTo>
                    <a:pt x="217" y="220"/>
                    <a:pt x="233" y="217"/>
                    <a:pt x="239" y="223"/>
                  </a:cubicBezTo>
                  <a:cubicBezTo>
                    <a:pt x="245" y="229"/>
                    <a:pt x="271" y="241"/>
                    <a:pt x="274" y="236"/>
                  </a:cubicBezTo>
                  <a:cubicBezTo>
                    <a:pt x="278" y="231"/>
                    <a:pt x="252" y="208"/>
                    <a:pt x="245" y="206"/>
                  </a:cubicBezTo>
                  <a:cubicBezTo>
                    <a:pt x="237" y="204"/>
                    <a:pt x="252" y="202"/>
                    <a:pt x="262" y="209"/>
                  </a:cubicBezTo>
                  <a:cubicBezTo>
                    <a:pt x="271" y="217"/>
                    <a:pt x="285" y="220"/>
                    <a:pt x="292" y="211"/>
                  </a:cubicBezTo>
                  <a:cubicBezTo>
                    <a:pt x="299" y="202"/>
                    <a:pt x="286" y="205"/>
                    <a:pt x="286" y="198"/>
                  </a:cubicBezTo>
                  <a:cubicBezTo>
                    <a:pt x="286" y="192"/>
                    <a:pt x="282" y="183"/>
                    <a:pt x="275" y="183"/>
                  </a:cubicBezTo>
                  <a:cubicBezTo>
                    <a:pt x="268" y="183"/>
                    <a:pt x="250" y="169"/>
                    <a:pt x="256" y="166"/>
                  </a:cubicBezTo>
                  <a:cubicBezTo>
                    <a:pt x="263" y="163"/>
                    <a:pt x="254" y="159"/>
                    <a:pt x="259" y="153"/>
                  </a:cubicBezTo>
                  <a:cubicBezTo>
                    <a:pt x="264" y="148"/>
                    <a:pt x="269" y="158"/>
                    <a:pt x="275" y="159"/>
                  </a:cubicBezTo>
                  <a:cubicBezTo>
                    <a:pt x="281" y="159"/>
                    <a:pt x="282" y="167"/>
                    <a:pt x="292" y="175"/>
                  </a:cubicBezTo>
                  <a:cubicBezTo>
                    <a:pt x="301" y="183"/>
                    <a:pt x="302" y="177"/>
                    <a:pt x="304" y="172"/>
                  </a:cubicBezTo>
                  <a:cubicBezTo>
                    <a:pt x="305" y="166"/>
                    <a:pt x="316" y="171"/>
                    <a:pt x="315" y="165"/>
                  </a:cubicBezTo>
                  <a:cubicBezTo>
                    <a:pt x="315" y="160"/>
                    <a:pt x="324" y="153"/>
                    <a:pt x="330" y="151"/>
                  </a:cubicBezTo>
                  <a:cubicBezTo>
                    <a:pt x="336" y="148"/>
                    <a:pt x="325" y="142"/>
                    <a:pt x="317" y="143"/>
                  </a:cubicBezTo>
                  <a:cubicBezTo>
                    <a:pt x="309" y="143"/>
                    <a:pt x="307" y="138"/>
                    <a:pt x="307" y="134"/>
                  </a:cubicBezTo>
                  <a:cubicBezTo>
                    <a:pt x="307" y="131"/>
                    <a:pt x="292" y="122"/>
                    <a:pt x="287" y="124"/>
                  </a:cubicBezTo>
                  <a:cubicBezTo>
                    <a:pt x="282" y="125"/>
                    <a:pt x="274" y="117"/>
                    <a:pt x="267" y="117"/>
                  </a:cubicBezTo>
                  <a:cubicBezTo>
                    <a:pt x="261" y="116"/>
                    <a:pt x="251" y="111"/>
                    <a:pt x="252" y="104"/>
                  </a:cubicBezTo>
                  <a:cubicBezTo>
                    <a:pt x="253" y="97"/>
                    <a:pt x="265" y="106"/>
                    <a:pt x="268" y="101"/>
                  </a:cubicBezTo>
                  <a:cubicBezTo>
                    <a:pt x="270" y="95"/>
                    <a:pt x="255" y="98"/>
                    <a:pt x="255" y="94"/>
                  </a:cubicBezTo>
                  <a:cubicBezTo>
                    <a:pt x="254" y="90"/>
                    <a:pt x="258" y="92"/>
                    <a:pt x="261" y="89"/>
                  </a:cubicBezTo>
                  <a:cubicBezTo>
                    <a:pt x="264" y="87"/>
                    <a:pt x="259" y="82"/>
                    <a:pt x="255" y="80"/>
                  </a:cubicBezTo>
                  <a:cubicBezTo>
                    <a:pt x="252" y="78"/>
                    <a:pt x="251" y="84"/>
                    <a:pt x="247" y="84"/>
                  </a:cubicBezTo>
                  <a:cubicBezTo>
                    <a:pt x="244" y="84"/>
                    <a:pt x="247" y="78"/>
                    <a:pt x="249" y="75"/>
                  </a:cubicBezTo>
                  <a:cubicBezTo>
                    <a:pt x="252" y="71"/>
                    <a:pt x="238" y="67"/>
                    <a:pt x="232" y="69"/>
                  </a:cubicBezTo>
                  <a:cubicBezTo>
                    <a:pt x="226" y="71"/>
                    <a:pt x="224" y="68"/>
                    <a:pt x="224" y="64"/>
                  </a:cubicBezTo>
                  <a:cubicBezTo>
                    <a:pt x="224" y="60"/>
                    <a:pt x="213" y="64"/>
                    <a:pt x="209" y="67"/>
                  </a:cubicBezTo>
                  <a:cubicBezTo>
                    <a:pt x="205" y="70"/>
                    <a:pt x="200" y="64"/>
                    <a:pt x="20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2" name="Freeform 27"/>
            <p:cNvSpPr>
              <a:spLocks/>
            </p:cNvSpPr>
            <p:nvPr/>
          </p:nvSpPr>
          <p:spPr bwMode="auto">
            <a:xfrm>
              <a:off x="6829426" y="4078288"/>
              <a:ext cx="180975" cy="136525"/>
            </a:xfrm>
            <a:custGeom>
              <a:avLst/>
              <a:gdLst>
                <a:gd name="T0" fmla="*/ 28 w 34"/>
                <a:gd name="T1" fmla="*/ 19 h 26"/>
                <a:gd name="T2" fmla="*/ 29 w 34"/>
                <a:gd name="T3" fmla="*/ 4 h 26"/>
                <a:gd name="T4" fmla="*/ 15 w 34"/>
                <a:gd name="T5" fmla="*/ 0 h 26"/>
                <a:gd name="T6" fmla="*/ 5 w 34"/>
                <a:gd name="T7" fmla="*/ 18 h 26"/>
                <a:gd name="T8" fmla="*/ 28 w 34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28" y="19"/>
                  </a:moveTo>
                  <a:cubicBezTo>
                    <a:pt x="34" y="18"/>
                    <a:pt x="33" y="9"/>
                    <a:pt x="29" y="4"/>
                  </a:cubicBezTo>
                  <a:cubicBezTo>
                    <a:pt x="27" y="0"/>
                    <a:pt x="20" y="0"/>
                    <a:pt x="15" y="0"/>
                  </a:cubicBezTo>
                  <a:cubicBezTo>
                    <a:pt x="9" y="1"/>
                    <a:pt x="0" y="9"/>
                    <a:pt x="5" y="18"/>
                  </a:cubicBezTo>
                  <a:cubicBezTo>
                    <a:pt x="10" y="26"/>
                    <a:pt x="22" y="20"/>
                    <a:pt x="2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3" name="Freeform 28"/>
            <p:cNvSpPr>
              <a:spLocks/>
            </p:cNvSpPr>
            <p:nvPr/>
          </p:nvSpPr>
          <p:spPr bwMode="auto">
            <a:xfrm>
              <a:off x="5942013" y="2235200"/>
              <a:ext cx="1946275" cy="973138"/>
            </a:xfrm>
            <a:custGeom>
              <a:avLst/>
              <a:gdLst>
                <a:gd name="T0" fmla="*/ 25 w 366"/>
                <a:gd name="T1" fmla="*/ 47 h 186"/>
                <a:gd name="T2" fmla="*/ 26 w 366"/>
                <a:gd name="T3" fmla="*/ 59 h 186"/>
                <a:gd name="T4" fmla="*/ 65 w 366"/>
                <a:gd name="T5" fmla="*/ 67 h 186"/>
                <a:gd name="T6" fmla="*/ 101 w 366"/>
                <a:gd name="T7" fmla="*/ 75 h 186"/>
                <a:gd name="T8" fmla="*/ 149 w 366"/>
                <a:gd name="T9" fmla="*/ 62 h 186"/>
                <a:gd name="T10" fmla="*/ 112 w 366"/>
                <a:gd name="T11" fmla="*/ 80 h 186"/>
                <a:gd name="T12" fmla="*/ 107 w 366"/>
                <a:gd name="T13" fmla="*/ 89 h 186"/>
                <a:gd name="T14" fmla="*/ 72 w 366"/>
                <a:gd name="T15" fmla="*/ 99 h 186"/>
                <a:gd name="T16" fmla="*/ 115 w 366"/>
                <a:gd name="T17" fmla="*/ 126 h 186"/>
                <a:gd name="T18" fmla="*/ 55 w 366"/>
                <a:gd name="T19" fmla="*/ 133 h 186"/>
                <a:gd name="T20" fmla="*/ 80 w 366"/>
                <a:gd name="T21" fmla="*/ 141 h 186"/>
                <a:gd name="T22" fmla="*/ 78 w 366"/>
                <a:gd name="T23" fmla="*/ 154 h 186"/>
                <a:gd name="T24" fmla="*/ 57 w 366"/>
                <a:gd name="T25" fmla="*/ 155 h 186"/>
                <a:gd name="T26" fmla="*/ 33 w 366"/>
                <a:gd name="T27" fmla="*/ 174 h 186"/>
                <a:gd name="T28" fmla="*/ 90 w 366"/>
                <a:gd name="T29" fmla="*/ 179 h 186"/>
                <a:gd name="T30" fmla="*/ 130 w 366"/>
                <a:gd name="T31" fmla="*/ 182 h 186"/>
                <a:gd name="T32" fmla="*/ 161 w 366"/>
                <a:gd name="T33" fmla="*/ 176 h 186"/>
                <a:gd name="T34" fmla="*/ 152 w 366"/>
                <a:gd name="T35" fmla="*/ 166 h 186"/>
                <a:gd name="T36" fmla="*/ 129 w 366"/>
                <a:gd name="T37" fmla="*/ 155 h 186"/>
                <a:gd name="T38" fmla="*/ 161 w 366"/>
                <a:gd name="T39" fmla="*/ 143 h 186"/>
                <a:gd name="T40" fmla="*/ 204 w 366"/>
                <a:gd name="T41" fmla="*/ 119 h 186"/>
                <a:gd name="T42" fmla="*/ 200 w 366"/>
                <a:gd name="T43" fmla="*/ 106 h 186"/>
                <a:gd name="T44" fmla="*/ 236 w 366"/>
                <a:gd name="T45" fmla="*/ 97 h 186"/>
                <a:gd name="T46" fmla="*/ 281 w 366"/>
                <a:gd name="T47" fmla="*/ 68 h 186"/>
                <a:gd name="T48" fmla="*/ 285 w 366"/>
                <a:gd name="T49" fmla="*/ 50 h 186"/>
                <a:gd name="T50" fmla="*/ 346 w 366"/>
                <a:gd name="T51" fmla="*/ 34 h 186"/>
                <a:gd name="T52" fmla="*/ 331 w 366"/>
                <a:gd name="T53" fmla="*/ 16 h 186"/>
                <a:gd name="T54" fmla="*/ 293 w 366"/>
                <a:gd name="T55" fmla="*/ 16 h 186"/>
                <a:gd name="T56" fmla="*/ 258 w 366"/>
                <a:gd name="T57" fmla="*/ 5 h 186"/>
                <a:gd name="T58" fmla="*/ 218 w 366"/>
                <a:gd name="T59" fmla="*/ 10 h 186"/>
                <a:gd name="T60" fmla="*/ 182 w 366"/>
                <a:gd name="T61" fmla="*/ 8 h 186"/>
                <a:gd name="T62" fmla="*/ 144 w 366"/>
                <a:gd name="T63" fmla="*/ 11 h 186"/>
                <a:gd name="T64" fmla="*/ 131 w 366"/>
                <a:gd name="T65" fmla="*/ 19 h 186"/>
                <a:gd name="T66" fmla="*/ 99 w 366"/>
                <a:gd name="T67" fmla="*/ 27 h 186"/>
                <a:gd name="T68" fmla="*/ 68 w 366"/>
                <a:gd name="T69" fmla="*/ 31 h 186"/>
                <a:gd name="T70" fmla="*/ 43 w 366"/>
                <a:gd name="T71" fmla="*/ 34 h 186"/>
                <a:gd name="T72" fmla="*/ 10 w 366"/>
                <a:gd name="T73" fmla="*/ 4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" h="186">
                  <a:moveTo>
                    <a:pt x="19" y="46"/>
                  </a:moveTo>
                  <a:cubicBezTo>
                    <a:pt x="26" y="41"/>
                    <a:pt x="31" y="44"/>
                    <a:pt x="25" y="47"/>
                  </a:cubicBezTo>
                  <a:cubicBezTo>
                    <a:pt x="19" y="50"/>
                    <a:pt x="21" y="52"/>
                    <a:pt x="30" y="52"/>
                  </a:cubicBezTo>
                  <a:cubicBezTo>
                    <a:pt x="38" y="51"/>
                    <a:pt x="26" y="54"/>
                    <a:pt x="26" y="59"/>
                  </a:cubicBezTo>
                  <a:cubicBezTo>
                    <a:pt x="26" y="64"/>
                    <a:pt x="36" y="61"/>
                    <a:pt x="37" y="66"/>
                  </a:cubicBezTo>
                  <a:cubicBezTo>
                    <a:pt x="37" y="71"/>
                    <a:pt x="59" y="73"/>
                    <a:pt x="65" y="67"/>
                  </a:cubicBezTo>
                  <a:cubicBezTo>
                    <a:pt x="72" y="61"/>
                    <a:pt x="69" y="69"/>
                    <a:pt x="69" y="73"/>
                  </a:cubicBezTo>
                  <a:cubicBezTo>
                    <a:pt x="68" y="77"/>
                    <a:pt x="99" y="80"/>
                    <a:pt x="101" y="75"/>
                  </a:cubicBezTo>
                  <a:cubicBezTo>
                    <a:pt x="102" y="70"/>
                    <a:pt x="107" y="72"/>
                    <a:pt x="113" y="74"/>
                  </a:cubicBezTo>
                  <a:cubicBezTo>
                    <a:pt x="119" y="75"/>
                    <a:pt x="148" y="68"/>
                    <a:pt x="149" y="62"/>
                  </a:cubicBezTo>
                  <a:cubicBezTo>
                    <a:pt x="149" y="56"/>
                    <a:pt x="158" y="65"/>
                    <a:pt x="149" y="72"/>
                  </a:cubicBezTo>
                  <a:cubicBezTo>
                    <a:pt x="139" y="78"/>
                    <a:pt x="120" y="77"/>
                    <a:pt x="112" y="80"/>
                  </a:cubicBezTo>
                  <a:cubicBezTo>
                    <a:pt x="103" y="82"/>
                    <a:pt x="117" y="88"/>
                    <a:pt x="126" y="95"/>
                  </a:cubicBezTo>
                  <a:cubicBezTo>
                    <a:pt x="134" y="101"/>
                    <a:pt x="115" y="98"/>
                    <a:pt x="107" y="89"/>
                  </a:cubicBezTo>
                  <a:cubicBezTo>
                    <a:pt x="99" y="81"/>
                    <a:pt x="81" y="81"/>
                    <a:pt x="71" y="81"/>
                  </a:cubicBezTo>
                  <a:cubicBezTo>
                    <a:pt x="62" y="82"/>
                    <a:pt x="65" y="99"/>
                    <a:pt x="72" y="99"/>
                  </a:cubicBezTo>
                  <a:cubicBezTo>
                    <a:pt x="79" y="99"/>
                    <a:pt x="86" y="102"/>
                    <a:pt x="93" y="113"/>
                  </a:cubicBezTo>
                  <a:cubicBezTo>
                    <a:pt x="100" y="124"/>
                    <a:pt x="115" y="121"/>
                    <a:pt x="115" y="126"/>
                  </a:cubicBezTo>
                  <a:cubicBezTo>
                    <a:pt x="115" y="131"/>
                    <a:pt x="95" y="122"/>
                    <a:pt x="84" y="120"/>
                  </a:cubicBezTo>
                  <a:cubicBezTo>
                    <a:pt x="73" y="118"/>
                    <a:pt x="56" y="125"/>
                    <a:pt x="55" y="133"/>
                  </a:cubicBezTo>
                  <a:cubicBezTo>
                    <a:pt x="55" y="141"/>
                    <a:pt x="71" y="140"/>
                    <a:pt x="82" y="134"/>
                  </a:cubicBezTo>
                  <a:cubicBezTo>
                    <a:pt x="93" y="127"/>
                    <a:pt x="85" y="136"/>
                    <a:pt x="80" y="141"/>
                  </a:cubicBezTo>
                  <a:cubicBezTo>
                    <a:pt x="74" y="146"/>
                    <a:pt x="93" y="150"/>
                    <a:pt x="93" y="156"/>
                  </a:cubicBezTo>
                  <a:cubicBezTo>
                    <a:pt x="93" y="162"/>
                    <a:pt x="79" y="160"/>
                    <a:pt x="78" y="154"/>
                  </a:cubicBezTo>
                  <a:cubicBezTo>
                    <a:pt x="76" y="149"/>
                    <a:pt x="71" y="143"/>
                    <a:pt x="58" y="144"/>
                  </a:cubicBezTo>
                  <a:cubicBezTo>
                    <a:pt x="45" y="145"/>
                    <a:pt x="49" y="154"/>
                    <a:pt x="57" y="155"/>
                  </a:cubicBezTo>
                  <a:cubicBezTo>
                    <a:pt x="65" y="156"/>
                    <a:pt x="65" y="162"/>
                    <a:pt x="56" y="162"/>
                  </a:cubicBezTo>
                  <a:cubicBezTo>
                    <a:pt x="47" y="162"/>
                    <a:pt x="27" y="168"/>
                    <a:pt x="33" y="174"/>
                  </a:cubicBezTo>
                  <a:cubicBezTo>
                    <a:pt x="40" y="180"/>
                    <a:pt x="66" y="174"/>
                    <a:pt x="70" y="178"/>
                  </a:cubicBezTo>
                  <a:cubicBezTo>
                    <a:pt x="75" y="182"/>
                    <a:pt x="87" y="183"/>
                    <a:pt x="90" y="179"/>
                  </a:cubicBezTo>
                  <a:cubicBezTo>
                    <a:pt x="93" y="174"/>
                    <a:pt x="103" y="176"/>
                    <a:pt x="113" y="176"/>
                  </a:cubicBezTo>
                  <a:cubicBezTo>
                    <a:pt x="123" y="176"/>
                    <a:pt x="126" y="178"/>
                    <a:pt x="130" y="182"/>
                  </a:cubicBezTo>
                  <a:cubicBezTo>
                    <a:pt x="135" y="186"/>
                    <a:pt x="143" y="184"/>
                    <a:pt x="148" y="180"/>
                  </a:cubicBezTo>
                  <a:cubicBezTo>
                    <a:pt x="154" y="176"/>
                    <a:pt x="154" y="176"/>
                    <a:pt x="161" y="176"/>
                  </a:cubicBezTo>
                  <a:cubicBezTo>
                    <a:pt x="168" y="176"/>
                    <a:pt x="169" y="172"/>
                    <a:pt x="166" y="166"/>
                  </a:cubicBezTo>
                  <a:cubicBezTo>
                    <a:pt x="162" y="161"/>
                    <a:pt x="153" y="170"/>
                    <a:pt x="152" y="166"/>
                  </a:cubicBezTo>
                  <a:cubicBezTo>
                    <a:pt x="151" y="161"/>
                    <a:pt x="143" y="160"/>
                    <a:pt x="129" y="162"/>
                  </a:cubicBezTo>
                  <a:cubicBezTo>
                    <a:pt x="115" y="164"/>
                    <a:pt x="121" y="153"/>
                    <a:pt x="129" y="155"/>
                  </a:cubicBezTo>
                  <a:cubicBezTo>
                    <a:pt x="138" y="158"/>
                    <a:pt x="149" y="157"/>
                    <a:pt x="159" y="154"/>
                  </a:cubicBezTo>
                  <a:cubicBezTo>
                    <a:pt x="168" y="152"/>
                    <a:pt x="161" y="147"/>
                    <a:pt x="161" y="143"/>
                  </a:cubicBezTo>
                  <a:cubicBezTo>
                    <a:pt x="161" y="139"/>
                    <a:pt x="173" y="142"/>
                    <a:pt x="182" y="142"/>
                  </a:cubicBezTo>
                  <a:cubicBezTo>
                    <a:pt x="191" y="142"/>
                    <a:pt x="204" y="127"/>
                    <a:pt x="204" y="119"/>
                  </a:cubicBezTo>
                  <a:cubicBezTo>
                    <a:pt x="205" y="110"/>
                    <a:pt x="184" y="112"/>
                    <a:pt x="174" y="112"/>
                  </a:cubicBezTo>
                  <a:cubicBezTo>
                    <a:pt x="164" y="112"/>
                    <a:pt x="181" y="105"/>
                    <a:pt x="200" y="106"/>
                  </a:cubicBezTo>
                  <a:cubicBezTo>
                    <a:pt x="219" y="107"/>
                    <a:pt x="210" y="98"/>
                    <a:pt x="214" y="95"/>
                  </a:cubicBezTo>
                  <a:cubicBezTo>
                    <a:pt x="217" y="92"/>
                    <a:pt x="226" y="99"/>
                    <a:pt x="236" y="97"/>
                  </a:cubicBezTo>
                  <a:cubicBezTo>
                    <a:pt x="245" y="95"/>
                    <a:pt x="239" y="87"/>
                    <a:pt x="245" y="87"/>
                  </a:cubicBezTo>
                  <a:cubicBezTo>
                    <a:pt x="250" y="87"/>
                    <a:pt x="260" y="80"/>
                    <a:pt x="281" y="68"/>
                  </a:cubicBezTo>
                  <a:cubicBezTo>
                    <a:pt x="301" y="57"/>
                    <a:pt x="317" y="59"/>
                    <a:pt x="318" y="52"/>
                  </a:cubicBezTo>
                  <a:cubicBezTo>
                    <a:pt x="319" y="46"/>
                    <a:pt x="290" y="52"/>
                    <a:pt x="285" y="50"/>
                  </a:cubicBezTo>
                  <a:cubicBezTo>
                    <a:pt x="280" y="48"/>
                    <a:pt x="305" y="43"/>
                    <a:pt x="311" y="44"/>
                  </a:cubicBezTo>
                  <a:cubicBezTo>
                    <a:pt x="317" y="46"/>
                    <a:pt x="325" y="44"/>
                    <a:pt x="346" y="34"/>
                  </a:cubicBezTo>
                  <a:cubicBezTo>
                    <a:pt x="366" y="24"/>
                    <a:pt x="357" y="22"/>
                    <a:pt x="349" y="23"/>
                  </a:cubicBezTo>
                  <a:cubicBezTo>
                    <a:pt x="340" y="25"/>
                    <a:pt x="331" y="22"/>
                    <a:pt x="331" y="16"/>
                  </a:cubicBezTo>
                  <a:cubicBezTo>
                    <a:pt x="332" y="11"/>
                    <a:pt x="319" y="16"/>
                    <a:pt x="318" y="13"/>
                  </a:cubicBezTo>
                  <a:cubicBezTo>
                    <a:pt x="318" y="10"/>
                    <a:pt x="306" y="11"/>
                    <a:pt x="293" y="16"/>
                  </a:cubicBezTo>
                  <a:cubicBezTo>
                    <a:pt x="280" y="21"/>
                    <a:pt x="292" y="11"/>
                    <a:pt x="297" y="9"/>
                  </a:cubicBezTo>
                  <a:cubicBezTo>
                    <a:pt x="303" y="7"/>
                    <a:pt x="264" y="9"/>
                    <a:pt x="258" y="5"/>
                  </a:cubicBezTo>
                  <a:cubicBezTo>
                    <a:pt x="251" y="0"/>
                    <a:pt x="244" y="12"/>
                    <a:pt x="238" y="6"/>
                  </a:cubicBezTo>
                  <a:cubicBezTo>
                    <a:pt x="232" y="0"/>
                    <a:pt x="216" y="5"/>
                    <a:pt x="218" y="10"/>
                  </a:cubicBezTo>
                  <a:cubicBezTo>
                    <a:pt x="220" y="14"/>
                    <a:pt x="216" y="14"/>
                    <a:pt x="210" y="9"/>
                  </a:cubicBezTo>
                  <a:cubicBezTo>
                    <a:pt x="204" y="4"/>
                    <a:pt x="192" y="10"/>
                    <a:pt x="182" y="8"/>
                  </a:cubicBezTo>
                  <a:cubicBezTo>
                    <a:pt x="171" y="7"/>
                    <a:pt x="176" y="17"/>
                    <a:pt x="164" y="12"/>
                  </a:cubicBezTo>
                  <a:cubicBezTo>
                    <a:pt x="153" y="7"/>
                    <a:pt x="140" y="9"/>
                    <a:pt x="144" y="11"/>
                  </a:cubicBezTo>
                  <a:cubicBezTo>
                    <a:pt x="147" y="12"/>
                    <a:pt x="143" y="15"/>
                    <a:pt x="138" y="14"/>
                  </a:cubicBezTo>
                  <a:cubicBezTo>
                    <a:pt x="133" y="12"/>
                    <a:pt x="128" y="14"/>
                    <a:pt x="131" y="19"/>
                  </a:cubicBezTo>
                  <a:cubicBezTo>
                    <a:pt x="133" y="24"/>
                    <a:pt x="112" y="18"/>
                    <a:pt x="112" y="23"/>
                  </a:cubicBezTo>
                  <a:cubicBezTo>
                    <a:pt x="112" y="29"/>
                    <a:pt x="105" y="32"/>
                    <a:pt x="99" y="27"/>
                  </a:cubicBezTo>
                  <a:cubicBezTo>
                    <a:pt x="93" y="22"/>
                    <a:pt x="74" y="20"/>
                    <a:pt x="79" y="25"/>
                  </a:cubicBezTo>
                  <a:cubicBezTo>
                    <a:pt x="85" y="29"/>
                    <a:pt x="62" y="27"/>
                    <a:pt x="68" y="31"/>
                  </a:cubicBezTo>
                  <a:cubicBezTo>
                    <a:pt x="74" y="36"/>
                    <a:pt x="61" y="39"/>
                    <a:pt x="61" y="37"/>
                  </a:cubicBezTo>
                  <a:cubicBezTo>
                    <a:pt x="61" y="34"/>
                    <a:pt x="48" y="30"/>
                    <a:pt x="43" y="34"/>
                  </a:cubicBezTo>
                  <a:cubicBezTo>
                    <a:pt x="38" y="39"/>
                    <a:pt x="37" y="44"/>
                    <a:pt x="34" y="41"/>
                  </a:cubicBezTo>
                  <a:cubicBezTo>
                    <a:pt x="32" y="38"/>
                    <a:pt x="21" y="39"/>
                    <a:pt x="10" y="43"/>
                  </a:cubicBezTo>
                  <a:cubicBezTo>
                    <a:pt x="0" y="47"/>
                    <a:pt x="12" y="50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4" name="Freeform 29"/>
            <p:cNvSpPr>
              <a:spLocks/>
            </p:cNvSpPr>
            <p:nvPr/>
          </p:nvSpPr>
          <p:spPr bwMode="auto">
            <a:xfrm>
              <a:off x="6670676" y="4664075"/>
              <a:ext cx="95250" cy="74613"/>
            </a:xfrm>
            <a:custGeom>
              <a:avLst/>
              <a:gdLst>
                <a:gd name="T0" fmla="*/ 8 w 18"/>
                <a:gd name="T1" fmla="*/ 13 h 14"/>
                <a:gd name="T2" fmla="*/ 9 w 18"/>
                <a:gd name="T3" fmla="*/ 1 h 14"/>
                <a:gd name="T4" fmla="*/ 8 w 1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8" y="13"/>
                  </a:moveTo>
                  <a:cubicBezTo>
                    <a:pt x="11" y="13"/>
                    <a:pt x="18" y="0"/>
                    <a:pt x="9" y="1"/>
                  </a:cubicBezTo>
                  <a:cubicBezTo>
                    <a:pt x="0" y="1"/>
                    <a:pt x="2" y="14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5" name="Freeform 30"/>
            <p:cNvSpPr>
              <a:spLocks/>
            </p:cNvSpPr>
            <p:nvPr/>
          </p:nvSpPr>
          <p:spPr bwMode="auto">
            <a:xfrm>
              <a:off x="5140326" y="2784475"/>
              <a:ext cx="434975" cy="225425"/>
            </a:xfrm>
            <a:custGeom>
              <a:avLst/>
              <a:gdLst>
                <a:gd name="T0" fmla="*/ 14 w 82"/>
                <a:gd name="T1" fmla="*/ 14 h 43"/>
                <a:gd name="T2" fmla="*/ 29 w 82"/>
                <a:gd name="T3" fmla="*/ 21 h 43"/>
                <a:gd name="T4" fmla="*/ 11 w 82"/>
                <a:gd name="T5" fmla="*/ 24 h 43"/>
                <a:gd name="T6" fmla="*/ 25 w 82"/>
                <a:gd name="T7" fmla="*/ 28 h 43"/>
                <a:gd name="T8" fmla="*/ 55 w 82"/>
                <a:gd name="T9" fmla="*/ 34 h 43"/>
                <a:gd name="T10" fmla="*/ 76 w 82"/>
                <a:gd name="T11" fmla="*/ 36 h 43"/>
                <a:gd name="T12" fmla="*/ 72 w 82"/>
                <a:gd name="T13" fmla="*/ 24 h 43"/>
                <a:gd name="T14" fmla="*/ 58 w 82"/>
                <a:gd name="T15" fmla="*/ 16 h 43"/>
                <a:gd name="T16" fmla="*/ 46 w 82"/>
                <a:gd name="T17" fmla="*/ 8 h 43"/>
                <a:gd name="T18" fmla="*/ 39 w 82"/>
                <a:gd name="T19" fmla="*/ 7 h 43"/>
                <a:gd name="T20" fmla="*/ 6 w 82"/>
                <a:gd name="T21" fmla="*/ 2 h 43"/>
                <a:gd name="T22" fmla="*/ 14 w 82"/>
                <a:gd name="T23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3">
                  <a:moveTo>
                    <a:pt x="14" y="14"/>
                  </a:moveTo>
                  <a:cubicBezTo>
                    <a:pt x="20" y="10"/>
                    <a:pt x="31" y="17"/>
                    <a:pt x="29" y="21"/>
                  </a:cubicBezTo>
                  <a:cubicBezTo>
                    <a:pt x="27" y="26"/>
                    <a:pt x="9" y="20"/>
                    <a:pt x="11" y="24"/>
                  </a:cubicBezTo>
                  <a:cubicBezTo>
                    <a:pt x="11" y="26"/>
                    <a:pt x="13" y="32"/>
                    <a:pt x="25" y="28"/>
                  </a:cubicBezTo>
                  <a:cubicBezTo>
                    <a:pt x="37" y="25"/>
                    <a:pt x="47" y="27"/>
                    <a:pt x="55" y="34"/>
                  </a:cubicBezTo>
                  <a:cubicBezTo>
                    <a:pt x="63" y="40"/>
                    <a:pt x="71" y="43"/>
                    <a:pt x="76" y="36"/>
                  </a:cubicBezTo>
                  <a:cubicBezTo>
                    <a:pt x="82" y="30"/>
                    <a:pt x="69" y="29"/>
                    <a:pt x="72" y="24"/>
                  </a:cubicBezTo>
                  <a:cubicBezTo>
                    <a:pt x="74" y="19"/>
                    <a:pt x="64" y="16"/>
                    <a:pt x="58" y="16"/>
                  </a:cubicBezTo>
                  <a:cubicBezTo>
                    <a:pt x="53" y="16"/>
                    <a:pt x="51" y="6"/>
                    <a:pt x="46" y="8"/>
                  </a:cubicBezTo>
                  <a:cubicBezTo>
                    <a:pt x="42" y="10"/>
                    <a:pt x="39" y="13"/>
                    <a:pt x="39" y="7"/>
                  </a:cubicBezTo>
                  <a:cubicBezTo>
                    <a:pt x="39" y="0"/>
                    <a:pt x="13" y="0"/>
                    <a:pt x="6" y="2"/>
                  </a:cubicBezTo>
                  <a:cubicBezTo>
                    <a:pt x="0" y="5"/>
                    <a:pt x="8" y="18"/>
                    <a:pt x="1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6" name="Freeform 31"/>
            <p:cNvSpPr>
              <a:spLocks/>
            </p:cNvSpPr>
            <p:nvPr/>
          </p:nvSpPr>
          <p:spPr bwMode="auto">
            <a:xfrm>
              <a:off x="4332288" y="3476625"/>
              <a:ext cx="1111250" cy="585788"/>
            </a:xfrm>
            <a:custGeom>
              <a:avLst/>
              <a:gdLst>
                <a:gd name="T0" fmla="*/ 193 w 209"/>
                <a:gd name="T1" fmla="*/ 85 h 112"/>
                <a:gd name="T2" fmla="*/ 209 w 209"/>
                <a:gd name="T3" fmla="*/ 85 h 112"/>
                <a:gd name="T4" fmla="*/ 189 w 209"/>
                <a:gd name="T5" fmla="*/ 70 h 112"/>
                <a:gd name="T6" fmla="*/ 171 w 209"/>
                <a:gd name="T7" fmla="*/ 61 h 112"/>
                <a:gd name="T8" fmla="*/ 166 w 209"/>
                <a:gd name="T9" fmla="*/ 45 h 112"/>
                <a:gd name="T10" fmla="*/ 162 w 209"/>
                <a:gd name="T11" fmla="*/ 19 h 112"/>
                <a:gd name="T12" fmla="*/ 163 w 209"/>
                <a:gd name="T13" fmla="*/ 3 h 112"/>
                <a:gd name="T14" fmla="*/ 141 w 209"/>
                <a:gd name="T15" fmla="*/ 8 h 112"/>
                <a:gd name="T16" fmla="*/ 155 w 209"/>
                <a:gd name="T17" fmla="*/ 20 h 112"/>
                <a:gd name="T18" fmla="*/ 140 w 209"/>
                <a:gd name="T19" fmla="*/ 14 h 112"/>
                <a:gd name="T20" fmla="*/ 128 w 209"/>
                <a:gd name="T21" fmla="*/ 14 h 112"/>
                <a:gd name="T22" fmla="*/ 135 w 209"/>
                <a:gd name="T23" fmla="*/ 42 h 112"/>
                <a:gd name="T24" fmla="*/ 128 w 209"/>
                <a:gd name="T25" fmla="*/ 48 h 112"/>
                <a:gd name="T26" fmla="*/ 120 w 209"/>
                <a:gd name="T27" fmla="*/ 28 h 112"/>
                <a:gd name="T28" fmla="*/ 99 w 209"/>
                <a:gd name="T29" fmla="*/ 20 h 112"/>
                <a:gd name="T30" fmla="*/ 107 w 209"/>
                <a:gd name="T31" fmla="*/ 30 h 112"/>
                <a:gd name="T32" fmla="*/ 94 w 209"/>
                <a:gd name="T33" fmla="*/ 31 h 112"/>
                <a:gd name="T34" fmla="*/ 91 w 209"/>
                <a:gd name="T35" fmla="*/ 28 h 112"/>
                <a:gd name="T36" fmla="*/ 73 w 209"/>
                <a:gd name="T37" fmla="*/ 19 h 112"/>
                <a:gd name="T38" fmla="*/ 65 w 209"/>
                <a:gd name="T39" fmla="*/ 30 h 112"/>
                <a:gd name="T40" fmla="*/ 57 w 209"/>
                <a:gd name="T41" fmla="*/ 26 h 112"/>
                <a:gd name="T42" fmla="*/ 59 w 209"/>
                <a:gd name="T43" fmla="*/ 13 h 112"/>
                <a:gd name="T44" fmla="*/ 30 w 209"/>
                <a:gd name="T45" fmla="*/ 20 h 112"/>
                <a:gd name="T46" fmla="*/ 10 w 209"/>
                <a:gd name="T47" fmla="*/ 32 h 112"/>
                <a:gd name="T48" fmla="*/ 6 w 209"/>
                <a:gd name="T49" fmla="*/ 40 h 112"/>
                <a:gd name="T50" fmla="*/ 12 w 209"/>
                <a:gd name="T51" fmla="*/ 49 h 112"/>
                <a:gd name="T52" fmla="*/ 16 w 209"/>
                <a:gd name="T53" fmla="*/ 55 h 112"/>
                <a:gd name="T54" fmla="*/ 43 w 209"/>
                <a:gd name="T55" fmla="*/ 51 h 112"/>
                <a:gd name="T56" fmla="*/ 13 w 209"/>
                <a:gd name="T57" fmla="*/ 63 h 112"/>
                <a:gd name="T58" fmla="*/ 46 w 209"/>
                <a:gd name="T59" fmla="*/ 70 h 112"/>
                <a:gd name="T60" fmla="*/ 85 w 209"/>
                <a:gd name="T61" fmla="*/ 75 h 112"/>
                <a:gd name="T62" fmla="*/ 56 w 209"/>
                <a:gd name="T63" fmla="*/ 77 h 112"/>
                <a:gd name="T64" fmla="*/ 23 w 209"/>
                <a:gd name="T65" fmla="*/ 85 h 112"/>
                <a:gd name="T66" fmla="*/ 38 w 209"/>
                <a:gd name="T67" fmla="*/ 95 h 112"/>
                <a:gd name="T68" fmla="*/ 64 w 209"/>
                <a:gd name="T69" fmla="*/ 101 h 112"/>
                <a:gd name="T70" fmla="*/ 89 w 209"/>
                <a:gd name="T71" fmla="*/ 112 h 112"/>
                <a:gd name="T72" fmla="*/ 123 w 209"/>
                <a:gd name="T73" fmla="*/ 104 h 112"/>
                <a:gd name="T74" fmla="*/ 139 w 209"/>
                <a:gd name="T75" fmla="*/ 97 h 112"/>
                <a:gd name="T76" fmla="*/ 148 w 209"/>
                <a:gd name="T77" fmla="*/ 98 h 112"/>
                <a:gd name="T78" fmla="*/ 162 w 209"/>
                <a:gd name="T79" fmla="*/ 103 h 112"/>
                <a:gd name="T80" fmla="*/ 198 w 209"/>
                <a:gd name="T81" fmla="*/ 103 h 112"/>
                <a:gd name="T82" fmla="*/ 190 w 209"/>
                <a:gd name="T83" fmla="*/ 93 h 112"/>
                <a:gd name="T84" fmla="*/ 182 w 209"/>
                <a:gd name="T85" fmla="*/ 93 h 112"/>
                <a:gd name="T86" fmla="*/ 193 w 209"/>
                <a:gd name="T87" fmla="*/ 8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" h="112">
                  <a:moveTo>
                    <a:pt x="193" y="85"/>
                  </a:moveTo>
                  <a:cubicBezTo>
                    <a:pt x="196" y="82"/>
                    <a:pt x="208" y="92"/>
                    <a:pt x="209" y="85"/>
                  </a:cubicBezTo>
                  <a:cubicBezTo>
                    <a:pt x="209" y="77"/>
                    <a:pt x="195" y="74"/>
                    <a:pt x="189" y="70"/>
                  </a:cubicBezTo>
                  <a:cubicBezTo>
                    <a:pt x="183" y="66"/>
                    <a:pt x="180" y="68"/>
                    <a:pt x="171" y="61"/>
                  </a:cubicBezTo>
                  <a:cubicBezTo>
                    <a:pt x="161" y="54"/>
                    <a:pt x="173" y="50"/>
                    <a:pt x="166" y="45"/>
                  </a:cubicBezTo>
                  <a:cubicBezTo>
                    <a:pt x="159" y="39"/>
                    <a:pt x="157" y="24"/>
                    <a:pt x="162" y="19"/>
                  </a:cubicBezTo>
                  <a:cubicBezTo>
                    <a:pt x="167" y="14"/>
                    <a:pt x="172" y="7"/>
                    <a:pt x="163" y="3"/>
                  </a:cubicBezTo>
                  <a:cubicBezTo>
                    <a:pt x="154" y="0"/>
                    <a:pt x="140" y="6"/>
                    <a:pt x="141" y="8"/>
                  </a:cubicBezTo>
                  <a:cubicBezTo>
                    <a:pt x="143" y="10"/>
                    <a:pt x="155" y="17"/>
                    <a:pt x="155" y="20"/>
                  </a:cubicBezTo>
                  <a:cubicBezTo>
                    <a:pt x="155" y="23"/>
                    <a:pt x="144" y="12"/>
                    <a:pt x="140" y="14"/>
                  </a:cubicBezTo>
                  <a:cubicBezTo>
                    <a:pt x="136" y="17"/>
                    <a:pt x="131" y="9"/>
                    <a:pt x="128" y="14"/>
                  </a:cubicBezTo>
                  <a:cubicBezTo>
                    <a:pt x="124" y="19"/>
                    <a:pt x="132" y="37"/>
                    <a:pt x="135" y="42"/>
                  </a:cubicBezTo>
                  <a:cubicBezTo>
                    <a:pt x="138" y="47"/>
                    <a:pt x="132" y="47"/>
                    <a:pt x="128" y="48"/>
                  </a:cubicBezTo>
                  <a:cubicBezTo>
                    <a:pt x="124" y="49"/>
                    <a:pt x="124" y="34"/>
                    <a:pt x="120" y="28"/>
                  </a:cubicBezTo>
                  <a:cubicBezTo>
                    <a:pt x="116" y="23"/>
                    <a:pt x="100" y="16"/>
                    <a:pt x="99" y="20"/>
                  </a:cubicBezTo>
                  <a:cubicBezTo>
                    <a:pt x="98" y="24"/>
                    <a:pt x="109" y="24"/>
                    <a:pt x="107" y="30"/>
                  </a:cubicBezTo>
                  <a:cubicBezTo>
                    <a:pt x="106" y="35"/>
                    <a:pt x="100" y="26"/>
                    <a:pt x="94" y="31"/>
                  </a:cubicBezTo>
                  <a:cubicBezTo>
                    <a:pt x="89" y="35"/>
                    <a:pt x="90" y="32"/>
                    <a:pt x="91" y="28"/>
                  </a:cubicBezTo>
                  <a:cubicBezTo>
                    <a:pt x="92" y="23"/>
                    <a:pt x="83" y="18"/>
                    <a:pt x="73" y="19"/>
                  </a:cubicBezTo>
                  <a:cubicBezTo>
                    <a:pt x="63" y="20"/>
                    <a:pt x="68" y="27"/>
                    <a:pt x="65" y="30"/>
                  </a:cubicBezTo>
                  <a:cubicBezTo>
                    <a:pt x="62" y="32"/>
                    <a:pt x="47" y="28"/>
                    <a:pt x="57" y="26"/>
                  </a:cubicBezTo>
                  <a:cubicBezTo>
                    <a:pt x="66" y="24"/>
                    <a:pt x="62" y="19"/>
                    <a:pt x="59" y="13"/>
                  </a:cubicBezTo>
                  <a:cubicBezTo>
                    <a:pt x="55" y="8"/>
                    <a:pt x="46" y="14"/>
                    <a:pt x="30" y="20"/>
                  </a:cubicBezTo>
                  <a:cubicBezTo>
                    <a:pt x="15" y="25"/>
                    <a:pt x="8" y="31"/>
                    <a:pt x="10" y="32"/>
                  </a:cubicBezTo>
                  <a:cubicBezTo>
                    <a:pt x="12" y="32"/>
                    <a:pt x="12" y="35"/>
                    <a:pt x="6" y="40"/>
                  </a:cubicBezTo>
                  <a:cubicBezTo>
                    <a:pt x="0" y="45"/>
                    <a:pt x="6" y="49"/>
                    <a:pt x="12" y="49"/>
                  </a:cubicBezTo>
                  <a:cubicBezTo>
                    <a:pt x="17" y="49"/>
                    <a:pt x="12" y="54"/>
                    <a:pt x="16" y="55"/>
                  </a:cubicBezTo>
                  <a:cubicBezTo>
                    <a:pt x="20" y="56"/>
                    <a:pt x="38" y="48"/>
                    <a:pt x="43" y="51"/>
                  </a:cubicBezTo>
                  <a:cubicBezTo>
                    <a:pt x="48" y="55"/>
                    <a:pt x="13" y="57"/>
                    <a:pt x="13" y="63"/>
                  </a:cubicBezTo>
                  <a:cubicBezTo>
                    <a:pt x="13" y="69"/>
                    <a:pt x="32" y="72"/>
                    <a:pt x="46" y="70"/>
                  </a:cubicBezTo>
                  <a:cubicBezTo>
                    <a:pt x="60" y="67"/>
                    <a:pt x="85" y="72"/>
                    <a:pt x="85" y="75"/>
                  </a:cubicBezTo>
                  <a:cubicBezTo>
                    <a:pt x="85" y="79"/>
                    <a:pt x="68" y="78"/>
                    <a:pt x="56" y="77"/>
                  </a:cubicBezTo>
                  <a:cubicBezTo>
                    <a:pt x="43" y="77"/>
                    <a:pt x="22" y="81"/>
                    <a:pt x="23" y="85"/>
                  </a:cubicBezTo>
                  <a:cubicBezTo>
                    <a:pt x="24" y="89"/>
                    <a:pt x="25" y="89"/>
                    <a:pt x="38" y="95"/>
                  </a:cubicBezTo>
                  <a:cubicBezTo>
                    <a:pt x="51" y="101"/>
                    <a:pt x="65" y="92"/>
                    <a:pt x="64" y="101"/>
                  </a:cubicBezTo>
                  <a:cubicBezTo>
                    <a:pt x="64" y="109"/>
                    <a:pt x="71" y="111"/>
                    <a:pt x="89" y="112"/>
                  </a:cubicBezTo>
                  <a:cubicBezTo>
                    <a:pt x="106" y="112"/>
                    <a:pt x="114" y="104"/>
                    <a:pt x="123" y="104"/>
                  </a:cubicBezTo>
                  <a:cubicBezTo>
                    <a:pt x="131" y="105"/>
                    <a:pt x="135" y="103"/>
                    <a:pt x="139" y="97"/>
                  </a:cubicBezTo>
                  <a:cubicBezTo>
                    <a:pt x="143" y="91"/>
                    <a:pt x="147" y="95"/>
                    <a:pt x="148" y="98"/>
                  </a:cubicBezTo>
                  <a:cubicBezTo>
                    <a:pt x="149" y="101"/>
                    <a:pt x="160" y="100"/>
                    <a:pt x="162" y="103"/>
                  </a:cubicBezTo>
                  <a:cubicBezTo>
                    <a:pt x="169" y="109"/>
                    <a:pt x="190" y="107"/>
                    <a:pt x="198" y="103"/>
                  </a:cubicBezTo>
                  <a:cubicBezTo>
                    <a:pt x="206" y="99"/>
                    <a:pt x="194" y="88"/>
                    <a:pt x="190" y="93"/>
                  </a:cubicBezTo>
                  <a:cubicBezTo>
                    <a:pt x="186" y="98"/>
                    <a:pt x="183" y="95"/>
                    <a:pt x="182" y="93"/>
                  </a:cubicBezTo>
                  <a:cubicBezTo>
                    <a:pt x="181" y="90"/>
                    <a:pt x="190" y="89"/>
                    <a:pt x="19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7" name="Freeform 32"/>
            <p:cNvSpPr>
              <a:spLocks/>
            </p:cNvSpPr>
            <p:nvPr/>
          </p:nvSpPr>
          <p:spPr bwMode="auto">
            <a:xfrm>
              <a:off x="5672138" y="3087688"/>
              <a:ext cx="1050925" cy="320675"/>
            </a:xfrm>
            <a:custGeom>
              <a:avLst/>
              <a:gdLst>
                <a:gd name="T0" fmla="*/ 56 w 198"/>
                <a:gd name="T1" fmla="*/ 47 h 61"/>
                <a:gd name="T2" fmla="*/ 69 w 198"/>
                <a:gd name="T3" fmla="*/ 54 h 61"/>
                <a:gd name="T4" fmla="*/ 87 w 198"/>
                <a:gd name="T5" fmla="*/ 57 h 61"/>
                <a:gd name="T6" fmla="*/ 95 w 198"/>
                <a:gd name="T7" fmla="*/ 53 h 61"/>
                <a:gd name="T8" fmla="*/ 133 w 198"/>
                <a:gd name="T9" fmla="*/ 60 h 61"/>
                <a:gd name="T10" fmla="*/ 158 w 198"/>
                <a:gd name="T11" fmla="*/ 54 h 61"/>
                <a:gd name="T12" fmla="*/ 188 w 198"/>
                <a:gd name="T13" fmla="*/ 57 h 61"/>
                <a:gd name="T14" fmla="*/ 198 w 198"/>
                <a:gd name="T15" fmla="*/ 39 h 61"/>
                <a:gd name="T16" fmla="*/ 134 w 198"/>
                <a:gd name="T17" fmla="*/ 34 h 61"/>
                <a:gd name="T18" fmla="*/ 102 w 198"/>
                <a:gd name="T19" fmla="*/ 36 h 61"/>
                <a:gd name="T20" fmla="*/ 84 w 198"/>
                <a:gd name="T21" fmla="*/ 30 h 61"/>
                <a:gd name="T22" fmla="*/ 87 w 198"/>
                <a:gd name="T23" fmla="*/ 20 h 61"/>
                <a:gd name="T24" fmla="*/ 57 w 198"/>
                <a:gd name="T25" fmla="*/ 11 h 61"/>
                <a:gd name="T26" fmla="*/ 33 w 198"/>
                <a:gd name="T27" fmla="*/ 4 h 61"/>
                <a:gd name="T28" fmla="*/ 5 w 198"/>
                <a:gd name="T29" fmla="*/ 8 h 61"/>
                <a:gd name="T30" fmla="*/ 40 w 198"/>
                <a:gd name="T31" fmla="*/ 18 h 61"/>
                <a:gd name="T32" fmla="*/ 55 w 198"/>
                <a:gd name="T33" fmla="*/ 30 h 61"/>
                <a:gd name="T34" fmla="*/ 56 w 198"/>
                <a:gd name="T35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61">
                  <a:moveTo>
                    <a:pt x="56" y="47"/>
                  </a:moveTo>
                  <a:cubicBezTo>
                    <a:pt x="59" y="57"/>
                    <a:pt x="63" y="50"/>
                    <a:pt x="69" y="54"/>
                  </a:cubicBezTo>
                  <a:cubicBezTo>
                    <a:pt x="74" y="58"/>
                    <a:pt x="83" y="61"/>
                    <a:pt x="87" y="57"/>
                  </a:cubicBezTo>
                  <a:cubicBezTo>
                    <a:pt x="92" y="53"/>
                    <a:pt x="94" y="50"/>
                    <a:pt x="95" y="53"/>
                  </a:cubicBezTo>
                  <a:cubicBezTo>
                    <a:pt x="98" y="59"/>
                    <a:pt x="109" y="60"/>
                    <a:pt x="133" y="60"/>
                  </a:cubicBezTo>
                  <a:cubicBezTo>
                    <a:pt x="157" y="61"/>
                    <a:pt x="151" y="50"/>
                    <a:pt x="158" y="54"/>
                  </a:cubicBezTo>
                  <a:cubicBezTo>
                    <a:pt x="165" y="58"/>
                    <a:pt x="181" y="58"/>
                    <a:pt x="188" y="57"/>
                  </a:cubicBezTo>
                  <a:cubicBezTo>
                    <a:pt x="195" y="55"/>
                    <a:pt x="198" y="44"/>
                    <a:pt x="198" y="39"/>
                  </a:cubicBezTo>
                  <a:cubicBezTo>
                    <a:pt x="197" y="33"/>
                    <a:pt x="144" y="29"/>
                    <a:pt x="134" y="34"/>
                  </a:cubicBezTo>
                  <a:cubicBezTo>
                    <a:pt x="125" y="40"/>
                    <a:pt x="110" y="32"/>
                    <a:pt x="102" y="36"/>
                  </a:cubicBezTo>
                  <a:cubicBezTo>
                    <a:pt x="95" y="40"/>
                    <a:pt x="97" y="31"/>
                    <a:pt x="84" y="30"/>
                  </a:cubicBezTo>
                  <a:cubicBezTo>
                    <a:pt x="70" y="30"/>
                    <a:pt x="85" y="23"/>
                    <a:pt x="87" y="20"/>
                  </a:cubicBezTo>
                  <a:cubicBezTo>
                    <a:pt x="90" y="17"/>
                    <a:pt x="67" y="9"/>
                    <a:pt x="57" y="11"/>
                  </a:cubicBezTo>
                  <a:cubicBezTo>
                    <a:pt x="48" y="13"/>
                    <a:pt x="42" y="8"/>
                    <a:pt x="33" y="4"/>
                  </a:cubicBezTo>
                  <a:cubicBezTo>
                    <a:pt x="24" y="0"/>
                    <a:pt x="0" y="1"/>
                    <a:pt x="5" y="8"/>
                  </a:cubicBezTo>
                  <a:cubicBezTo>
                    <a:pt x="8" y="13"/>
                    <a:pt x="37" y="23"/>
                    <a:pt x="40" y="18"/>
                  </a:cubicBezTo>
                  <a:cubicBezTo>
                    <a:pt x="43" y="13"/>
                    <a:pt x="51" y="24"/>
                    <a:pt x="55" y="30"/>
                  </a:cubicBezTo>
                  <a:cubicBezTo>
                    <a:pt x="60" y="35"/>
                    <a:pt x="52" y="37"/>
                    <a:pt x="5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8" name="Freeform 33"/>
            <p:cNvSpPr>
              <a:spLocks/>
            </p:cNvSpPr>
            <p:nvPr/>
          </p:nvSpPr>
          <p:spPr bwMode="auto">
            <a:xfrm>
              <a:off x="5203826" y="3267075"/>
              <a:ext cx="90488" cy="82550"/>
            </a:xfrm>
            <a:custGeom>
              <a:avLst/>
              <a:gdLst>
                <a:gd name="T0" fmla="*/ 14 w 17"/>
                <a:gd name="T1" fmla="*/ 12 h 16"/>
                <a:gd name="T2" fmla="*/ 3 w 17"/>
                <a:gd name="T3" fmla="*/ 7 h 16"/>
                <a:gd name="T4" fmla="*/ 14 w 17"/>
                <a:gd name="T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4" y="12"/>
                  </a:moveTo>
                  <a:cubicBezTo>
                    <a:pt x="17" y="8"/>
                    <a:pt x="6" y="0"/>
                    <a:pt x="3" y="7"/>
                  </a:cubicBezTo>
                  <a:cubicBezTo>
                    <a:pt x="0" y="14"/>
                    <a:pt x="10" y="16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9" name="Freeform 34"/>
            <p:cNvSpPr>
              <a:spLocks/>
            </p:cNvSpPr>
            <p:nvPr/>
          </p:nvSpPr>
          <p:spPr bwMode="auto">
            <a:xfrm>
              <a:off x="6256338" y="4313238"/>
              <a:ext cx="419100" cy="277813"/>
            </a:xfrm>
            <a:custGeom>
              <a:avLst/>
              <a:gdLst>
                <a:gd name="T0" fmla="*/ 78 w 79"/>
                <a:gd name="T1" fmla="*/ 42 h 53"/>
                <a:gd name="T2" fmla="*/ 62 w 79"/>
                <a:gd name="T3" fmla="*/ 29 h 53"/>
                <a:gd name="T4" fmla="*/ 40 w 79"/>
                <a:gd name="T5" fmla="*/ 16 h 53"/>
                <a:gd name="T6" fmla="*/ 26 w 79"/>
                <a:gd name="T7" fmla="*/ 6 h 53"/>
                <a:gd name="T8" fmla="*/ 14 w 79"/>
                <a:gd name="T9" fmla="*/ 13 h 53"/>
                <a:gd name="T10" fmla="*/ 11 w 79"/>
                <a:gd name="T11" fmla="*/ 29 h 53"/>
                <a:gd name="T12" fmla="*/ 1 w 79"/>
                <a:gd name="T13" fmla="*/ 44 h 53"/>
                <a:gd name="T14" fmla="*/ 15 w 79"/>
                <a:gd name="T15" fmla="*/ 43 h 53"/>
                <a:gd name="T16" fmla="*/ 21 w 79"/>
                <a:gd name="T17" fmla="*/ 52 h 53"/>
                <a:gd name="T18" fmla="*/ 40 w 79"/>
                <a:gd name="T19" fmla="*/ 42 h 53"/>
                <a:gd name="T20" fmla="*/ 55 w 79"/>
                <a:gd name="T21" fmla="*/ 41 h 53"/>
                <a:gd name="T22" fmla="*/ 78 w 79"/>
                <a:gd name="T23" fmla="*/ 4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53">
                  <a:moveTo>
                    <a:pt x="78" y="42"/>
                  </a:moveTo>
                  <a:cubicBezTo>
                    <a:pt x="79" y="37"/>
                    <a:pt x="61" y="35"/>
                    <a:pt x="62" y="29"/>
                  </a:cubicBezTo>
                  <a:cubicBezTo>
                    <a:pt x="63" y="24"/>
                    <a:pt x="46" y="19"/>
                    <a:pt x="40" y="16"/>
                  </a:cubicBezTo>
                  <a:cubicBezTo>
                    <a:pt x="35" y="13"/>
                    <a:pt x="26" y="12"/>
                    <a:pt x="26" y="6"/>
                  </a:cubicBezTo>
                  <a:cubicBezTo>
                    <a:pt x="26" y="0"/>
                    <a:pt x="14" y="4"/>
                    <a:pt x="14" y="13"/>
                  </a:cubicBezTo>
                  <a:cubicBezTo>
                    <a:pt x="13" y="22"/>
                    <a:pt x="8" y="20"/>
                    <a:pt x="11" y="29"/>
                  </a:cubicBezTo>
                  <a:cubicBezTo>
                    <a:pt x="13" y="37"/>
                    <a:pt x="0" y="39"/>
                    <a:pt x="1" y="44"/>
                  </a:cubicBezTo>
                  <a:cubicBezTo>
                    <a:pt x="3" y="48"/>
                    <a:pt x="9" y="43"/>
                    <a:pt x="15" y="43"/>
                  </a:cubicBezTo>
                  <a:cubicBezTo>
                    <a:pt x="21" y="43"/>
                    <a:pt x="14" y="52"/>
                    <a:pt x="21" y="52"/>
                  </a:cubicBezTo>
                  <a:cubicBezTo>
                    <a:pt x="27" y="53"/>
                    <a:pt x="38" y="46"/>
                    <a:pt x="40" y="42"/>
                  </a:cubicBezTo>
                  <a:cubicBezTo>
                    <a:pt x="43" y="38"/>
                    <a:pt x="48" y="36"/>
                    <a:pt x="55" y="41"/>
                  </a:cubicBezTo>
                  <a:cubicBezTo>
                    <a:pt x="62" y="46"/>
                    <a:pt x="77" y="47"/>
                    <a:pt x="7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0" name="Freeform 35"/>
            <p:cNvSpPr>
              <a:spLocks/>
            </p:cNvSpPr>
            <p:nvPr/>
          </p:nvSpPr>
          <p:spPr bwMode="auto">
            <a:xfrm>
              <a:off x="4321176" y="3192463"/>
              <a:ext cx="122238" cy="88900"/>
            </a:xfrm>
            <a:custGeom>
              <a:avLst/>
              <a:gdLst>
                <a:gd name="T0" fmla="*/ 5 w 23"/>
                <a:gd name="T1" fmla="*/ 16 h 17"/>
                <a:gd name="T2" fmla="*/ 22 w 23"/>
                <a:gd name="T3" fmla="*/ 5 h 17"/>
                <a:gd name="T4" fmla="*/ 5 w 23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7">
                  <a:moveTo>
                    <a:pt x="5" y="16"/>
                  </a:moveTo>
                  <a:cubicBezTo>
                    <a:pt x="14" y="17"/>
                    <a:pt x="23" y="9"/>
                    <a:pt x="22" y="5"/>
                  </a:cubicBezTo>
                  <a:cubicBezTo>
                    <a:pt x="22" y="0"/>
                    <a:pt x="0" y="16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1" name="Freeform 36"/>
            <p:cNvSpPr>
              <a:spLocks/>
            </p:cNvSpPr>
            <p:nvPr/>
          </p:nvSpPr>
          <p:spPr bwMode="auto">
            <a:xfrm>
              <a:off x="7637463" y="5707063"/>
              <a:ext cx="176213" cy="100013"/>
            </a:xfrm>
            <a:custGeom>
              <a:avLst/>
              <a:gdLst>
                <a:gd name="T0" fmla="*/ 1 w 33"/>
                <a:gd name="T1" fmla="*/ 3 h 19"/>
                <a:gd name="T2" fmla="*/ 32 w 33"/>
                <a:gd name="T3" fmla="*/ 14 h 19"/>
                <a:gd name="T4" fmla="*/ 1 w 33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9">
                  <a:moveTo>
                    <a:pt x="1" y="3"/>
                  </a:moveTo>
                  <a:cubicBezTo>
                    <a:pt x="2" y="7"/>
                    <a:pt x="31" y="19"/>
                    <a:pt x="32" y="14"/>
                  </a:cubicBezTo>
                  <a:cubicBezTo>
                    <a:pt x="33" y="8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2" name="Freeform 37"/>
            <p:cNvSpPr>
              <a:spLocks/>
            </p:cNvSpPr>
            <p:nvPr/>
          </p:nvSpPr>
          <p:spPr bwMode="auto">
            <a:xfrm>
              <a:off x="3917951" y="3381375"/>
              <a:ext cx="669925" cy="419100"/>
            </a:xfrm>
            <a:custGeom>
              <a:avLst/>
              <a:gdLst>
                <a:gd name="T0" fmla="*/ 21 w 126"/>
                <a:gd name="T1" fmla="*/ 62 h 80"/>
                <a:gd name="T2" fmla="*/ 37 w 126"/>
                <a:gd name="T3" fmla="*/ 80 h 80"/>
                <a:gd name="T4" fmla="*/ 44 w 126"/>
                <a:gd name="T5" fmla="*/ 75 h 80"/>
                <a:gd name="T6" fmla="*/ 55 w 126"/>
                <a:gd name="T7" fmla="*/ 72 h 80"/>
                <a:gd name="T8" fmla="*/ 66 w 126"/>
                <a:gd name="T9" fmla="*/ 64 h 80"/>
                <a:gd name="T10" fmla="*/ 77 w 126"/>
                <a:gd name="T11" fmla="*/ 53 h 80"/>
                <a:gd name="T12" fmla="*/ 86 w 126"/>
                <a:gd name="T13" fmla="*/ 42 h 80"/>
                <a:gd name="T14" fmla="*/ 122 w 126"/>
                <a:gd name="T15" fmla="*/ 27 h 80"/>
                <a:gd name="T16" fmla="*/ 108 w 126"/>
                <a:gd name="T17" fmla="*/ 14 h 80"/>
                <a:gd name="T18" fmla="*/ 85 w 126"/>
                <a:gd name="T19" fmla="*/ 12 h 80"/>
                <a:gd name="T20" fmla="*/ 78 w 126"/>
                <a:gd name="T21" fmla="*/ 9 h 80"/>
                <a:gd name="T22" fmla="*/ 55 w 126"/>
                <a:gd name="T23" fmla="*/ 3 h 80"/>
                <a:gd name="T24" fmla="*/ 20 w 126"/>
                <a:gd name="T25" fmla="*/ 8 h 80"/>
                <a:gd name="T26" fmla="*/ 25 w 126"/>
                <a:gd name="T27" fmla="*/ 19 h 80"/>
                <a:gd name="T28" fmla="*/ 17 w 126"/>
                <a:gd name="T29" fmla="*/ 36 h 80"/>
                <a:gd name="T30" fmla="*/ 7 w 126"/>
                <a:gd name="T31" fmla="*/ 53 h 80"/>
                <a:gd name="T32" fmla="*/ 21 w 126"/>
                <a:gd name="T33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80">
                  <a:moveTo>
                    <a:pt x="21" y="62"/>
                  </a:moveTo>
                  <a:cubicBezTo>
                    <a:pt x="30" y="64"/>
                    <a:pt x="31" y="80"/>
                    <a:pt x="37" y="80"/>
                  </a:cubicBezTo>
                  <a:cubicBezTo>
                    <a:pt x="41" y="80"/>
                    <a:pt x="38" y="75"/>
                    <a:pt x="44" y="75"/>
                  </a:cubicBezTo>
                  <a:cubicBezTo>
                    <a:pt x="51" y="75"/>
                    <a:pt x="49" y="72"/>
                    <a:pt x="55" y="72"/>
                  </a:cubicBezTo>
                  <a:cubicBezTo>
                    <a:pt x="61" y="73"/>
                    <a:pt x="66" y="71"/>
                    <a:pt x="66" y="64"/>
                  </a:cubicBezTo>
                  <a:cubicBezTo>
                    <a:pt x="66" y="57"/>
                    <a:pt x="71" y="54"/>
                    <a:pt x="77" y="53"/>
                  </a:cubicBezTo>
                  <a:cubicBezTo>
                    <a:pt x="83" y="51"/>
                    <a:pt x="77" y="44"/>
                    <a:pt x="86" y="42"/>
                  </a:cubicBezTo>
                  <a:cubicBezTo>
                    <a:pt x="94" y="40"/>
                    <a:pt x="118" y="30"/>
                    <a:pt x="122" y="27"/>
                  </a:cubicBezTo>
                  <a:cubicBezTo>
                    <a:pt x="126" y="24"/>
                    <a:pt x="117" y="20"/>
                    <a:pt x="108" y="14"/>
                  </a:cubicBezTo>
                  <a:cubicBezTo>
                    <a:pt x="99" y="9"/>
                    <a:pt x="92" y="7"/>
                    <a:pt x="85" y="12"/>
                  </a:cubicBezTo>
                  <a:cubicBezTo>
                    <a:pt x="78" y="16"/>
                    <a:pt x="83" y="7"/>
                    <a:pt x="78" y="9"/>
                  </a:cubicBezTo>
                  <a:cubicBezTo>
                    <a:pt x="72" y="12"/>
                    <a:pt x="57" y="5"/>
                    <a:pt x="55" y="3"/>
                  </a:cubicBezTo>
                  <a:cubicBezTo>
                    <a:pt x="53" y="0"/>
                    <a:pt x="26" y="8"/>
                    <a:pt x="20" y="8"/>
                  </a:cubicBezTo>
                  <a:cubicBezTo>
                    <a:pt x="13" y="8"/>
                    <a:pt x="20" y="15"/>
                    <a:pt x="25" y="19"/>
                  </a:cubicBezTo>
                  <a:cubicBezTo>
                    <a:pt x="29" y="22"/>
                    <a:pt x="14" y="33"/>
                    <a:pt x="17" y="36"/>
                  </a:cubicBezTo>
                  <a:cubicBezTo>
                    <a:pt x="20" y="38"/>
                    <a:pt x="14" y="45"/>
                    <a:pt x="7" y="53"/>
                  </a:cubicBezTo>
                  <a:cubicBezTo>
                    <a:pt x="0" y="61"/>
                    <a:pt x="12" y="60"/>
                    <a:pt x="2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3" name="Freeform 38"/>
            <p:cNvSpPr>
              <a:spLocks/>
            </p:cNvSpPr>
            <p:nvPr/>
          </p:nvSpPr>
          <p:spPr bwMode="auto">
            <a:xfrm>
              <a:off x="7929563" y="5586413"/>
              <a:ext cx="431800" cy="377825"/>
            </a:xfrm>
            <a:custGeom>
              <a:avLst/>
              <a:gdLst>
                <a:gd name="T0" fmla="*/ 44 w 81"/>
                <a:gd name="T1" fmla="*/ 5 h 72"/>
                <a:gd name="T2" fmla="*/ 39 w 81"/>
                <a:gd name="T3" fmla="*/ 2 h 72"/>
                <a:gd name="T4" fmla="*/ 21 w 81"/>
                <a:gd name="T5" fmla="*/ 27 h 72"/>
                <a:gd name="T6" fmla="*/ 16 w 81"/>
                <a:gd name="T7" fmla="*/ 38 h 72"/>
                <a:gd name="T8" fmla="*/ 9 w 81"/>
                <a:gd name="T9" fmla="*/ 44 h 72"/>
                <a:gd name="T10" fmla="*/ 6 w 81"/>
                <a:gd name="T11" fmla="*/ 58 h 72"/>
                <a:gd name="T12" fmla="*/ 23 w 81"/>
                <a:gd name="T13" fmla="*/ 58 h 72"/>
                <a:gd name="T14" fmla="*/ 39 w 81"/>
                <a:gd name="T15" fmla="*/ 55 h 72"/>
                <a:gd name="T16" fmla="*/ 50 w 81"/>
                <a:gd name="T17" fmla="*/ 58 h 72"/>
                <a:gd name="T18" fmla="*/ 47 w 81"/>
                <a:gd name="T19" fmla="*/ 66 h 72"/>
                <a:gd name="T20" fmla="*/ 57 w 81"/>
                <a:gd name="T21" fmla="*/ 62 h 72"/>
                <a:gd name="T22" fmla="*/ 64 w 81"/>
                <a:gd name="T23" fmla="*/ 65 h 72"/>
                <a:gd name="T24" fmla="*/ 78 w 81"/>
                <a:gd name="T25" fmla="*/ 66 h 72"/>
                <a:gd name="T26" fmla="*/ 73 w 81"/>
                <a:gd name="T27" fmla="*/ 56 h 72"/>
                <a:gd name="T28" fmla="*/ 72 w 81"/>
                <a:gd name="T29" fmla="*/ 50 h 72"/>
                <a:gd name="T30" fmla="*/ 67 w 81"/>
                <a:gd name="T31" fmla="*/ 48 h 72"/>
                <a:gd name="T32" fmla="*/ 68 w 81"/>
                <a:gd name="T33" fmla="*/ 37 h 72"/>
                <a:gd name="T34" fmla="*/ 59 w 81"/>
                <a:gd name="T35" fmla="*/ 34 h 72"/>
                <a:gd name="T36" fmla="*/ 49 w 81"/>
                <a:gd name="T37" fmla="*/ 32 h 72"/>
                <a:gd name="T38" fmla="*/ 44 w 81"/>
                <a:gd name="T39" fmla="*/ 26 h 72"/>
                <a:gd name="T40" fmla="*/ 35 w 81"/>
                <a:gd name="T41" fmla="*/ 26 h 72"/>
                <a:gd name="T42" fmla="*/ 36 w 81"/>
                <a:gd name="T43" fmla="*/ 18 h 72"/>
                <a:gd name="T44" fmla="*/ 44 w 81"/>
                <a:gd name="T4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1" h="72">
                  <a:moveTo>
                    <a:pt x="44" y="5"/>
                  </a:moveTo>
                  <a:cubicBezTo>
                    <a:pt x="49" y="3"/>
                    <a:pt x="44" y="0"/>
                    <a:pt x="39" y="2"/>
                  </a:cubicBezTo>
                  <a:cubicBezTo>
                    <a:pt x="34" y="4"/>
                    <a:pt x="21" y="22"/>
                    <a:pt x="21" y="27"/>
                  </a:cubicBezTo>
                  <a:cubicBezTo>
                    <a:pt x="21" y="32"/>
                    <a:pt x="20" y="38"/>
                    <a:pt x="16" y="38"/>
                  </a:cubicBezTo>
                  <a:cubicBezTo>
                    <a:pt x="11" y="37"/>
                    <a:pt x="6" y="42"/>
                    <a:pt x="9" y="44"/>
                  </a:cubicBezTo>
                  <a:cubicBezTo>
                    <a:pt x="13" y="47"/>
                    <a:pt x="0" y="54"/>
                    <a:pt x="6" y="58"/>
                  </a:cubicBezTo>
                  <a:cubicBezTo>
                    <a:pt x="10" y="60"/>
                    <a:pt x="17" y="57"/>
                    <a:pt x="23" y="58"/>
                  </a:cubicBezTo>
                  <a:cubicBezTo>
                    <a:pt x="29" y="58"/>
                    <a:pt x="34" y="59"/>
                    <a:pt x="39" y="55"/>
                  </a:cubicBezTo>
                  <a:cubicBezTo>
                    <a:pt x="44" y="51"/>
                    <a:pt x="44" y="58"/>
                    <a:pt x="50" y="58"/>
                  </a:cubicBezTo>
                  <a:cubicBezTo>
                    <a:pt x="55" y="57"/>
                    <a:pt x="47" y="62"/>
                    <a:pt x="47" y="66"/>
                  </a:cubicBezTo>
                  <a:cubicBezTo>
                    <a:pt x="47" y="69"/>
                    <a:pt x="53" y="64"/>
                    <a:pt x="57" y="62"/>
                  </a:cubicBezTo>
                  <a:cubicBezTo>
                    <a:pt x="61" y="60"/>
                    <a:pt x="66" y="62"/>
                    <a:pt x="64" y="65"/>
                  </a:cubicBezTo>
                  <a:cubicBezTo>
                    <a:pt x="62" y="68"/>
                    <a:pt x="75" y="72"/>
                    <a:pt x="78" y="66"/>
                  </a:cubicBezTo>
                  <a:cubicBezTo>
                    <a:pt x="81" y="61"/>
                    <a:pt x="75" y="53"/>
                    <a:pt x="73" y="56"/>
                  </a:cubicBezTo>
                  <a:cubicBezTo>
                    <a:pt x="71" y="60"/>
                    <a:pt x="68" y="54"/>
                    <a:pt x="72" y="50"/>
                  </a:cubicBezTo>
                  <a:cubicBezTo>
                    <a:pt x="76" y="47"/>
                    <a:pt x="71" y="46"/>
                    <a:pt x="67" y="48"/>
                  </a:cubicBezTo>
                  <a:cubicBezTo>
                    <a:pt x="63" y="50"/>
                    <a:pt x="64" y="39"/>
                    <a:pt x="68" y="37"/>
                  </a:cubicBezTo>
                  <a:cubicBezTo>
                    <a:pt x="72" y="35"/>
                    <a:pt x="59" y="31"/>
                    <a:pt x="59" y="34"/>
                  </a:cubicBezTo>
                  <a:cubicBezTo>
                    <a:pt x="59" y="38"/>
                    <a:pt x="50" y="36"/>
                    <a:pt x="49" y="32"/>
                  </a:cubicBezTo>
                  <a:cubicBezTo>
                    <a:pt x="48" y="29"/>
                    <a:pt x="42" y="28"/>
                    <a:pt x="44" y="26"/>
                  </a:cubicBezTo>
                  <a:cubicBezTo>
                    <a:pt x="46" y="23"/>
                    <a:pt x="36" y="22"/>
                    <a:pt x="35" y="26"/>
                  </a:cubicBezTo>
                  <a:cubicBezTo>
                    <a:pt x="34" y="30"/>
                    <a:pt x="31" y="23"/>
                    <a:pt x="36" y="18"/>
                  </a:cubicBezTo>
                  <a:cubicBezTo>
                    <a:pt x="41" y="13"/>
                    <a:pt x="40" y="8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4" name="Freeform 39"/>
            <p:cNvSpPr>
              <a:spLocks/>
            </p:cNvSpPr>
            <p:nvPr/>
          </p:nvSpPr>
          <p:spPr bwMode="auto">
            <a:xfrm>
              <a:off x="3465513" y="5376863"/>
              <a:ext cx="153988" cy="168275"/>
            </a:xfrm>
            <a:custGeom>
              <a:avLst/>
              <a:gdLst>
                <a:gd name="T0" fmla="*/ 9 w 29"/>
                <a:gd name="T1" fmla="*/ 4 h 32"/>
                <a:gd name="T2" fmla="*/ 26 w 29"/>
                <a:gd name="T3" fmla="*/ 29 h 32"/>
                <a:gd name="T4" fmla="*/ 21 w 29"/>
                <a:gd name="T5" fmla="*/ 12 h 32"/>
                <a:gd name="T6" fmla="*/ 9 w 29"/>
                <a:gd name="T7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2">
                  <a:moveTo>
                    <a:pt x="9" y="4"/>
                  </a:moveTo>
                  <a:cubicBezTo>
                    <a:pt x="0" y="9"/>
                    <a:pt x="21" y="32"/>
                    <a:pt x="26" y="29"/>
                  </a:cubicBezTo>
                  <a:cubicBezTo>
                    <a:pt x="29" y="27"/>
                    <a:pt x="21" y="18"/>
                    <a:pt x="21" y="12"/>
                  </a:cubicBezTo>
                  <a:cubicBezTo>
                    <a:pt x="21" y="6"/>
                    <a:pt x="18" y="0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5" name="Freeform 40"/>
            <p:cNvSpPr>
              <a:spLocks/>
            </p:cNvSpPr>
            <p:nvPr/>
          </p:nvSpPr>
          <p:spPr bwMode="auto">
            <a:xfrm>
              <a:off x="5133976" y="2967038"/>
              <a:ext cx="117475" cy="142875"/>
            </a:xfrm>
            <a:custGeom>
              <a:avLst/>
              <a:gdLst>
                <a:gd name="T0" fmla="*/ 18 w 22"/>
                <a:gd name="T1" fmla="*/ 21 h 27"/>
                <a:gd name="T2" fmla="*/ 1 w 22"/>
                <a:gd name="T3" fmla="*/ 8 h 27"/>
                <a:gd name="T4" fmla="*/ 18 w 22"/>
                <a:gd name="T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18" y="21"/>
                  </a:moveTo>
                  <a:cubicBezTo>
                    <a:pt x="22" y="16"/>
                    <a:pt x="2" y="0"/>
                    <a:pt x="1" y="8"/>
                  </a:cubicBezTo>
                  <a:cubicBezTo>
                    <a:pt x="0" y="15"/>
                    <a:pt x="14" y="27"/>
                    <a:pt x="1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6" name="Freeform 41"/>
            <p:cNvSpPr>
              <a:spLocks/>
            </p:cNvSpPr>
            <p:nvPr/>
          </p:nvSpPr>
          <p:spPr bwMode="auto">
            <a:xfrm>
              <a:off x="4592638" y="2973388"/>
              <a:ext cx="101600" cy="61913"/>
            </a:xfrm>
            <a:custGeom>
              <a:avLst/>
              <a:gdLst>
                <a:gd name="T0" fmla="*/ 16 w 19"/>
                <a:gd name="T1" fmla="*/ 6 h 12"/>
                <a:gd name="T2" fmla="*/ 1 w 19"/>
                <a:gd name="T3" fmla="*/ 3 h 12"/>
                <a:gd name="T4" fmla="*/ 16 w 19"/>
                <a:gd name="T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2">
                  <a:moveTo>
                    <a:pt x="16" y="6"/>
                  </a:moveTo>
                  <a:cubicBezTo>
                    <a:pt x="19" y="0"/>
                    <a:pt x="0" y="1"/>
                    <a:pt x="1" y="3"/>
                  </a:cubicBezTo>
                  <a:cubicBezTo>
                    <a:pt x="5" y="7"/>
                    <a:pt x="14" y="12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7" name="Freeform 42"/>
            <p:cNvSpPr>
              <a:spLocks/>
            </p:cNvSpPr>
            <p:nvPr/>
          </p:nvSpPr>
          <p:spPr bwMode="auto">
            <a:xfrm>
              <a:off x="4108451" y="3014663"/>
              <a:ext cx="473075" cy="236538"/>
            </a:xfrm>
            <a:custGeom>
              <a:avLst/>
              <a:gdLst>
                <a:gd name="T0" fmla="*/ 3 w 89"/>
                <a:gd name="T1" fmla="*/ 36 h 45"/>
                <a:gd name="T2" fmla="*/ 7 w 89"/>
                <a:gd name="T3" fmla="*/ 43 h 45"/>
                <a:gd name="T4" fmla="*/ 15 w 89"/>
                <a:gd name="T5" fmla="*/ 41 h 45"/>
                <a:gd name="T6" fmla="*/ 24 w 89"/>
                <a:gd name="T7" fmla="*/ 36 h 45"/>
                <a:gd name="T8" fmla="*/ 32 w 89"/>
                <a:gd name="T9" fmla="*/ 45 h 45"/>
                <a:gd name="T10" fmla="*/ 42 w 89"/>
                <a:gd name="T11" fmla="*/ 36 h 45"/>
                <a:gd name="T12" fmla="*/ 49 w 89"/>
                <a:gd name="T13" fmla="*/ 31 h 45"/>
                <a:gd name="T14" fmla="*/ 56 w 89"/>
                <a:gd name="T15" fmla="*/ 21 h 45"/>
                <a:gd name="T16" fmla="*/ 59 w 89"/>
                <a:gd name="T17" fmla="*/ 31 h 45"/>
                <a:gd name="T18" fmla="*/ 70 w 89"/>
                <a:gd name="T19" fmla="*/ 28 h 45"/>
                <a:gd name="T20" fmla="*/ 79 w 89"/>
                <a:gd name="T21" fmla="*/ 24 h 45"/>
                <a:gd name="T22" fmla="*/ 79 w 89"/>
                <a:gd name="T23" fmla="*/ 15 h 45"/>
                <a:gd name="T24" fmla="*/ 86 w 89"/>
                <a:gd name="T25" fmla="*/ 9 h 45"/>
                <a:gd name="T26" fmla="*/ 77 w 89"/>
                <a:gd name="T27" fmla="*/ 4 h 45"/>
                <a:gd name="T28" fmla="*/ 70 w 89"/>
                <a:gd name="T29" fmla="*/ 9 h 45"/>
                <a:gd name="T30" fmla="*/ 55 w 89"/>
                <a:gd name="T31" fmla="*/ 7 h 45"/>
                <a:gd name="T32" fmla="*/ 34 w 89"/>
                <a:gd name="T33" fmla="*/ 18 h 45"/>
                <a:gd name="T34" fmla="*/ 18 w 89"/>
                <a:gd name="T35" fmla="*/ 28 h 45"/>
                <a:gd name="T36" fmla="*/ 3 w 89"/>
                <a:gd name="T37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45">
                  <a:moveTo>
                    <a:pt x="3" y="36"/>
                  </a:moveTo>
                  <a:cubicBezTo>
                    <a:pt x="7" y="38"/>
                    <a:pt x="3" y="45"/>
                    <a:pt x="7" y="43"/>
                  </a:cubicBezTo>
                  <a:cubicBezTo>
                    <a:pt x="11" y="41"/>
                    <a:pt x="12" y="40"/>
                    <a:pt x="15" y="41"/>
                  </a:cubicBezTo>
                  <a:cubicBezTo>
                    <a:pt x="21" y="43"/>
                    <a:pt x="22" y="38"/>
                    <a:pt x="24" y="36"/>
                  </a:cubicBezTo>
                  <a:cubicBezTo>
                    <a:pt x="27" y="33"/>
                    <a:pt x="26" y="45"/>
                    <a:pt x="32" y="45"/>
                  </a:cubicBezTo>
                  <a:cubicBezTo>
                    <a:pt x="38" y="45"/>
                    <a:pt x="37" y="33"/>
                    <a:pt x="42" y="36"/>
                  </a:cubicBezTo>
                  <a:cubicBezTo>
                    <a:pt x="47" y="40"/>
                    <a:pt x="48" y="35"/>
                    <a:pt x="49" y="31"/>
                  </a:cubicBezTo>
                  <a:cubicBezTo>
                    <a:pt x="50" y="28"/>
                    <a:pt x="50" y="22"/>
                    <a:pt x="56" y="21"/>
                  </a:cubicBezTo>
                  <a:cubicBezTo>
                    <a:pt x="61" y="20"/>
                    <a:pt x="57" y="26"/>
                    <a:pt x="59" y="31"/>
                  </a:cubicBezTo>
                  <a:cubicBezTo>
                    <a:pt x="63" y="37"/>
                    <a:pt x="69" y="31"/>
                    <a:pt x="70" y="28"/>
                  </a:cubicBezTo>
                  <a:cubicBezTo>
                    <a:pt x="70" y="25"/>
                    <a:pt x="79" y="27"/>
                    <a:pt x="79" y="24"/>
                  </a:cubicBezTo>
                  <a:cubicBezTo>
                    <a:pt x="78" y="20"/>
                    <a:pt x="81" y="19"/>
                    <a:pt x="79" y="15"/>
                  </a:cubicBezTo>
                  <a:cubicBezTo>
                    <a:pt x="76" y="11"/>
                    <a:pt x="83" y="12"/>
                    <a:pt x="86" y="9"/>
                  </a:cubicBezTo>
                  <a:cubicBezTo>
                    <a:pt x="89" y="6"/>
                    <a:pt x="82" y="9"/>
                    <a:pt x="77" y="4"/>
                  </a:cubicBezTo>
                  <a:cubicBezTo>
                    <a:pt x="72" y="0"/>
                    <a:pt x="70" y="6"/>
                    <a:pt x="70" y="9"/>
                  </a:cubicBezTo>
                  <a:cubicBezTo>
                    <a:pt x="70" y="12"/>
                    <a:pt x="60" y="9"/>
                    <a:pt x="55" y="7"/>
                  </a:cubicBezTo>
                  <a:cubicBezTo>
                    <a:pt x="49" y="5"/>
                    <a:pt x="42" y="14"/>
                    <a:pt x="34" y="18"/>
                  </a:cubicBezTo>
                  <a:cubicBezTo>
                    <a:pt x="26" y="22"/>
                    <a:pt x="26" y="29"/>
                    <a:pt x="18" y="28"/>
                  </a:cubicBezTo>
                  <a:cubicBezTo>
                    <a:pt x="11" y="28"/>
                    <a:pt x="0" y="35"/>
                    <a:pt x="3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8" name="Freeform 43"/>
            <p:cNvSpPr>
              <a:spLocks/>
            </p:cNvSpPr>
            <p:nvPr/>
          </p:nvSpPr>
          <p:spPr bwMode="auto">
            <a:xfrm>
              <a:off x="4710113" y="2957513"/>
              <a:ext cx="222250" cy="114300"/>
            </a:xfrm>
            <a:custGeom>
              <a:avLst/>
              <a:gdLst>
                <a:gd name="T0" fmla="*/ 36 w 42"/>
                <a:gd name="T1" fmla="*/ 6 h 22"/>
                <a:gd name="T2" fmla="*/ 29 w 42"/>
                <a:gd name="T3" fmla="*/ 2 h 22"/>
                <a:gd name="T4" fmla="*/ 0 w 42"/>
                <a:gd name="T5" fmla="*/ 11 h 22"/>
                <a:gd name="T6" fmla="*/ 15 w 42"/>
                <a:gd name="T7" fmla="*/ 21 h 22"/>
                <a:gd name="T8" fmla="*/ 31 w 42"/>
                <a:gd name="T9" fmla="*/ 11 h 22"/>
                <a:gd name="T10" fmla="*/ 36 w 42"/>
                <a:gd name="T11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2">
                  <a:moveTo>
                    <a:pt x="36" y="6"/>
                  </a:moveTo>
                  <a:cubicBezTo>
                    <a:pt x="42" y="5"/>
                    <a:pt x="39" y="0"/>
                    <a:pt x="29" y="2"/>
                  </a:cubicBezTo>
                  <a:cubicBezTo>
                    <a:pt x="18" y="3"/>
                    <a:pt x="0" y="3"/>
                    <a:pt x="0" y="11"/>
                  </a:cubicBezTo>
                  <a:cubicBezTo>
                    <a:pt x="0" y="17"/>
                    <a:pt x="4" y="20"/>
                    <a:pt x="15" y="21"/>
                  </a:cubicBezTo>
                  <a:cubicBezTo>
                    <a:pt x="27" y="22"/>
                    <a:pt x="37" y="11"/>
                    <a:pt x="31" y="11"/>
                  </a:cubicBezTo>
                  <a:cubicBezTo>
                    <a:pt x="26" y="11"/>
                    <a:pt x="29" y="7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9" name="Freeform 44"/>
            <p:cNvSpPr>
              <a:spLocks/>
            </p:cNvSpPr>
            <p:nvPr/>
          </p:nvSpPr>
          <p:spPr bwMode="auto">
            <a:xfrm>
              <a:off x="4438651" y="3119438"/>
              <a:ext cx="738188" cy="314325"/>
            </a:xfrm>
            <a:custGeom>
              <a:avLst/>
              <a:gdLst>
                <a:gd name="T0" fmla="*/ 19 w 139"/>
                <a:gd name="T1" fmla="*/ 14 h 60"/>
                <a:gd name="T2" fmla="*/ 21 w 139"/>
                <a:gd name="T3" fmla="*/ 21 h 60"/>
                <a:gd name="T4" fmla="*/ 20 w 139"/>
                <a:gd name="T5" fmla="*/ 23 h 60"/>
                <a:gd name="T6" fmla="*/ 11 w 139"/>
                <a:gd name="T7" fmla="*/ 31 h 60"/>
                <a:gd name="T8" fmla="*/ 23 w 139"/>
                <a:gd name="T9" fmla="*/ 31 h 60"/>
                <a:gd name="T10" fmla="*/ 3 w 139"/>
                <a:gd name="T11" fmla="*/ 37 h 60"/>
                <a:gd name="T12" fmla="*/ 17 w 139"/>
                <a:gd name="T13" fmla="*/ 41 h 60"/>
                <a:gd name="T14" fmla="*/ 33 w 139"/>
                <a:gd name="T15" fmla="*/ 40 h 60"/>
                <a:gd name="T16" fmla="*/ 42 w 139"/>
                <a:gd name="T17" fmla="*/ 36 h 60"/>
                <a:gd name="T18" fmla="*/ 63 w 139"/>
                <a:gd name="T19" fmla="*/ 38 h 60"/>
                <a:gd name="T20" fmla="*/ 47 w 139"/>
                <a:gd name="T21" fmla="*/ 47 h 60"/>
                <a:gd name="T22" fmla="*/ 46 w 139"/>
                <a:gd name="T23" fmla="*/ 57 h 60"/>
                <a:gd name="T24" fmla="*/ 86 w 139"/>
                <a:gd name="T25" fmla="*/ 45 h 60"/>
                <a:gd name="T26" fmla="*/ 102 w 139"/>
                <a:gd name="T27" fmla="*/ 44 h 60"/>
                <a:gd name="T28" fmla="*/ 128 w 139"/>
                <a:gd name="T29" fmla="*/ 42 h 60"/>
                <a:gd name="T30" fmla="*/ 132 w 139"/>
                <a:gd name="T31" fmla="*/ 19 h 60"/>
                <a:gd name="T32" fmla="*/ 119 w 139"/>
                <a:gd name="T33" fmla="*/ 24 h 60"/>
                <a:gd name="T34" fmla="*/ 106 w 139"/>
                <a:gd name="T35" fmla="*/ 13 h 60"/>
                <a:gd name="T36" fmla="*/ 98 w 139"/>
                <a:gd name="T37" fmla="*/ 1 h 60"/>
                <a:gd name="T38" fmla="*/ 86 w 139"/>
                <a:gd name="T39" fmla="*/ 14 h 60"/>
                <a:gd name="T40" fmla="*/ 87 w 139"/>
                <a:gd name="T41" fmla="*/ 21 h 60"/>
                <a:gd name="T42" fmla="*/ 96 w 139"/>
                <a:gd name="T43" fmla="*/ 30 h 60"/>
                <a:gd name="T44" fmla="*/ 70 w 139"/>
                <a:gd name="T45" fmla="*/ 25 h 60"/>
                <a:gd name="T46" fmla="*/ 43 w 139"/>
                <a:gd name="T47" fmla="*/ 13 h 60"/>
                <a:gd name="T48" fmla="*/ 31 w 139"/>
                <a:gd name="T49" fmla="*/ 7 h 60"/>
                <a:gd name="T50" fmla="*/ 19 w 139"/>
                <a:gd name="T51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60">
                  <a:moveTo>
                    <a:pt x="19" y="14"/>
                  </a:moveTo>
                  <a:cubicBezTo>
                    <a:pt x="12" y="14"/>
                    <a:pt x="13" y="21"/>
                    <a:pt x="21" y="21"/>
                  </a:cubicBezTo>
                  <a:cubicBezTo>
                    <a:pt x="29" y="21"/>
                    <a:pt x="31" y="24"/>
                    <a:pt x="20" y="23"/>
                  </a:cubicBezTo>
                  <a:cubicBezTo>
                    <a:pt x="8" y="23"/>
                    <a:pt x="3" y="33"/>
                    <a:pt x="11" y="31"/>
                  </a:cubicBezTo>
                  <a:cubicBezTo>
                    <a:pt x="19" y="29"/>
                    <a:pt x="29" y="29"/>
                    <a:pt x="23" y="31"/>
                  </a:cubicBezTo>
                  <a:cubicBezTo>
                    <a:pt x="17" y="33"/>
                    <a:pt x="0" y="34"/>
                    <a:pt x="3" y="37"/>
                  </a:cubicBezTo>
                  <a:cubicBezTo>
                    <a:pt x="4" y="39"/>
                    <a:pt x="11" y="39"/>
                    <a:pt x="17" y="41"/>
                  </a:cubicBezTo>
                  <a:cubicBezTo>
                    <a:pt x="24" y="44"/>
                    <a:pt x="28" y="45"/>
                    <a:pt x="33" y="40"/>
                  </a:cubicBezTo>
                  <a:cubicBezTo>
                    <a:pt x="38" y="34"/>
                    <a:pt x="44" y="29"/>
                    <a:pt x="42" y="36"/>
                  </a:cubicBezTo>
                  <a:cubicBezTo>
                    <a:pt x="39" y="44"/>
                    <a:pt x="50" y="38"/>
                    <a:pt x="63" y="38"/>
                  </a:cubicBezTo>
                  <a:cubicBezTo>
                    <a:pt x="77" y="37"/>
                    <a:pt x="61" y="46"/>
                    <a:pt x="47" y="47"/>
                  </a:cubicBezTo>
                  <a:cubicBezTo>
                    <a:pt x="33" y="48"/>
                    <a:pt x="35" y="55"/>
                    <a:pt x="46" y="57"/>
                  </a:cubicBezTo>
                  <a:cubicBezTo>
                    <a:pt x="57" y="60"/>
                    <a:pt x="81" y="50"/>
                    <a:pt x="86" y="45"/>
                  </a:cubicBezTo>
                  <a:cubicBezTo>
                    <a:pt x="92" y="39"/>
                    <a:pt x="97" y="48"/>
                    <a:pt x="102" y="44"/>
                  </a:cubicBezTo>
                  <a:cubicBezTo>
                    <a:pt x="108" y="40"/>
                    <a:pt x="118" y="44"/>
                    <a:pt x="128" y="42"/>
                  </a:cubicBezTo>
                  <a:cubicBezTo>
                    <a:pt x="137" y="40"/>
                    <a:pt x="139" y="22"/>
                    <a:pt x="132" y="19"/>
                  </a:cubicBezTo>
                  <a:cubicBezTo>
                    <a:pt x="125" y="16"/>
                    <a:pt x="125" y="23"/>
                    <a:pt x="119" y="24"/>
                  </a:cubicBezTo>
                  <a:cubicBezTo>
                    <a:pt x="114" y="25"/>
                    <a:pt x="111" y="18"/>
                    <a:pt x="106" y="13"/>
                  </a:cubicBezTo>
                  <a:cubicBezTo>
                    <a:pt x="102" y="9"/>
                    <a:pt x="105" y="0"/>
                    <a:pt x="98" y="1"/>
                  </a:cubicBezTo>
                  <a:cubicBezTo>
                    <a:pt x="92" y="2"/>
                    <a:pt x="78" y="13"/>
                    <a:pt x="86" y="14"/>
                  </a:cubicBezTo>
                  <a:cubicBezTo>
                    <a:pt x="95" y="15"/>
                    <a:pt x="92" y="19"/>
                    <a:pt x="87" y="21"/>
                  </a:cubicBezTo>
                  <a:cubicBezTo>
                    <a:pt x="83" y="23"/>
                    <a:pt x="98" y="27"/>
                    <a:pt x="96" y="30"/>
                  </a:cubicBezTo>
                  <a:cubicBezTo>
                    <a:pt x="94" y="33"/>
                    <a:pt x="71" y="30"/>
                    <a:pt x="70" y="25"/>
                  </a:cubicBezTo>
                  <a:cubicBezTo>
                    <a:pt x="69" y="20"/>
                    <a:pt x="51" y="11"/>
                    <a:pt x="43" y="13"/>
                  </a:cubicBezTo>
                  <a:cubicBezTo>
                    <a:pt x="36" y="15"/>
                    <a:pt x="39" y="7"/>
                    <a:pt x="31" y="7"/>
                  </a:cubicBezTo>
                  <a:cubicBezTo>
                    <a:pt x="24" y="6"/>
                    <a:pt x="26" y="13"/>
                    <a:pt x="1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0" name="Freeform 45"/>
            <p:cNvSpPr>
              <a:spLocks/>
            </p:cNvSpPr>
            <p:nvPr/>
          </p:nvSpPr>
          <p:spPr bwMode="auto">
            <a:xfrm>
              <a:off x="4660901" y="2873375"/>
              <a:ext cx="282575" cy="88900"/>
            </a:xfrm>
            <a:custGeom>
              <a:avLst/>
              <a:gdLst>
                <a:gd name="T0" fmla="*/ 20 w 53"/>
                <a:gd name="T1" fmla="*/ 13 h 17"/>
                <a:gd name="T2" fmla="*/ 34 w 53"/>
                <a:gd name="T3" fmla="*/ 11 h 17"/>
                <a:gd name="T4" fmla="*/ 53 w 53"/>
                <a:gd name="T5" fmla="*/ 9 h 17"/>
                <a:gd name="T6" fmla="*/ 28 w 53"/>
                <a:gd name="T7" fmla="*/ 3 h 17"/>
                <a:gd name="T8" fmla="*/ 7 w 53"/>
                <a:gd name="T9" fmla="*/ 12 h 17"/>
                <a:gd name="T10" fmla="*/ 20 w 53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7">
                  <a:moveTo>
                    <a:pt x="20" y="13"/>
                  </a:moveTo>
                  <a:cubicBezTo>
                    <a:pt x="25" y="15"/>
                    <a:pt x="30" y="8"/>
                    <a:pt x="34" y="11"/>
                  </a:cubicBezTo>
                  <a:cubicBezTo>
                    <a:pt x="37" y="14"/>
                    <a:pt x="53" y="17"/>
                    <a:pt x="53" y="9"/>
                  </a:cubicBezTo>
                  <a:cubicBezTo>
                    <a:pt x="53" y="1"/>
                    <a:pt x="33" y="0"/>
                    <a:pt x="28" y="3"/>
                  </a:cubicBezTo>
                  <a:cubicBezTo>
                    <a:pt x="23" y="6"/>
                    <a:pt x="0" y="7"/>
                    <a:pt x="7" y="12"/>
                  </a:cubicBezTo>
                  <a:cubicBezTo>
                    <a:pt x="11" y="15"/>
                    <a:pt x="15" y="11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1" name="Freeform 46"/>
            <p:cNvSpPr>
              <a:spLocks/>
            </p:cNvSpPr>
            <p:nvPr/>
          </p:nvSpPr>
          <p:spPr bwMode="auto">
            <a:xfrm>
              <a:off x="2105026" y="7754938"/>
              <a:ext cx="90488" cy="88900"/>
            </a:xfrm>
            <a:custGeom>
              <a:avLst/>
              <a:gdLst>
                <a:gd name="T0" fmla="*/ 7 w 17"/>
                <a:gd name="T1" fmla="*/ 1 h 17"/>
                <a:gd name="T2" fmla="*/ 7 w 17"/>
                <a:gd name="T3" fmla="*/ 14 h 17"/>
                <a:gd name="T4" fmla="*/ 15 w 17"/>
                <a:gd name="T5" fmla="*/ 10 h 17"/>
                <a:gd name="T6" fmla="*/ 7 w 17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0" y="1"/>
                    <a:pt x="4" y="17"/>
                    <a:pt x="7" y="14"/>
                  </a:cubicBezTo>
                  <a:cubicBezTo>
                    <a:pt x="10" y="13"/>
                    <a:pt x="14" y="12"/>
                    <a:pt x="15" y="10"/>
                  </a:cubicBezTo>
                  <a:cubicBezTo>
                    <a:pt x="17" y="7"/>
                    <a:pt x="13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2" name="Freeform 47"/>
            <p:cNvSpPr>
              <a:spLocks/>
            </p:cNvSpPr>
            <p:nvPr/>
          </p:nvSpPr>
          <p:spPr bwMode="auto">
            <a:xfrm>
              <a:off x="2184401" y="5005388"/>
              <a:ext cx="180975" cy="168275"/>
            </a:xfrm>
            <a:custGeom>
              <a:avLst/>
              <a:gdLst>
                <a:gd name="T0" fmla="*/ 29 w 34"/>
                <a:gd name="T1" fmla="*/ 3 h 32"/>
                <a:gd name="T2" fmla="*/ 20 w 34"/>
                <a:gd name="T3" fmla="*/ 6 h 32"/>
                <a:gd name="T4" fmla="*/ 10 w 34"/>
                <a:gd name="T5" fmla="*/ 18 h 32"/>
                <a:gd name="T6" fmla="*/ 2 w 34"/>
                <a:gd name="T7" fmla="*/ 21 h 32"/>
                <a:gd name="T8" fmla="*/ 7 w 34"/>
                <a:gd name="T9" fmla="*/ 30 h 32"/>
                <a:gd name="T10" fmla="*/ 13 w 34"/>
                <a:gd name="T11" fmla="*/ 30 h 32"/>
                <a:gd name="T12" fmla="*/ 27 w 34"/>
                <a:gd name="T13" fmla="*/ 19 h 32"/>
                <a:gd name="T14" fmla="*/ 23 w 34"/>
                <a:gd name="T15" fmla="*/ 12 h 32"/>
                <a:gd name="T16" fmla="*/ 31 w 34"/>
                <a:gd name="T17" fmla="*/ 9 h 32"/>
                <a:gd name="T18" fmla="*/ 29 w 34"/>
                <a:gd name="T1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2">
                  <a:moveTo>
                    <a:pt x="29" y="3"/>
                  </a:moveTo>
                  <a:cubicBezTo>
                    <a:pt x="29" y="0"/>
                    <a:pt x="25" y="1"/>
                    <a:pt x="20" y="6"/>
                  </a:cubicBezTo>
                  <a:cubicBezTo>
                    <a:pt x="15" y="12"/>
                    <a:pt x="11" y="15"/>
                    <a:pt x="10" y="18"/>
                  </a:cubicBezTo>
                  <a:cubicBezTo>
                    <a:pt x="9" y="21"/>
                    <a:pt x="4" y="17"/>
                    <a:pt x="2" y="21"/>
                  </a:cubicBezTo>
                  <a:cubicBezTo>
                    <a:pt x="0" y="24"/>
                    <a:pt x="3" y="32"/>
                    <a:pt x="7" y="30"/>
                  </a:cubicBezTo>
                  <a:cubicBezTo>
                    <a:pt x="10" y="27"/>
                    <a:pt x="10" y="30"/>
                    <a:pt x="13" y="30"/>
                  </a:cubicBezTo>
                  <a:cubicBezTo>
                    <a:pt x="15" y="30"/>
                    <a:pt x="25" y="23"/>
                    <a:pt x="27" y="19"/>
                  </a:cubicBezTo>
                  <a:cubicBezTo>
                    <a:pt x="30" y="16"/>
                    <a:pt x="23" y="15"/>
                    <a:pt x="23" y="12"/>
                  </a:cubicBezTo>
                  <a:cubicBezTo>
                    <a:pt x="23" y="10"/>
                    <a:pt x="28" y="10"/>
                    <a:pt x="31" y="9"/>
                  </a:cubicBezTo>
                  <a:cubicBezTo>
                    <a:pt x="34" y="7"/>
                    <a:pt x="29" y="6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3" name="Freeform 48"/>
            <p:cNvSpPr>
              <a:spLocks/>
            </p:cNvSpPr>
            <p:nvPr/>
          </p:nvSpPr>
          <p:spPr bwMode="auto">
            <a:xfrm>
              <a:off x="2078038" y="7702550"/>
              <a:ext cx="42863" cy="41275"/>
            </a:xfrm>
            <a:custGeom>
              <a:avLst/>
              <a:gdLst>
                <a:gd name="T0" fmla="*/ 3 w 8"/>
                <a:gd name="T1" fmla="*/ 1 h 8"/>
                <a:gd name="T2" fmla="*/ 4 w 8"/>
                <a:gd name="T3" fmla="*/ 7 h 8"/>
                <a:gd name="T4" fmla="*/ 3 w 8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0" y="2"/>
                    <a:pt x="2" y="8"/>
                    <a:pt x="4" y="7"/>
                  </a:cubicBezTo>
                  <a:cubicBezTo>
                    <a:pt x="8" y="4"/>
                    <a:pt x="7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4" name="Freeform 49"/>
            <p:cNvSpPr>
              <a:spLocks/>
            </p:cNvSpPr>
            <p:nvPr/>
          </p:nvSpPr>
          <p:spPr bwMode="auto">
            <a:xfrm>
              <a:off x="1430338" y="4848225"/>
              <a:ext cx="115888" cy="68263"/>
            </a:xfrm>
            <a:custGeom>
              <a:avLst/>
              <a:gdLst>
                <a:gd name="T0" fmla="*/ 12 w 22"/>
                <a:gd name="T1" fmla="*/ 4 h 13"/>
                <a:gd name="T2" fmla="*/ 2 w 22"/>
                <a:gd name="T3" fmla="*/ 7 h 13"/>
                <a:gd name="T4" fmla="*/ 17 w 22"/>
                <a:gd name="T5" fmla="*/ 12 h 13"/>
                <a:gd name="T6" fmla="*/ 20 w 22"/>
                <a:gd name="T7" fmla="*/ 4 h 13"/>
                <a:gd name="T8" fmla="*/ 12 w 22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3">
                  <a:moveTo>
                    <a:pt x="12" y="4"/>
                  </a:moveTo>
                  <a:cubicBezTo>
                    <a:pt x="11" y="0"/>
                    <a:pt x="0" y="3"/>
                    <a:pt x="2" y="7"/>
                  </a:cubicBezTo>
                  <a:cubicBezTo>
                    <a:pt x="3" y="11"/>
                    <a:pt x="13" y="13"/>
                    <a:pt x="17" y="12"/>
                  </a:cubicBezTo>
                  <a:cubicBezTo>
                    <a:pt x="21" y="11"/>
                    <a:pt x="22" y="7"/>
                    <a:pt x="20" y="4"/>
                  </a:cubicBezTo>
                  <a:cubicBezTo>
                    <a:pt x="17" y="2"/>
                    <a:pt x="12" y="8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5" name="Freeform 50"/>
            <p:cNvSpPr>
              <a:spLocks/>
            </p:cNvSpPr>
            <p:nvPr/>
          </p:nvSpPr>
          <p:spPr bwMode="auto">
            <a:xfrm>
              <a:off x="1871663" y="7624763"/>
              <a:ext cx="58738" cy="36513"/>
            </a:xfrm>
            <a:custGeom>
              <a:avLst/>
              <a:gdLst>
                <a:gd name="T0" fmla="*/ 3 w 11"/>
                <a:gd name="T1" fmla="*/ 3 h 7"/>
                <a:gd name="T2" fmla="*/ 10 w 11"/>
                <a:gd name="T3" fmla="*/ 3 h 7"/>
                <a:gd name="T4" fmla="*/ 3 w 11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3" y="3"/>
                  </a:moveTo>
                  <a:cubicBezTo>
                    <a:pt x="7" y="7"/>
                    <a:pt x="9" y="6"/>
                    <a:pt x="10" y="3"/>
                  </a:cubicBezTo>
                  <a:cubicBezTo>
                    <a:pt x="11" y="0"/>
                    <a:pt x="0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6" name="Freeform 51"/>
            <p:cNvSpPr>
              <a:spLocks/>
            </p:cNvSpPr>
            <p:nvPr/>
          </p:nvSpPr>
          <p:spPr bwMode="auto">
            <a:xfrm>
              <a:off x="1414463" y="5387975"/>
              <a:ext cx="68263" cy="68263"/>
            </a:xfrm>
            <a:custGeom>
              <a:avLst/>
              <a:gdLst>
                <a:gd name="T0" fmla="*/ 5 w 13"/>
                <a:gd name="T1" fmla="*/ 11 h 13"/>
                <a:gd name="T2" fmla="*/ 11 w 13"/>
                <a:gd name="T3" fmla="*/ 3 h 13"/>
                <a:gd name="T4" fmla="*/ 5 w 13"/>
                <a:gd name="T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5" y="11"/>
                  </a:moveTo>
                  <a:cubicBezTo>
                    <a:pt x="11" y="9"/>
                    <a:pt x="13" y="6"/>
                    <a:pt x="11" y="3"/>
                  </a:cubicBezTo>
                  <a:cubicBezTo>
                    <a:pt x="8" y="0"/>
                    <a:pt x="0" y="13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7" name="Freeform 52"/>
            <p:cNvSpPr>
              <a:spLocks/>
            </p:cNvSpPr>
            <p:nvPr/>
          </p:nvSpPr>
          <p:spPr bwMode="auto">
            <a:xfrm>
              <a:off x="1557338" y="5319713"/>
              <a:ext cx="138113" cy="52388"/>
            </a:xfrm>
            <a:custGeom>
              <a:avLst/>
              <a:gdLst>
                <a:gd name="T0" fmla="*/ 20 w 26"/>
                <a:gd name="T1" fmla="*/ 2 h 10"/>
                <a:gd name="T2" fmla="*/ 5 w 26"/>
                <a:gd name="T3" fmla="*/ 9 h 10"/>
                <a:gd name="T4" fmla="*/ 14 w 26"/>
                <a:gd name="T5" fmla="*/ 6 h 10"/>
                <a:gd name="T6" fmla="*/ 20 w 2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">
                  <a:moveTo>
                    <a:pt x="20" y="2"/>
                  </a:moveTo>
                  <a:cubicBezTo>
                    <a:pt x="15" y="0"/>
                    <a:pt x="0" y="9"/>
                    <a:pt x="5" y="9"/>
                  </a:cubicBezTo>
                  <a:cubicBezTo>
                    <a:pt x="9" y="10"/>
                    <a:pt x="10" y="6"/>
                    <a:pt x="14" y="6"/>
                  </a:cubicBezTo>
                  <a:cubicBezTo>
                    <a:pt x="18" y="6"/>
                    <a:pt x="26" y="4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8" name="Freeform 53"/>
            <p:cNvSpPr>
              <a:spLocks/>
            </p:cNvSpPr>
            <p:nvPr/>
          </p:nvSpPr>
          <p:spPr bwMode="auto">
            <a:xfrm>
              <a:off x="1966913" y="7661275"/>
              <a:ext cx="63500" cy="41275"/>
            </a:xfrm>
            <a:custGeom>
              <a:avLst/>
              <a:gdLst>
                <a:gd name="T0" fmla="*/ 3 w 12"/>
                <a:gd name="T1" fmla="*/ 4 h 8"/>
                <a:gd name="T2" fmla="*/ 10 w 12"/>
                <a:gd name="T3" fmla="*/ 5 h 8"/>
                <a:gd name="T4" fmla="*/ 3 w 12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4"/>
                  </a:moveTo>
                  <a:cubicBezTo>
                    <a:pt x="5" y="8"/>
                    <a:pt x="8" y="8"/>
                    <a:pt x="10" y="5"/>
                  </a:cubicBezTo>
                  <a:cubicBezTo>
                    <a:pt x="12" y="2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9" name="Freeform 54"/>
            <p:cNvSpPr>
              <a:spLocks/>
            </p:cNvSpPr>
            <p:nvPr/>
          </p:nvSpPr>
          <p:spPr bwMode="auto">
            <a:xfrm>
              <a:off x="11671301" y="6435725"/>
              <a:ext cx="69850" cy="68263"/>
            </a:xfrm>
            <a:custGeom>
              <a:avLst/>
              <a:gdLst>
                <a:gd name="T0" fmla="*/ 12 w 13"/>
                <a:gd name="T1" fmla="*/ 6 h 13"/>
                <a:gd name="T2" fmla="*/ 2 w 13"/>
                <a:gd name="T3" fmla="*/ 9 h 13"/>
                <a:gd name="T4" fmla="*/ 12 w 13"/>
                <a:gd name="T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12" y="6"/>
                  </a:moveTo>
                  <a:cubicBezTo>
                    <a:pt x="11" y="0"/>
                    <a:pt x="0" y="8"/>
                    <a:pt x="2" y="9"/>
                  </a:cubicBezTo>
                  <a:cubicBezTo>
                    <a:pt x="7" y="13"/>
                    <a:pt x="13" y="12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0" name="Freeform 55"/>
            <p:cNvSpPr>
              <a:spLocks/>
            </p:cNvSpPr>
            <p:nvPr/>
          </p:nvSpPr>
          <p:spPr bwMode="auto">
            <a:xfrm>
              <a:off x="12900026" y="6734175"/>
              <a:ext cx="185738" cy="52388"/>
            </a:xfrm>
            <a:custGeom>
              <a:avLst/>
              <a:gdLst>
                <a:gd name="T0" fmla="*/ 35 w 35"/>
                <a:gd name="T1" fmla="*/ 6 h 10"/>
                <a:gd name="T2" fmla="*/ 28 w 35"/>
                <a:gd name="T3" fmla="*/ 5 h 10"/>
                <a:gd name="T4" fmla="*/ 10 w 35"/>
                <a:gd name="T5" fmla="*/ 3 h 10"/>
                <a:gd name="T6" fmla="*/ 3 w 35"/>
                <a:gd name="T7" fmla="*/ 6 h 10"/>
                <a:gd name="T8" fmla="*/ 20 w 35"/>
                <a:gd name="T9" fmla="*/ 10 h 10"/>
                <a:gd name="T10" fmla="*/ 35 w 3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0">
                  <a:moveTo>
                    <a:pt x="35" y="6"/>
                  </a:moveTo>
                  <a:cubicBezTo>
                    <a:pt x="35" y="4"/>
                    <a:pt x="31" y="7"/>
                    <a:pt x="28" y="5"/>
                  </a:cubicBez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5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0"/>
                    <a:pt x="35" y="7"/>
                    <a:pt x="3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1" name="Freeform 56"/>
            <p:cNvSpPr>
              <a:spLocks/>
            </p:cNvSpPr>
            <p:nvPr/>
          </p:nvSpPr>
          <p:spPr bwMode="auto">
            <a:xfrm>
              <a:off x="13425488" y="6723063"/>
              <a:ext cx="160338" cy="100013"/>
            </a:xfrm>
            <a:custGeom>
              <a:avLst/>
              <a:gdLst>
                <a:gd name="T0" fmla="*/ 20 w 30"/>
                <a:gd name="T1" fmla="*/ 12 h 19"/>
                <a:gd name="T2" fmla="*/ 26 w 30"/>
                <a:gd name="T3" fmla="*/ 5 h 19"/>
                <a:gd name="T4" fmla="*/ 26 w 30"/>
                <a:gd name="T5" fmla="*/ 2 h 19"/>
                <a:gd name="T6" fmla="*/ 10 w 30"/>
                <a:gd name="T7" fmla="*/ 7 h 19"/>
                <a:gd name="T8" fmla="*/ 5 w 30"/>
                <a:gd name="T9" fmla="*/ 15 h 19"/>
                <a:gd name="T10" fmla="*/ 20 w 30"/>
                <a:gd name="T11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9">
                  <a:moveTo>
                    <a:pt x="20" y="12"/>
                  </a:moveTo>
                  <a:cubicBezTo>
                    <a:pt x="20" y="10"/>
                    <a:pt x="23" y="6"/>
                    <a:pt x="26" y="5"/>
                  </a:cubicBezTo>
                  <a:cubicBezTo>
                    <a:pt x="30" y="3"/>
                    <a:pt x="29" y="0"/>
                    <a:pt x="26" y="2"/>
                  </a:cubicBezTo>
                  <a:cubicBezTo>
                    <a:pt x="24" y="5"/>
                    <a:pt x="18" y="7"/>
                    <a:pt x="10" y="7"/>
                  </a:cubicBezTo>
                  <a:cubicBezTo>
                    <a:pt x="3" y="8"/>
                    <a:pt x="0" y="12"/>
                    <a:pt x="5" y="15"/>
                  </a:cubicBezTo>
                  <a:cubicBezTo>
                    <a:pt x="11" y="19"/>
                    <a:pt x="21" y="14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2" name="Freeform 57"/>
            <p:cNvSpPr>
              <a:spLocks/>
            </p:cNvSpPr>
            <p:nvPr/>
          </p:nvSpPr>
          <p:spPr bwMode="auto">
            <a:xfrm>
              <a:off x="10077451" y="4260850"/>
              <a:ext cx="642938" cy="320675"/>
            </a:xfrm>
            <a:custGeom>
              <a:avLst/>
              <a:gdLst>
                <a:gd name="T0" fmla="*/ 102 w 121"/>
                <a:gd name="T1" fmla="*/ 43 h 61"/>
                <a:gd name="T2" fmla="*/ 111 w 121"/>
                <a:gd name="T3" fmla="*/ 36 h 61"/>
                <a:gd name="T4" fmla="*/ 120 w 121"/>
                <a:gd name="T5" fmla="*/ 27 h 61"/>
                <a:gd name="T6" fmla="*/ 114 w 121"/>
                <a:gd name="T7" fmla="*/ 18 h 61"/>
                <a:gd name="T8" fmla="*/ 108 w 121"/>
                <a:gd name="T9" fmla="*/ 13 h 61"/>
                <a:gd name="T10" fmla="*/ 106 w 121"/>
                <a:gd name="T11" fmla="*/ 6 h 61"/>
                <a:gd name="T12" fmla="*/ 98 w 121"/>
                <a:gd name="T13" fmla="*/ 6 h 61"/>
                <a:gd name="T14" fmla="*/ 87 w 121"/>
                <a:gd name="T15" fmla="*/ 1 h 61"/>
                <a:gd name="T16" fmla="*/ 86 w 121"/>
                <a:gd name="T17" fmla="*/ 8 h 61"/>
                <a:gd name="T18" fmla="*/ 79 w 121"/>
                <a:gd name="T19" fmla="*/ 8 h 61"/>
                <a:gd name="T20" fmla="*/ 75 w 121"/>
                <a:gd name="T21" fmla="*/ 8 h 61"/>
                <a:gd name="T22" fmla="*/ 68 w 121"/>
                <a:gd name="T23" fmla="*/ 9 h 61"/>
                <a:gd name="T24" fmla="*/ 62 w 121"/>
                <a:gd name="T25" fmla="*/ 7 h 61"/>
                <a:gd name="T26" fmla="*/ 55 w 121"/>
                <a:gd name="T27" fmla="*/ 13 h 61"/>
                <a:gd name="T28" fmla="*/ 50 w 121"/>
                <a:gd name="T29" fmla="*/ 10 h 61"/>
                <a:gd name="T30" fmla="*/ 45 w 121"/>
                <a:gd name="T31" fmla="*/ 14 h 61"/>
                <a:gd name="T32" fmla="*/ 44 w 121"/>
                <a:gd name="T33" fmla="*/ 19 h 61"/>
                <a:gd name="T34" fmla="*/ 36 w 121"/>
                <a:gd name="T35" fmla="*/ 22 h 61"/>
                <a:gd name="T36" fmla="*/ 33 w 121"/>
                <a:gd name="T37" fmla="*/ 13 h 61"/>
                <a:gd name="T38" fmla="*/ 16 w 121"/>
                <a:gd name="T39" fmla="*/ 2 h 61"/>
                <a:gd name="T40" fmla="*/ 18 w 121"/>
                <a:gd name="T41" fmla="*/ 8 h 61"/>
                <a:gd name="T42" fmla="*/ 14 w 121"/>
                <a:gd name="T43" fmla="*/ 8 h 61"/>
                <a:gd name="T44" fmla="*/ 6 w 121"/>
                <a:gd name="T45" fmla="*/ 11 h 61"/>
                <a:gd name="T46" fmla="*/ 1 w 121"/>
                <a:gd name="T47" fmla="*/ 18 h 61"/>
                <a:gd name="T48" fmla="*/ 11 w 121"/>
                <a:gd name="T49" fmla="*/ 21 h 61"/>
                <a:gd name="T50" fmla="*/ 25 w 121"/>
                <a:gd name="T51" fmla="*/ 21 h 61"/>
                <a:gd name="T52" fmla="*/ 23 w 121"/>
                <a:gd name="T53" fmla="*/ 26 h 61"/>
                <a:gd name="T54" fmla="*/ 17 w 121"/>
                <a:gd name="T55" fmla="*/ 30 h 61"/>
                <a:gd name="T56" fmla="*/ 4 w 121"/>
                <a:gd name="T57" fmla="*/ 33 h 61"/>
                <a:gd name="T58" fmla="*/ 21 w 121"/>
                <a:gd name="T59" fmla="*/ 33 h 61"/>
                <a:gd name="T60" fmla="*/ 25 w 121"/>
                <a:gd name="T61" fmla="*/ 38 h 61"/>
                <a:gd name="T62" fmla="*/ 28 w 121"/>
                <a:gd name="T63" fmla="*/ 41 h 61"/>
                <a:gd name="T64" fmla="*/ 24 w 121"/>
                <a:gd name="T65" fmla="*/ 47 h 61"/>
                <a:gd name="T66" fmla="*/ 18 w 121"/>
                <a:gd name="T67" fmla="*/ 50 h 61"/>
                <a:gd name="T68" fmla="*/ 33 w 121"/>
                <a:gd name="T69" fmla="*/ 50 h 61"/>
                <a:gd name="T70" fmla="*/ 53 w 121"/>
                <a:gd name="T71" fmla="*/ 58 h 61"/>
                <a:gd name="T72" fmla="*/ 73 w 121"/>
                <a:gd name="T73" fmla="*/ 53 h 61"/>
                <a:gd name="T74" fmla="*/ 87 w 121"/>
                <a:gd name="T75" fmla="*/ 49 h 61"/>
                <a:gd name="T76" fmla="*/ 102 w 121"/>
                <a:gd name="T77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61">
                  <a:moveTo>
                    <a:pt x="102" y="43"/>
                  </a:moveTo>
                  <a:cubicBezTo>
                    <a:pt x="108" y="43"/>
                    <a:pt x="108" y="35"/>
                    <a:pt x="111" y="36"/>
                  </a:cubicBezTo>
                  <a:cubicBezTo>
                    <a:pt x="114" y="36"/>
                    <a:pt x="118" y="31"/>
                    <a:pt x="120" y="27"/>
                  </a:cubicBezTo>
                  <a:cubicBezTo>
                    <a:pt x="121" y="24"/>
                    <a:pt x="118" y="18"/>
                    <a:pt x="114" y="18"/>
                  </a:cubicBezTo>
                  <a:cubicBezTo>
                    <a:pt x="110" y="18"/>
                    <a:pt x="107" y="15"/>
                    <a:pt x="108" y="13"/>
                  </a:cubicBezTo>
                  <a:cubicBezTo>
                    <a:pt x="108" y="10"/>
                    <a:pt x="105" y="7"/>
                    <a:pt x="106" y="6"/>
                  </a:cubicBezTo>
                  <a:cubicBezTo>
                    <a:pt x="106" y="4"/>
                    <a:pt x="101" y="5"/>
                    <a:pt x="98" y="6"/>
                  </a:cubicBezTo>
                  <a:cubicBezTo>
                    <a:pt x="95" y="7"/>
                    <a:pt x="90" y="0"/>
                    <a:pt x="87" y="1"/>
                  </a:cubicBezTo>
                  <a:cubicBezTo>
                    <a:pt x="85" y="2"/>
                    <a:pt x="86" y="6"/>
                    <a:pt x="86" y="8"/>
                  </a:cubicBezTo>
                  <a:cubicBezTo>
                    <a:pt x="85" y="10"/>
                    <a:pt x="79" y="6"/>
                    <a:pt x="79" y="8"/>
                  </a:cubicBezTo>
                  <a:cubicBezTo>
                    <a:pt x="79" y="11"/>
                    <a:pt x="77" y="11"/>
                    <a:pt x="75" y="8"/>
                  </a:cubicBezTo>
                  <a:cubicBezTo>
                    <a:pt x="73" y="6"/>
                    <a:pt x="68" y="7"/>
                    <a:pt x="68" y="9"/>
                  </a:cubicBezTo>
                  <a:cubicBezTo>
                    <a:pt x="68" y="11"/>
                    <a:pt x="66" y="10"/>
                    <a:pt x="62" y="7"/>
                  </a:cubicBezTo>
                  <a:cubicBezTo>
                    <a:pt x="58" y="5"/>
                    <a:pt x="54" y="10"/>
                    <a:pt x="55" y="13"/>
                  </a:cubicBezTo>
                  <a:cubicBezTo>
                    <a:pt x="55" y="15"/>
                    <a:pt x="53" y="16"/>
                    <a:pt x="50" y="10"/>
                  </a:cubicBezTo>
                  <a:cubicBezTo>
                    <a:pt x="47" y="5"/>
                    <a:pt x="43" y="11"/>
                    <a:pt x="45" y="14"/>
                  </a:cubicBezTo>
                  <a:cubicBezTo>
                    <a:pt x="47" y="17"/>
                    <a:pt x="46" y="20"/>
                    <a:pt x="44" y="19"/>
                  </a:cubicBezTo>
                  <a:cubicBezTo>
                    <a:pt x="41" y="17"/>
                    <a:pt x="38" y="20"/>
                    <a:pt x="36" y="22"/>
                  </a:cubicBezTo>
                  <a:cubicBezTo>
                    <a:pt x="35" y="25"/>
                    <a:pt x="29" y="15"/>
                    <a:pt x="33" y="13"/>
                  </a:cubicBezTo>
                  <a:cubicBezTo>
                    <a:pt x="37" y="11"/>
                    <a:pt x="21" y="2"/>
                    <a:pt x="16" y="2"/>
                  </a:cubicBezTo>
                  <a:cubicBezTo>
                    <a:pt x="11" y="2"/>
                    <a:pt x="14" y="6"/>
                    <a:pt x="18" y="8"/>
                  </a:cubicBezTo>
                  <a:cubicBezTo>
                    <a:pt x="21" y="11"/>
                    <a:pt x="15" y="10"/>
                    <a:pt x="14" y="8"/>
                  </a:cubicBezTo>
                  <a:cubicBezTo>
                    <a:pt x="12" y="6"/>
                    <a:pt x="8" y="7"/>
                    <a:pt x="6" y="11"/>
                  </a:cubicBezTo>
                  <a:cubicBezTo>
                    <a:pt x="4" y="14"/>
                    <a:pt x="1" y="16"/>
                    <a:pt x="1" y="18"/>
                  </a:cubicBezTo>
                  <a:cubicBezTo>
                    <a:pt x="0" y="21"/>
                    <a:pt x="6" y="23"/>
                    <a:pt x="11" y="21"/>
                  </a:cubicBezTo>
                  <a:cubicBezTo>
                    <a:pt x="17" y="19"/>
                    <a:pt x="22" y="18"/>
                    <a:pt x="25" y="21"/>
                  </a:cubicBezTo>
                  <a:cubicBezTo>
                    <a:pt x="28" y="23"/>
                    <a:pt x="20" y="24"/>
                    <a:pt x="23" y="26"/>
                  </a:cubicBezTo>
                  <a:cubicBezTo>
                    <a:pt x="26" y="28"/>
                    <a:pt x="23" y="30"/>
                    <a:pt x="17" y="30"/>
                  </a:cubicBezTo>
                  <a:cubicBezTo>
                    <a:pt x="11" y="29"/>
                    <a:pt x="3" y="31"/>
                    <a:pt x="4" y="33"/>
                  </a:cubicBezTo>
                  <a:cubicBezTo>
                    <a:pt x="5" y="35"/>
                    <a:pt x="20" y="31"/>
                    <a:pt x="21" y="33"/>
                  </a:cubicBezTo>
                  <a:cubicBezTo>
                    <a:pt x="21" y="36"/>
                    <a:pt x="21" y="39"/>
                    <a:pt x="25" y="38"/>
                  </a:cubicBezTo>
                  <a:cubicBezTo>
                    <a:pt x="29" y="36"/>
                    <a:pt x="26" y="41"/>
                    <a:pt x="28" y="41"/>
                  </a:cubicBezTo>
                  <a:cubicBezTo>
                    <a:pt x="30" y="42"/>
                    <a:pt x="29" y="46"/>
                    <a:pt x="24" y="47"/>
                  </a:cubicBezTo>
                  <a:cubicBezTo>
                    <a:pt x="19" y="47"/>
                    <a:pt x="16" y="48"/>
                    <a:pt x="18" y="50"/>
                  </a:cubicBezTo>
                  <a:cubicBezTo>
                    <a:pt x="21" y="53"/>
                    <a:pt x="27" y="51"/>
                    <a:pt x="33" y="50"/>
                  </a:cubicBezTo>
                  <a:cubicBezTo>
                    <a:pt x="38" y="48"/>
                    <a:pt x="47" y="55"/>
                    <a:pt x="53" y="58"/>
                  </a:cubicBezTo>
                  <a:cubicBezTo>
                    <a:pt x="60" y="61"/>
                    <a:pt x="71" y="57"/>
                    <a:pt x="73" y="53"/>
                  </a:cubicBezTo>
                  <a:cubicBezTo>
                    <a:pt x="74" y="50"/>
                    <a:pt x="83" y="51"/>
                    <a:pt x="87" y="49"/>
                  </a:cubicBezTo>
                  <a:cubicBezTo>
                    <a:pt x="90" y="46"/>
                    <a:pt x="95" y="43"/>
                    <a:pt x="10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3" name="Freeform 58"/>
            <p:cNvSpPr>
              <a:spLocks/>
            </p:cNvSpPr>
            <p:nvPr/>
          </p:nvSpPr>
          <p:spPr bwMode="auto">
            <a:xfrm>
              <a:off x="10906126" y="5272088"/>
              <a:ext cx="303213" cy="319088"/>
            </a:xfrm>
            <a:custGeom>
              <a:avLst/>
              <a:gdLst>
                <a:gd name="T0" fmla="*/ 12 w 57"/>
                <a:gd name="T1" fmla="*/ 61 h 61"/>
                <a:gd name="T2" fmla="*/ 32 w 57"/>
                <a:gd name="T3" fmla="*/ 53 h 61"/>
                <a:gd name="T4" fmla="*/ 45 w 57"/>
                <a:gd name="T5" fmla="*/ 50 h 61"/>
                <a:gd name="T6" fmla="*/ 45 w 57"/>
                <a:gd name="T7" fmla="*/ 24 h 61"/>
                <a:gd name="T8" fmla="*/ 45 w 57"/>
                <a:gd name="T9" fmla="*/ 22 h 61"/>
                <a:gd name="T10" fmla="*/ 54 w 57"/>
                <a:gd name="T11" fmla="*/ 16 h 61"/>
                <a:gd name="T12" fmla="*/ 48 w 57"/>
                <a:gd name="T13" fmla="*/ 4 h 61"/>
                <a:gd name="T14" fmla="*/ 33 w 57"/>
                <a:gd name="T15" fmla="*/ 6 h 61"/>
                <a:gd name="T16" fmla="*/ 32 w 57"/>
                <a:gd name="T17" fmla="*/ 6 h 61"/>
                <a:gd name="T18" fmla="*/ 21 w 57"/>
                <a:gd name="T19" fmla="*/ 8 h 61"/>
                <a:gd name="T20" fmla="*/ 26 w 57"/>
                <a:gd name="T21" fmla="*/ 13 h 61"/>
                <a:gd name="T22" fmla="*/ 17 w 57"/>
                <a:gd name="T23" fmla="*/ 18 h 61"/>
                <a:gd name="T24" fmla="*/ 5 w 57"/>
                <a:gd name="T25" fmla="*/ 18 h 61"/>
                <a:gd name="T26" fmla="*/ 6 w 57"/>
                <a:gd name="T27" fmla="*/ 27 h 61"/>
                <a:gd name="T28" fmla="*/ 11 w 57"/>
                <a:gd name="T29" fmla="*/ 35 h 61"/>
                <a:gd name="T30" fmla="*/ 8 w 57"/>
                <a:gd name="T31" fmla="*/ 44 h 61"/>
                <a:gd name="T32" fmla="*/ 1 w 57"/>
                <a:gd name="T33" fmla="*/ 52 h 61"/>
                <a:gd name="T34" fmla="*/ 12 w 57"/>
                <a:gd name="T3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12" y="61"/>
                  </a:moveTo>
                  <a:cubicBezTo>
                    <a:pt x="16" y="61"/>
                    <a:pt x="26" y="58"/>
                    <a:pt x="32" y="53"/>
                  </a:cubicBezTo>
                  <a:cubicBezTo>
                    <a:pt x="37" y="47"/>
                    <a:pt x="40" y="52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2"/>
                    <a:pt x="45" y="22"/>
                  </a:cubicBezTo>
                  <a:cubicBezTo>
                    <a:pt x="46" y="19"/>
                    <a:pt x="51" y="19"/>
                    <a:pt x="54" y="16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3"/>
                  </a:cubicBezTo>
                  <a:cubicBezTo>
                    <a:pt x="26" y="16"/>
                    <a:pt x="21" y="15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4" name="Freeform 59"/>
            <p:cNvSpPr>
              <a:spLocks/>
            </p:cNvSpPr>
            <p:nvPr/>
          </p:nvSpPr>
          <p:spPr bwMode="auto">
            <a:xfrm>
              <a:off x="11118851" y="4968875"/>
              <a:ext cx="527050" cy="749300"/>
            </a:xfrm>
            <a:custGeom>
              <a:avLst/>
              <a:gdLst>
                <a:gd name="T0" fmla="*/ 3 w 99"/>
                <a:gd name="T1" fmla="*/ 24 h 143"/>
                <a:gd name="T2" fmla="*/ 11 w 99"/>
                <a:gd name="T3" fmla="*/ 31 h 143"/>
                <a:gd name="T4" fmla="*/ 7 w 99"/>
                <a:gd name="T5" fmla="*/ 39 h 143"/>
                <a:gd name="T6" fmla="*/ 13 w 99"/>
                <a:gd name="T7" fmla="*/ 45 h 143"/>
                <a:gd name="T8" fmla="*/ 4 w 99"/>
                <a:gd name="T9" fmla="*/ 52 h 143"/>
                <a:gd name="T10" fmla="*/ 12 w 99"/>
                <a:gd name="T11" fmla="*/ 50 h 143"/>
                <a:gd name="T12" fmla="*/ 17 w 99"/>
                <a:gd name="T13" fmla="*/ 56 h 143"/>
                <a:gd name="T14" fmla="*/ 23 w 99"/>
                <a:gd name="T15" fmla="*/ 48 h 143"/>
                <a:gd name="T16" fmla="*/ 24 w 99"/>
                <a:gd name="T17" fmla="*/ 55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0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7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29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0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6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4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39"/>
                  </a:cubicBezTo>
                  <a:cubicBezTo>
                    <a:pt x="6" y="44"/>
                    <a:pt x="13" y="42"/>
                    <a:pt x="13" y="45"/>
                  </a:cubicBezTo>
                  <a:cubicBezTo>
                    <a:pt x="14" y="49"/>
                    <a:pt x="4" y="49"/>
                    <a:pt x="4" y="52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7"/>
                    <a:pt x="17" y="56"/>
                  </a:cubicBezTo>
                  <a:cubicBezTo>
                    <a:pt x="23" y="55"/>
                    <a:pt x="21" y="47"/>
                    <a:pt x="23" y="48"/>
                  </a:cubicBezTo>
                  <a:cubicBezTo>
                    <a:pt x="25" y="48"/>
                    <a:pt x="22" y="52"/>
                    <a:pt x="24" y="55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4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2"/>
                    <a:pt x="44" y="87"/>
                    <a:pt x="43" y="90"/>
                  </a:cubicBezTo>
                  <a:cubicBezTo>
                    <a:pt x="42" y="92"/>
                    <a:pt x="32" y="92"/>
                    <a:pt x="31" y="90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1"/>
                    <a:pt x="31" y="101"/>
                    <a:pt x="31" y="104"/>
                  </a:cubicBezTo>
                  <a:cubicBezTo>
                    <a:pt x="31" y="106"/>
                    <a:pt x="27" y="109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7"/>
                    <a:pt x="31" y="117"/>
                  </a:cubicBezTo>
                  <a:cubicBezTo>
                    <a:pt x="36" y="117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5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1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29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0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49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5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6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6"/>
                    <a:pt x="12" y="28"/>
                    <a:pt x="10" y="27"/>
                  </a:cubicBezTo>
                  <a:cubicBezTo>
                    <a:pt x="8" y="25"/>
                    <a:pt x="7" y="22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5" name="Freeform 60"/>
            <p:cNvSpPr>
              <a:spLocks/>
            </p:cNvSpPr>
            <p:nvPr/>
          </p:nvSpPr>
          <p:spPr bwMode="auto">
            <a:xfrm>
              <a:off x="11093451" y="5005388"/>
              <a:ext cx="68263" cy="63500"/>
            </a:xfrm>
            <a:custGeom>
              <a:avLst/>
              <a:gdLst>
                <a:gd name="T0" fmla="*/ 4 w 13"/>
                <a:gd name="T1" fmla="*/ 12 h 12"/>
                <a:gd name="T2" fmla="*/ 11 w 13"/>
                <a:gd name="T3" fmla="*/ 2 h 12"/>
                <a:gd name="T4" fmla="*/ 4 w 13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cubicBezTo>
                    <a:pt x="8" y="12"/>
                    <a:pt x="13" y="5"/>
                    <a:pt x="11" y="2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6" name="Freeform 61"/>
            <p:cNvSpPr>
              <a:spLocks/>
            </p:cNvSpPr>
            <p:nvPr/>
          </p:nvSpPr>
          <p:spPr bwMode="auto">
            <a:xfrm>
              <a:off x="11442701" y="4811713"/>
              <a:ext cx="42863" cy="73025"/>
            </a:xfrm>
            <a:custGeom>
              <a:avLst/>
              <a:gdLst>
                <a:gd name="T0" fmla="*/ 2 w 8"/>
                <a:gd name="T1" fmla="*/ 13 h 14"/>
                <a:gd name="T2" fmla="*/ 4 w 8"/>
                <a:gd name="T3" fmla="*/ 1 h 14"/>
                <a:gd name="T4" fmla="*/ 2 w 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2" y="13"/>
                  </a:moveTo>
                  <a:cubicBezTo>
                    <a:pt x="5" y="10"/>
                    <a:pt x="8" y="0"/>
                    <a:pt x="4" y="1"/>
                  </a:cubicBezTo>
                  <a:cubicBezTo>
                    <a:pt x="0" y="2"/>
                    <a:pt x="1" y="14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7" name="Freeform 62"/>
            <p:cNvSpPr>
              <a:spLocks/>
            </p:cNvSpPr>
            <p:nvPr/>
          </p:nvSpPr>
          <p:spPr bwMode="auto">
            <a:xfrm>
              <a:off x="12198351" y="5203825"/>
              <a:ext cx="106363" cy="136525"/>
            </a:xfrm>
            <a:custGeom>
              <a:avLst/>
              <a:gdLst>
                <a:gd name="T0" fmla="*/ 5 w 20"/>
                <a:gd name="T1" fmla="*/ 21 h 26"/>
                <a:gd name="T2" fmla="*/ 8 w 20"/>
                <a:gd name="T3" fmla="*/ 26 h 26"/>
                <a:gd name="T4" fmla="*/ 16 w 20"/>
                <a:gd name="T5" fmla="*/ 16 h 26"/>
                <a:gd name="T6" fmla="*/ 18 w 20"/>
                <a:gd name="T7" fmla="*/ 4 h 26"/>
                <a:gd name="T8" fmla="*/ 15 w 20"/>
                <a:gd name="T9" fmla="*/ 7 h 26"/>
                <a:gd name="T10" fmla="*/ 11 w 20"/>
                <a:gd name="T11" fmla="*/ 4 h 26"/>
                <a:gd name="T12" fmla="*/ 3 w 20"/>
                <a:gd name="T13" fmla="*/ 7 h 26"/>
                <a:gd name="T14" fmla="*/ 8 w 20"/>
                <a:gd name="T15" fmla="*/ 18 h 26"/>
                <a:gd name="T16" fmla="*/ 5 w 20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6">
                  <a:moveTo>
                    <a:pt x="5" y="21"/>
                  </a:moveTo>
                  <a:cubicBezTo>
                    <a:pt x="2" y="20"/>
                    <a:pt x="3" y="25"/>
                    <a:pt x="8" y="26"/>
                  </a:cubicBezTo>
                  <a:cubicBezTo>
                    <a:pt x="12" y="26"/>
                    <a:pt x="16" y="18"/>
                    <a:pt x="16" y="16"/>
                  </a:cubicBezTo>
                  <a:cubicBezTo>
                    <a:pt x="15" y="14"/>
                    <a:pt x="20" y="5"/>
                    <a:pt x="18" y="4"/>
                  </a:cubicBezTo>
                  <a:cubicBezTo>
                    <a:pt x="17" y="3"/>
                    <a:pt x="16" y="6"/>
                    <a:pt x="15" y="7"/>
                  </a:cubicBezTo>
                  <a:cubicBezTo>
                    <a:pt x="13" y="7"/>
                    <a:pt x="11" y="0"/>
                    <a:pt x="11" y="4"/>
                  </a:cubicBezTo>
                  <a:cubicBezTo>
                    <a:pt x="10" y="8"/>
                    <a:pt x="7" y="3"/>
                    <a:pt x="3" y="7"/>
                  </a:cubicBezTo>
                  <a:cubicBezTo>
                    <a:pt x="0" y="12"/>
                    <a:pt x="5" y="16"/>
                    <a:pt x="8" y="18"/>
                  </a:cubicBezTo>
                  <a:cubicBezTo>
                    <a:pt x="10" y="19"/>
                    <a:pt x="8" y="21"/>
                    <a:pt x="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8" name="Freeform 63"/>
            <p:cNvSpPr>
              <a:spLocks/>
            </p:cNvSpPr>
            <p:nvPr/>
          </p:nvSpPr>
          <p:spPr bwMode="auto">
            <a:xfrm>
              <a:off x="12601576" y="5062538"/>
              <a:ext cx="85725" cy="88900"/>
            </a:xfrm>
            <a:custGeom>
              <a:avLst/>
              <a:gdLst>
                <a:gd name="T0" fmla="*/ 9 w 16"/>
                <a:gd name="T1" fmla="*/ 0 h 17"/>
                <a:gd name="T2" fmla="*/ 2 w 16"/>
                <a:gd name="T3" fmla="*/ 15 h 17"/>
                <a:gd name="T4" fmla="*/ 9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0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9" name="Freeform 64"/>
            <p:cNvSpPr>
              <a:spLocks/>
            </p:cNvSpPr>
            <p:nvPr/>
          </p:nvSpPr>
          <p:spPr bwMode="auto">
            <a:xfrm>
              <a:off x="12825413" y="4989513"/>
              <a:ext cx="85725" cy="57150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3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3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0" name="Freeform 65"/>
            <p:cNvSpPr>
              <a:spLocks/>
            </p:cNvSpPr>
            <p:nvPr/>
          </p:nvSpPr>
          <p:spPr bwMode="auto">
            <a:xfrm>
              <a:off x="12841288" y="4957763"/>
              <a:ext cx="58738" cy="26988"/>
            </a:xfrm>
            <a:custGeom>
              <a:avLst/>
              <a:gdLst>
                <a:gd name="T0" fmla="*/ 9 w 11"/>
                <a:gd name="T1" fmla="*/ 2 h 5"/>
                <a:gd name="T2" fmla="*/ 2 w 11"/>
                <a:gd name="T3" fmla="*/ 3 h 5"/>
                <a:gd name="T4" fmla="*/ 9 w 11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2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1" name="Freeform 66"/>
            <p:cNvSpPr>
              <a:spLocks/>
            </p:cNvSpPr>
            <p:nvPr/>
          </p:nvSpPr>
          <p:spPr bwMode="auto">
            <a:xfrm>
              <a:off x="12144376" y="2852738"/>
              <a:ext cx="112713" cy="88900"/>
            </a:xfrm>
            <a:custGeom>
              <a:avLst/>
              <a:gdLst>
                <a:gd name="T0" fmla="*/ 12 w 21"/>
                <a:gd name="T1" fmla="*/ 11 h 17"/>
                <a:gd name="T2" fmla="*/ 20 w 21"/>
                <a:gd name="T3" fmla="*/ 17 h 17"/>
                <a:gd name="T4" fmla="*/ 12 w 21"/>
                <a:gd name="T5" fmla="*/ 7 h 17"/>
                <a:gd name="T6" fmla="*/ 5 w 21"/>
                <a:gd name="T7" fmla="*/ 1 h 17"/>
                <a:gd name="T8" fmla="*/ 12 w 21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7">
                  <a:moveTo>
                    <a:pt x="12" y="11"/>
                  </a:moveTo>
                  <a:cubicBezTo>
                    <a:pt x="15" y="12"/>
                    <a:pt x="17" y="17"/>
                    <a:pt x="20" y="17"/>
                  </a:cubicBezTo>
                  <a:cubicBezTo>
                    <a:pt x="21" y="16"/>
                    <a:pt x="15" y="10"/>
                    <a:pt x="12" y="7"/>
                  </a:cubicBezTo>
                  <a:cubicBezTo>
                    <a:pt x="9" y="3"/>
                    <a:pt x="9" y="0"/>
                    <a:pt x="5" y="1"/>
                  </a:cubicBezTo>
                  <a:cubicBezTo>
                    <a:pt x="0" y="2"/>
                    <a:pt x="9" y="10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2" name="Freeform 67"/>
            <p:cNvSpPr>
              <a:spLocks/>
            </p:cNvSpPr>
            <p:nvPr/>
          </p:nvSpPr>
          <p:spPr bwMode="auto">
            <a:xfrm>
              <a:off x="12585701" y="2632075"/>
              <a:ext cx="579438" cy="184150"/>
            </a:xfrm>
            <a:custGeom>
              <a:avLst/>
              <a:gdLst>
                <a:gd name="T0" fmla="*/ 8 w 109"/>
                <a:gd name="T1" fmla="*/ 13 h 35"/>
                <a:gd name="T2" fmla="*/ 7 w 109"/>
                <a:gd name="T3" fmla="*/ 17 h 35"/>
                <a:gd name="T4" fmla="*/ 48 w 109"/>
                <a:gd name="T5" fmla="*/ 18 h 35"/>
                <a:gd name="T6" fmla="*/ 25 w 109"/>
                <a:gd name="T7" fmla="*/ 26 h 35"/>
                <a:gd name="T8" fmla="*/ 51 w 109"/>
                <a:gd name="T9" fmla="*/ 30 h 35"/>
                <a:gd name="T10" fmla="*/ 65 w 109"/>
                <a:gd name="T11" fmla="*/ 34 h 35"/>
                <a:gd name="T12" fmla="*/ 77 w 109"/>
                <a:gd name="T13" fmla="*/ 31 h 35"/>
                <a:gd name="T14" fmla="*/ 92 w 109"/>
                <a:gd name="T15" fmla="*/ 25 h 35"/>
                <a:gd name="T16" fmla="*/ 107 w 109"/>
                <a:gd name="T17" fmla="*/ 12 h 35"/>
                <a:gd name="T18" fmla="*/ 85 w 109"/>
                <a:gd name="T19" fmla="*/ 8 h 35"/>
                <a:gd name="T20" fmla="*/ 68 w 109"/>
                <a:gd name="T21" fmla="*/ 6 h 35"/>
                <a:gd name="T22" fmla="*/ 62 w 109"/>
                <a:gd name="T23" fmla="*/ 9 h 35"/>
                <a:gd name="T24" fmla="*/ 56 w 109"/>
                <a:gd name="T25" fmla="*/ 2 h 35"/>
                <a:gd name="T26" fmla="*/ 54 w 109"/>
                <a:gd name="T27" fmla="*/ 13 h 35"/>
                <a:gd name="T28" fmla="*/ 45 w 109"/>
                <a:gd name="T29" fmla="*/ 8 h 35"/>
                <a:gd name="T30" fmla="*/ 35 w 109"/>
                <a:gd name="T31" fmla="*/ 7 h 35"/>
                <a:gd name="T32" fmla="*/ 23 w 109"/>
                <a:gd name="T33" fmla="*/ 0 h 35"/>
                <a:gd name="T34" fmla="*/ 24 w 109"/>
                <a:gd name="T35" fmla="*/ 5 h 35"/>
                <a:gd name="T36" fmla="*/ 16 w 109"/>
                <a:gd name="T37" fmla="*/ 3 h 35"/>
                <a:gd name="T38" fmla="*/ 16 w 109"/>
                <a:gd name="T39" fmla="*/ 9 h 35"/>
                <a:gd name="T40" fmla="*/ 7 w 109"/>
                <a:gd name="T41" fmla="*/ 3 h 35"/>
                <a:gd name="T42" fmla="*/ 3 w 109"/>
                <a:gd name="T43" fmla="*/ 8 h 35"/>
                <a:gd name="T44" fmla="*/ 8 w 109"/>
                <a:gd name="T45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35">
                  <a:moveTo>
                    <a:pt x="8" y="13"/>
                  </a:moveTo>
                  <a:cubicBezTo>
                    <a:pt x="11" y="14"/>
                    <a:pt x="5" y="14"/>
                    <a:pt x="7" y="17"/>
                  </a:cubicBezTo>
                  <a:cubicBezTo>
                    <a:pt x="15" y="24"/>
                    <a:pt x="44" y="16"/>
                    <a:pt x="48" y="18"/>
                  </a:cubicBezTo>
                  <a:cubicBezTo>
                    <a:pt x="52" y="20"/>
                    <a:pt x="23" y="23"/>
                    <a:pt x="25" y="26"/>
                  </a:cubicBezTo>
                  <a:cubicBezTo>
                    <a:pt x="26" y="29"/>
                    <a:pt x="49" y="32"/>
                    <a:pt x="51" y="30"/>
                  </a:cubicBezTo>
                  <a:cubicBezTo>
                    <a:pt x="53" y="28"/>
                    <a:pt x="57" y="34"/>
                    <a:pt x="65" y="34"/>
                  </a:cubicBezTo>
                  <a:cubicBezTo>
                    <a:pt x="72" y="35"/>
                    <a:pt x="72" y="31"/>
                    <a:pt x="77" y="31"/>
                  </a:cubicBezTo>
                  <a:cubicBezTo>
                    <a:pt x="83" y="31"/>
                    <a:pt x="92" y="28"/>
                    <a:pt x="92" y="25"/>
                  </a:cubicBezTo>
                  <a:cubicBezTo>
                    <a:pt x="92" y="21"/>
                    <a:pt x="109" y="17"/>
                    <a:pt x="107" y="12"/>
                  </a:cubicBezTo>
                  <a:cubicBezTo>
                    <a:pt x="106" y="6"/>
                    <a:pt x="90" y="10"/>
                    <a:pt x="85" y="8"/>
                  </a:cubicBezTo>
                  <a:cubicBezTo>
                    <a:pt x="81" y="6"/>
                    <a:pt x="70" y="3"/>
                    <a:pt x="68" y="6"/>
                  </a:cubicBezTo>
                  <a:cubicBezTo>
                    <a:pt x="67" y="10"/>
                    <a:pt x="64" y="11"/>
                    <a:pt x="62" y="9"/>
                  </a:cubicBezTo>
                  <a:cubicBezTo>
                    <a:pt x="61" y="8"/>
                    <a:pt x="63" y="0"/>
                    <a:pt x="56" y="2"/>
                  </a:cubicBezTo>
                  <a:cubicBezTo>
                    <a:pt x="48" y="4"/>
                    <a:pt x="55" y="12"/>
                    <a:pt x="54" y="13"/>
                  </a:cubicBezTo>
                  <a:cubicBezTo>
                    <a:pt x="52" y="14"/>
                    <a:pt x="45" y="11"/>
                    <a:pt x="45" y="8"/>
                  </a:cubicBezTo>
                  <a:cubicBezTo>
                    <a:pt x="44" y="4"/>
                    <a:pt x="36" y="12"/>
                    <a:pt x="35" y="7"/>
                  </a:cubicBezTo>
                  <a:cubicBezTo>
                    <a:pt x="34" y="3"/>
                    <a:pt x="25" y="0"/>
                    <a:pt x="23" y="0"/>
                  </a:cubicBezTo>
                  <a:cubicBezTo>
                    <a:pt x="21" y="1"/>
                    <a:pt x="25" y="3"/>
                    <a:pt x="24" y="5"/>
                  </a:cubicBezTo>
                  <a:cubicBezTo>
                    <a:pt x="23" y="7"/>
                    <a:pt x="18" y="3"/>
                    <a:pt x="16" y="3"/>
                  </a:cubicBezTo>
                  <a:cubicBezTo>
                    <a:pt x="14" y="3"/>
                    <a:pt x="17" y="7"/>
                    <a:pt x="16" y="9"/>
                  </a:cubicBezTo>
                  <a:cubicBezTo>
                    <a:pt x="15" y="11"/>
                    <a:pt x="11" y="3"/>
                    <a:pt x="7" y="3"/>
                  </a:cubicBezTo>
                  <a:cubicBezTo>
                    <a:pt x="4" y="3"/>
                    <a:pt x="5" y="7"/>
                    <a:pt x="3" y="8"/>
                  </a:cubicBezTo>
                  <a:cubicBezTo>
                    <a:pt x="0" y="8"/>
                    <a:pt x="6" y="11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3" name="Freeform 68"/>
            <p:cNvSpPr>
              <a:spLocks/>
            </p:cNvSpPr>
            <p:nvPr/>
          </p:nvSpPr>
          <p:spPr bwMode="auto">
            <a:xfrm>
              <a:off x="12177713" y="2690813"/>
              <a:ext cx="822325" cy="465138"/>
            </a:xfrm>
            <a:custGeom>
              <a:avLst/>
              <a:gdLst>
                <a:gd name="T0" fmla="*/ 9 w 155"/>
                <a:gd name="T1" fmla="*/ 33 h 89"/>
                <a:gd name="T2" fmla="*/ 37 w 155"/>
                <a:gd name="T3" fmla="*/ 46 h 89"/>
                <a:gd name="T4" fmla="*/ 49 w 155"/>
                <a:gd name="T5" fmla="*/ 33 h 89"/>
                <a:gd name="T6" fmla="*/ 60 w 155"/>
                <a:gd name="T7" fmla="*/ 38 h 89"/>
                <a:gd name="T8" fmla="*/ 51 w 155"/>
                <a:gd name="T9" fmla="*/ 48 h 89"/>
                <a:gd name="T10" fmla="*/ 43 w 155"/>
                <a:gd name="T11" fmla="*/ 58 h 89"/>
                <a:gd name="T12" fmla="*/ 55 w 155"/>
                <a:gd name="T13" fmla="*/ 60 h 89"/>
                <a:gd name="T14" fmla="*/ 34 w 155"/>
                <a:gd name="T15" fmla="*/ 66 h 89"/>
                <a:gd name="T16" fmla="*/ 57 w 155"/>
                <a:gd name="T17" fmla="*/ 77 h 89"/>
                <a:gd name="T18" fmla="*/ 61 w 155"/>
                <a:gd name="T19" fmla="*/ 86 h 89"/>
                <a:gd name="T20" fmla="*/ 81 w 155"/>
                <a:gd name="T21" fmla="*/ 64 h 89"/>
                <a:gd name="T22" fmla="*/ 91 w 155"/>
                <a:gd name="T23" fmla="*/ 50 h 89"/>
                <a:gd name="T24" fmla="*/ 108 w 155"/>
                <a:gd name="T25" fmla="*/ 37 h 89"/>
                <a:gd name="T26" fmla="*/ 112 w 155"/>
                <a:gd name="T27" fmla="*/ 48 h 89"/>
                <a:gd name="T28" fmla="*/ 114 w 155"/>
                <a:gd name="T29" fmla="*/ 62 h 89"/>
                <a:gd name="T30" fmla="*/ 131 w 155"/>
                <a:gd name="T31" fmla="*/ 70 h 89"/>
                <a:gd name="T32" fmla="*/ 155 w 155"/>
                <a:gd name="T33" fmla="*/ 57 h 89"/>
                <a:gd name="T34" fmla="*/ 138 w 155"/>
                <a:gd name="T35" fmla="*/ 53 h 89"/>
                <a:gd name="T36" fmla="*/ 127 w 155"/>
                <a:gd name="T37" fmla="*/ 45 h 89"/>
                <a:gd name="T38" fmla="*/ 119 w 155"/>
                <a:gd name="T39" fmla="*/ 32 h 89"/>
                <a:gd name="T40" fmla="*/ 105 w 155"/>
                <a:gd name="T41" fmla="*/ 26 h 89"/>
                <a:gd name="T42" fmla="*/ 90 w 155"/>
                <a:gd name="T43" fmla="*/ 23 h 89"/>
                <a:gd name="T44" fmla="*/ 76 w 155"/>
                <a:gd name="T45" fmla="*/ 18 h 89"/>
                <a:gd name="T46" fmla="*/ 67 w 155"/>
                <a:gd name="T47" fmla="*/ 6 h 89"/>
                <a:gd name="T48" fmla="*/ 59 w 155"/>
                <a:gd name="T49" fmla="*/ 6 h 89"/>
                <a:gd name="T50" fmla="*/ 64 w 155"/>
                <a:gd name="T51" fmla="*/ 28 h 89"/>
                <a:gd name="T52" fmla="*/ 44 w 155"/>
                <a:gd name="T53" fmla="*/ 8 h 89"/>
                <a:gd name="T54" fmla="*/ 36 w 155"/>
                <a:gd name="T55" fmla="*/ 19 h 89"/>
                <a:gd name="T56" fmla="*/ 37 w 155"/>
                <a:gd name="T57" fmla="*/ 9 h 89"/>
                <a:gd name="T58" fmla="*/ 21 w 155"/>
                <a:gd name="T59" fmla="*/ 8 h 89"/>
                <a:gd name="T60" fmla="*/ 4 w 155"/>
                <a:gd name="T61" fmla="*/ 12 h 89"/>
                <a:gd name="T62" fmla="*/ 16 w 155"/>
                <a:gd name="T63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89">
                  <a:moveTo>
                    <a:pt x="16" y="22"/>
                  </a:moveTo>
                  <a:cubicBezTo>
                    <a:pt x="21" y="23"/>
                    <a:pt x="11" y="28"/>
                    <a:pt x="9" y="33"/>
                  </a:cubicBezTo>
                  <a:cubicBezTo>
                    <a:pt x="8" y="38"/>
                    <a:pt x="17" y="42"/>
                    <a:pt x="21" y="45"/>
                  </a:cubicBezTo>
                  <a:cubicBezTo>
                    <a:pt x="24" y="49"/>
                    <a:pt x="33" y="48"/>
                    <a:pt x="37" y="46"/>
                  </a:cubicBezTo>
                  <a:cubicBezTo>
                    <a:pt x="40" y="44"/>
                    <a:pt x="39" y="37"/>
                    <a:pt x="43" y="38"/>
                  </a:cubicBezTo>
                  <a:cubicBezTo>
                    <a:pt x="47" y="38"/>
                    <a:pt x="45" y="34"/>
                    <a:pt x="49" y="33"/>
                  </a:cubicBezTo>
                  <a:cubicBezTo>
                    <a:pt x="52" y="31"/>
                    <a:pt x="53" y="36"/>
                    <a:pt x="50" y="39"/>
                  </a:cubicBezTo>
                  <a:cubicBezTo>
                    <a:pt x="47" y="43"/>
                    <a:pt x="55" y="43"/>
                    <a:pt x="60" y="38"/>
                  </a:cubicBezTo>
                  <a:cubicBezTo>
                    <a:pt x="64" y="34"/>
                    <a:pt x="65" y="38"/>
                    <a:pt x="64" y="42"/>
                  </a:cubicBezTo>
                  <a:cubicBezTo>
                    <a:pt x="63" y="46"/>
                    <a:pt x="54" y="44"/>
                    <a:pt x="51" y="48"/>
                  </a:cubicBezTo>
                  <a:cubicBezTo>
                    <a:pt x="47" y="53"/>
                    <a:pt x="37" y="49"/>
                    <a:pt x="33" y="54"/>
                  </a:cubicBezTo>
                  <a:cubicBezTo>
                    <a:pt x="28" y="59"/>
                    <a:pt x="37" y="60"/>
                    <a:pt x="43" y="58"/>
                  </a:cubicBezTo>
                  <a:cubicBezTo>
                    <a:pt x="49" y="57"/>
                    <a:pt x="61" y="56"/>
                    <a:pt x="66" y="57"/>
                  </a:cubicBezTo>
                  <a:cubicBezTo>
                    <a:pt x="70" y="58"/>
                    <a:pt x="63" y="60"/>
                    <a:pt x="55" y="60"/>
                  </a:cubicBezTo>
                  <a:cubicBezTo>
                    <a:pt x="48" y="60"/>
                    <a:pt x="45" y="62"/>
                    <a:pt x="45" y="64"/>
                  </a:cubicBezTo>
                  <a:cubicBezTo>
                    <a:pt x="46" y="66"/>
                    <a:pt x="35" y="62"/>
                    <a:pt x="34" y="66"/>
                  </a:cubicBezTo>
                  <a:cubicBezTo>
                    <a:pt x="34" y="71"/>
                    <a:pt x="44" y="73"/>
                    <a:pt x="46" y="75"/>
                  </a:cubicBezTo>
                  <a:cubicBezTo>
                    <a:pt x="47" y="78"/>
                    <a:pt x="54" y="76"/>
                    <a:pt x="57" y="77"/>
                  </a:cubicBezTo>
                  <a:cubicBezTo>
                    <a:pt x="60" y="78"/>
                    <a:pt x="52" y="80"/>
                    <a:pt x="51" y="81"/>
                  </a:cubicBezTo>
                  <a:cubicBezTo>
                    <a:pt x="50" y="82"/>
                    <a:pt x="59" y="84"/>
                    <a:pt x="61" y="86"/>
                  </a:cubicBezTo>
                  <a:cubicBezTo>
                    <a:pt x="62" y="89"/>
                    <a:pt x="68" y="88"/>
                    <a:pt x="68" y="84"/>
                  </a:cubicBezTo>
                  <a:cubicBezTo>
                    <a:pt x="68" y="80"/>
                    <a:pt x="74" y="67"/>
                    <a:pt x="81" y="64"/>
                  </a:cubicBezTo>
                  <a:cubicBezTo>
                    <a:pt x="89" y="61"/>
                    <a:pt x="84" y="59"/>
                    <a:pt x="85" y="54"/>
                  </a:cubicBezTo>
                  <a:cubicBezTo>
                    <a:pt x="86" y="50"/>
                    <a:pt x="92" y="54"/>
                    <a:pt x="91" y="50"/>
                  </a:cubicBezTo>
                  <a:cubicBezTo>
                    <a:pt x="89" y="47"/>
                    <a:pt x="90" y="45"/>
                    <a:pt x="95" y="41"/>
                  </a:cubicBezTo>
                  <a:cubicBezTo>
                    <a:pt x="99" y="36"/>
                    <a:pt x="102" y="39"/>
                    <a:pt x="108" y="37"/>
                  </a:cubicBezTo>
                  <a:cubicBezTo>
                    <a:pt x="114" y="34"/>
                    <a:pt x="117" y="39"/>
                    <a:pt x="110" y="39"/>
                  </a:cubicBezTo>
                  <a:cubicBezTo>
                    <a:pt x="105" y="40"/>
                    <a:pt x="108" y="46"/>
                    <a:pt x="112" y="48"/>
                  </a:cubicBezTo>
                  <a:cubicBezTo>
                    <a:pt x="117" y="49"/>
                    <a:pt x="113" y="51"/>
                    <a:pt x="116" y="52"/>
                  </a:cubicBezTo>
                  <a:cubicBezTo>
                    <a:pt x="120" y="52"/>
                    <a:pt x="119" y="58"/>
                    <a:pt x="114" y="62"/>
                  </a:cubicBezTo>
                  <a:cubicBezTo>
                    <a:pt x="110" y="67"/>
                    <a:pt x="115" y="68"/>
                    <a:pt x="125" y="65"/>
                  </a:cubicBezTo>
                  <a:cubicBezTo>
                    <a:pt x="134" y="61"/>
                    <a:pt x="128" y="68"/>
                    <a:pt x="131" y="70"/>
                  </a:cubicBezTo>
                  <a:cubicBezTo>
                    <a:pt x="134" y="73"/>
                    <a:pt x="141" y="68"/>
                    <a:pt x="145" y="64"/>
                  </a:cubicBezTo>
                  <a:cubicBezTo>
                    <a:pt x="149" y="59"/>
                    <a:pt x="155" y="60"/>
                    <a:pt x="155" y="57"/>
                  </a:cubicBezTo>
                  <a:cubicBezTo>
                    <a:pt x="155" y="54"/>
                    <a:pt x="151" y="54"/>
                    <a:pt x="147" y="55"/>
                  </a:cubicBezTo>
                  <a:cubicBezTo>
                    <a:pt x="144" y="57"/>
                    <a:pt x="135" y="56"/>
                    <a:pt x="138" y="53"/>
                  </a:cubicBezTo>
                  <a:cubicBezTo>
                    <a:pt x="141" y="50"/>
                    <a:pt x="140" y="48"/>
                    <a:pt x="136" y="48"/>
                  </a:cubicBezTo>
                  <a:cubicBezTo>
                    <a:pt x="131" y="49"/>
                    <a:pt x="123" y="47"/>
                    <a:pt x="127" y="45"/>
                  </a:cubicBezTo>
                  <a:cubicBezTo>
                    <a:pt x="131" y="44"/>
                    <a:pt x="124" y="39"/>
                    <a:pt x="121" y="39"/>
                  </a:cubicBezTo>
                  <a:cubicBezTo>
                    <a:pt x="117" y="39"/>
                    <a:pt x="118" y="35"/>
                    <a:pt x="119" y="32"/>
                  </a:cubicBezTo>
                  <a:cubicBezTo>
                    <a:pt x="119" y="30"/>
                    <a:pt x="109" y="28"/>
                    <a:pt x="111" y="27"/>
                  </a:cubicBezTo>
                  <a:cubicBezTo>
                    <a:pt x="113" y="26"/>
                    <a:pt x="106" y="24"/>
                    <a:pt x="105" y="26"/>
                  </a:cubicBezTo>
                  <a:cubicBezTo>
                    <a:pt x="103" y="28"/>
                    <a:pt x="100" y="28"/>
                    <a:pt x="100" y="25"/>
                  </a:cubicBezTo>
                  <a:cubicBezTo>
                    <a:pt x="100" y="22"/>
                    <a:pt x="93" y="22"/>
                    <a:pt x="90" y="23"/>
                  </a:cubicBezTo>
                  <a:cubicBezTo>
                    <a:pt x="87" y="23"/>
                    <a:pt x="88" y="16"/>
                    <a:pt x="85" y="14"/>
                  </a:cubicBezTo>
                  <a:cubicBezTo>
                    <a:pt x="82" y="12"/>
                    <a:pt x="78" y="18"/>
                    <a:pt x="76" y="18"/>
                  </a:cubicBezTo>
                  <a:cubicBezTo>
                    <a:pt x="74" y="17"/>
                    <a:pt x="78" y="13"/>
                    <a:pt x="79" y="10"/>
                  </a:cubicBezTo>
                  <a:cubicBezTo>
                    <a:pt x="80" y="7"/>
                    <a:pt x="69" y="3"/>
                    <a:pt x="67" y="6"/>
                  </a:cubicBezTo>
                  <a:cubicBezTo>
                    <a:pt x="66" y="9"/>
                    <a:pt x="64" y="1"/>
                    <a:pt x="61" y="1"/>
                  </a:cubicBezTo>
                  <a:cubicBezTo>
                    <a:pt x="59" y="0"/>
                    <a:pt x="61" y="6"/>
                    <a:pt x="59" y="6"/>
                  </a:cubicBezTo>
                  <a:cubicBezTo>
                    <a:pt x="56" y="7"/>
                    <a:pt x="53" y="9"/>
                    <a:pt x="57" y="11"/>
                  </a:cubicBezTo>
                  <a:cubicBezTo>
                    <a:pt x="61" y="14"/>
                    <a:pt x="65" y="26"/>
                    <a:pt x="64" y="28"/>
                  </a:cubicBezTo>
                  <a:cubicBezTo>
                    <a:pt x="64" y="30"/>
                    <a:pt x="52" y="19"/>
                    <a:pt x="52" y="14"/>
                  </a:cubicBezTo>
                  <a:cubicBezTo>
                    <a:pt x="51" y="9"/>
                    <a:pt x="45" y="5"/>
                    <a:pt x="44" y="8"/>
                  </a:cubicBezTo>
                  <a:cubicBezTo>
                    <a:pt x="42" y="12"/>
                    <a:pt x="38" y="14"/>
                    <a:pt x="39" y="17"/>
                  </a:cubicBezTo>
                  <a:cubicBezTo>
                    <a:pt x="40" y="21"/>
                    <a:pt x="36" y="22"/>
                    <a:pt x="36" y="19"/>
                  </a:cubicBezTo>
                  <a:cubicBezTo>
                    <a:pt x="36" y="16"/>
                    <a:pt x="30" y="13"/>
                    <a:pt x="28" y="13"/>
                  </a:cubicBezTo>
                  <a:cubicBezTo>
                    <a:pt x="25" y="12"/>
                    <a:pt x="33" y="11"/>
                    <a:pt x="37" y="9"/>
                  </a:cubicBezTo>
                  <a:cubicBezTo>
                    <a:pt x="41" y="7"/>
                    <a:pt x="34" y="5"/>
                    <a:pt x="31" y="7"/>
                  </a:cubicBezTo>
                  <a:cubicBezTo>
                    <a:pt x="27" y="9"/>
                    <a:pt x="23" y="6"/>
                    <a:pt x="21" y="8"/>
                  </a:cubicBezTo>
                  <a:cubicBezTo>
                    <a:pt x="19" y="11"/>
                    <a:pt x="17" y="8"/>
                    <a:pt x="13" y="8"/>
                  </a:cubicBezTo>
                  <a:cubicBezTo>
                    <a:pt x="10" y="7"/>
                    <a:pt x="7" y="13"/>
                    <a:pt x="4" y="12"/>
                  </a:cubicBezTo>
                  <a:cubicBezTo>
                    <a:pt x="2" y="11"/>
                    <a:pt x="0" y="17"/>
                    <a:pt x="4" y="23"/>
                  </a:cubicBezTo>
                  <a:cubicBezTo>
                    <a:pt x="8" y="29"/>
                    <a:pt x="11" y="21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4" name="Freeform 69"/>
            <p:cNvSpPr>
              <a:spLocks/>
            </p:cNvSpPr>
            <p:nvPr/>
          </p:nvSpPr>
          <p:spPr bwMode="auto">
            <a:xfrm>
              <a:off x="22785388" y="4559300"/>
              <a:ext cx="201613" cy="74613"/>
            </a:xfrm>
            <a:custGeom>
              <a:avLst/>
              <a:gdLst>
                <a:gd name="T0" fmla="*/ 17 w 38"/>
                <a:gd name="T1" fmla="*/ 2 h 14"/>
                <a:gd name="T2" fmla="*/ 3 w 38"/>
                <a:gd name="T3" fmla="*/ 6 h 14"/>
                <a:gd name="T4" fmla="*/ 24 w 38"/>
                <a:gd name="T5" fmla="*/ 11 h 14"/>
                <a:gd name="T6" fmla="*/ 38 w 38"/>
                <a:gd name="T7" fmla="*/ 9 h 14"/>
                <a:gd name="T8" fmla="*/ 17 w 38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4"/>
                    <a:pt x="0" y="3"/>
                    <a:pt x="3" y="6"/>
                  </a:cubicBezTo>
                  <a:cubicBezTo>
                    <a:pt x="6" y="9"/>
                    <a:pt x="18" y="8"/>
                    <a:pt x="24" y="11"/>
                  </a:cubicBezTo>
                  <a:cubicBezTo>
                    <a:pt x="30" y="14"/>
                    <a:pt x="38" y="12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5" name="Freeform 70"/>
            <p:cNvSpPr>
              <a:spLocks/>
            </p:cNvSpPr>
            <p:nvPr/>
          </p:nvSpPr>
          <p:spPr bwMode="auto">
            <a:xfrm>
              <a:off x="19304001" y="6351588"/>
              <a:ext cx="701675" cy="555625"/>
            </a:xfrm>
            <a:custGeom>
              <a:avLst/>
              <a:gdLst>
                <a:gd name="T0" fmla="*/ 53 w 132"/>
                <a:gd name="T1" fmla="*/ 78 h 106"/>
                <a:gd name="T2" fmla="*/ 40 w 132"/>
                <a:gd name="T3" fmla="*/ 80 h 106"/>
                <a:gd name="T4" fmla="*/ 23 w 132"/>
                <a:gd name="T5" fmla="*/ 81 h 106"/>
                <a:gd name="T6" fmla="*/ 6 w 132"/>
                <a:gd name="T7" fmla="*/ 94 h 106"/>
                <a:gd name="T8" fmla="*/ 6 w 132"/>
                <a:gd name="T9" fmla="*/ 100 h 106"/>
                <a:gd name="T10" fmla="*/ 18 w 132"/>
                <a:gd name="T11" fmla="*/ 97 h 106"/>
                <a:gd name="T12" fmla="*/ 46 w 132"/>
                <a:gd name="T13" fmla="*/ 90 h 106"/>
                <a:gd name="T14" fmla="*/ 51 w 132"/>
                <a:gd name="T15" fmla="*/ 100 h 106"/>
                <a:gd name="T16" fmla="*/ 64 w 132"/>
                <a:gd name="T17" fmla="*/ 100 h 106"/>
                <a:gd name="T18" fmla="*/ 68 w 132"/>
                <a:gd name="T19" fmla="*/ 92 h 106"/>
                <a:gd name="T20" fmla="*/ 72 w 132"/>
                <a:gd name="T21" fmla="*/ 90 h 106"/>
                <a:gd name="T22" fmla="*/ 86 w 132"/>
                <a:gd name="T23" fmla="*/ 89 h 106"/>
                <a:gd name="T24" fmla="*/ 94 w 132"/>
                <a:gd name="T25" fmla="*/ 90 h 106"/>
                <a:gd name="T26" fmla="*/ 101 w 132"/>
                <a:gd name="T27" fmla="*/ 83 h 106"/>
                <a:gd name="T28" fmla="*/ 112 w 132"/>
                <a:gd name="T29" fmla="*/ 82 h 106"/>
                <a:gd name="T30" fmla="*/ 115 w 132"/>
                <a:gd name="T31" fmla="*/ 66 h 106"/>
                <a:gd name="T32" fmla="*/ 117 w 132"/>
                <a:gd name="T33" fmla="*/ 48 h 106"/>
                <a:gd name="T34" fmla="*/ 128 w 132"/>
                <a:gd name="T35" fmla="*/ 36 h 106"/>
                <a:gd name="T36" fmla="*/ 122 w 132"/>
                <a:gd name="T37" fmla="*/ 6 h 106"/>
                <a:gd name="T38" fmla="*/ 108 w 132"/>
                <a:gd name="T39" fmla="*/ 10 h 106"/>
                <a:gd name="T40" fmla="*/ 106 w 132"/>
                <a:gd name="T41" fmla="*/ 25 h 106"/>
                <a:gd name="T42" fmla="*/ 100 w 132"/>
                <a:gd name="T43" fmla="*/ 40 h 106"/>
                <a:gd name="T44" fmla="*/ 93 w 132"/>
                <a:gd name="T45" fmla="*/ 51 h 106"/>
                <a:gd name="T46" fmla="*/ 83 w 132"/>
                <a:gd name="T47" fmla="*/ 59 h 106"/>
                <a:gd name="T48" fmla="*/ 76 w 132"/>
                <a:gd name="T49" fmla="*/ 55 h 106"/>
                <a:gd name="T50" fmla="*/ 67 w 132"/>
                <a:gd name="T51" fmla="*/ 64 h 106"/>
                <a:gd name="T52" fmla="*/ 60 w 132"/>
                <a:gd name="T53" fmla="*/ 76 h 106"/>
                <a:gd name="T54" fmla="*/ 53 w 132"/>
                <a:gd name="T55" fmla="*/ 7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" h="106">
                  <a:moveTo>
                    <a:pt x="53" y="78"/>
                  </a:moveTo>
                  <a:cubicBezTo>
                    <a:pt x="54" y="75"/>
                    <a:pt x="47" y="77"/>
                    <a:pt x="40" y="80"/>
                  </a:cubicBezTo>
                  <a:cubicBezTo>
                    <a:pt x="32" y="83"/>
                    <a:pt x="27" y="76"/>
                    <a:pt x="23" y="81"/>
                  </a:cubicBezTo>
                  <a:cubicBezTo>
                    <a:pt x="19" y="85"/>
                    <a:pt x="11" y="93"/>
                    <a:pt x="6" y="94"/>
                  </a:cubicBezTo>
                  <a:cubicBezTo>
                    <a:pt x="0" y="95"/>
                    <a:pt x="3" y="101"/>
                    <a:pt x="6" y="100"/>
                  </a:cubicBezTo>
                  <a:cubicBezTo>
                    <a:pt x="10" y="98"/>
                    <a:pt x="16" y="100"/>
                    <a:pt x="18" y="97"/>
                  </a:cubicBezTo>
                  <a:cubicBezTo>
                    <a:pt x="20" y="94"/>
                    <a:pt x="36" y="91"/>
                    <a:pt x="46" y="90"/>
                  </a:cubicBezTo>
                  <a:cubicBezTo>
                    <a:pt x="56" y="90"/>
                    <a:pt x="50" y="95"/>
                    <a:pt x="51" y="100"/>
                  </a:cubicBezTo>
                  <a:cubicBezTo>
                    <a:pt x="52" y="106"/>
                    <a:pt x="60" y="105"/>
                    <a:pt x="64" y="100"/>
                  </a:cubicBezTo>
                  <a:cubicBezTo>
                    <a:pt x="69" y="95"/>
                    <a:pt x="72" y="95"/>
                    <a:pt x="68" y="92"/>
                  </a:cubicBezTo>
                  <a:cubicBezTo>
                    <a:pt x="65" y="89"/>
                    <a:pt x="69" y="86"/>
                    <a:pt x="72" y="90"/>
                  </a:cubicBezTo>
                  <a:cubicBezTo>
                    <a:pt x="74" y="94"/>
                    <a:pt x="83" y="95"/>
                    <a:pt x="86" y="89"/>
                  </a:cubicBezTo>
                  <a:cubicBezTo>
                    <a:pt x="89" y="84"/>
                    <a:pt x="90" y="90"/>
                    <a:pt x="94" y="90"/>
                  </a:cubicBezTo>
                  <a:cubicBezTo>
                    <a:pt x="98" y="90"/>
                    <a:pt x="101" y="80"/>
                    <a:pt x="101" y="83"/>
                  </a:cubicBezTo>
                  <a:cubicBezTo>
                    <a:pt x="101" y="87"/>
                    <a:pt x="108" y="86"/>
                    <a:pt x="112" y="82"/>
                  </a:cubicBezTo>
                  <a:cubicBezTo>
                    <a:pt x="116" y="77"/>
                    <a:pt x="112" y="70"/>
                    <a:pt x="115" y="66"/>
                  </a:cubicBezTo>
                  <a:cubicBezTo>
                    <a:pt x="117" y="62"/>
                    <a:pt x="120" y="53"/>
                    <a:pt x="117" y="48"/>
                  </a:cubicBezTo>
                  <a:cubicBezTo>
                    <a:pt x="115" y="43"/>
                    <a:pt x="123" y="40"/>
                    <a:pt x="128" y="36"/>
                  </a:cubicBezTo>
                  <a:cubicBezTo>
                    <a:pt x="132" y="32"/>
                    <a:pt x="123" y="12"/>
                    <a:pt x="122" y="6"/>
                  </a:cubicBezTo>
                  <a:cubicBezTo>
                    <a:pt x="122" y="0"/>
                    <a:pt x="111" y="8"/>
                    <a:pt x="108" y="10"/>
                  </a:cubicBezTo>
                  <a:cubicBezTo>
                    <a:pt x="105" y="12"/>
                    <a:pt x="102" y="22"/>
                    <a:pt x="106" y="25"/>
                  </a:cubicBezTo>
                  <a:cubicBezTo>
                    <a:pt x="110" y="28"/>
                    <a:pt x="100" y="34"/>
                    <a:pt x="100" y="40"/>
                  </a:cubicBezTo>
                  <a:cubicBezTo>
                    <a:pt x="101" y="46"/>
                    <a:pt x="94" y="46"/>
                    <a:pt x="93" y="51"/>
                  </a:cubicBezTo>
                  <a:cubicBezTo>
                    <a:pt x="92" y="56"/>
                    <a:pt x="89" y="55"/>
                    <a:pt x="83" y="59"/>
                  </a:cubicBezTo>
                  <a:cubicBezTo>
                    <a:pt x="77" y="63"/>
                    <a:pt x="74" y="58"/>
                    <a:pt x="76" y="55"/>
                  </a:cubicBezTo>
                  <a:cubicBezTo>
                    <a:pt x="77" y="52"/>
                    <a:pt x="67" y="57"/>
                    <a:pt x="67" y="64"/>
                  </a:cubicBezTo>
                  <a:cubicBezTo>
                    <a:pt x="68" y="72"/>
                    <a:pt x="58" y="72"/>
                    <a:pt x="60" y="76"/>
                  </a:cubicBezTo>
                  <a:cubicBezTo>
                    <a:pt x="63" y="79"/>
                    <a:pt x="53" y="81"/>
                    <a:pt x="5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6" name="Freeform 71"/>
            <p:cNvSpPr>
              <a:spLocks/>
            </p:cNvSpPr>
            <p:nvPr/>
          </p:nvSpPr>
          <p:spPr bwMode="auto">
            <a:xfrm>
              <a:off x="19235738" y="6880225"/>
              <a:ext cx="169863" cy="188913"/>
            </a:xfrm>
            <a:custGeom>
              <a:avLst/>
              <a:gdLst>
                <a:gd name="T0" fmla="*/ 7 w 32"/>
                <a:gd name="T1" fmla="*/ 5 h 36"/>
                <a:gd name="T2" fmla="*/ 2 w 32"/>
                <a:gd name="T3" fmla="*/ 13 h 36"/>
                <a:gd name="T4" fmla="*/ 8 w 32"/>
                <a:gd name="T5" fmla="*/ 10 h 36"/>
                <a:gd name="T6" fmla="*/ 10 w 32"/>
                <a:gd name="T7" fmla="*/ 21 h 36"/>
                <a:gd name="T8" fmla="*/ 14 w 32"/>
                <a:gd name="T9" fmla="*/ 35 h 36"/>
                <a:gd name="T10" fmla="*/ 27 w 32"/>
                <a:gd name="T11" fmla="*/ 16 h 36"/>
                <a:gd name="T12" fmla="*/ 25 w 32"/>
                <a:gd name="T13" fmla="*/ 9 h 36"/>
                <a:gd name="T14" fmla="*/ 17 w 32"/>
                <a:gd name="T15" fmla="*/ 3 h 36"/>
                <a:gd name="T16" fmla="*/ 7 w 32"/>
                <a:gd name="T1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6">
                  <a:moveTo>
                    <a:pt x="7" y="5"/>
                  </a:moveTo>
                  <a:cubicBezTo>
                    <a:pt x="2" y="9"/>
                    <a:pt x="0" y="10"/>
                    <a:pt x="2" y="13"/>
                  </a:cubicBezTo>
                  <a:cubicBezTo>
                    <a:pt x="4" y="17"/>
                    <a:pt x="7" y="14"/>
                    <a:pt x="8" y="10"/>
                  </a:cubicBezTo>
                  <a:cubicBezTo>
                    <a:pt x="10" y="6"/>
                    <a:pt x="13" y="15"/>
                    <a:pt x="10" y="21"/>
                  </a:cubicBezTo>
                  <a:cubicBezTo>
                    <a:pt x="7" y="27"/>
                    <a:pt x="10" y="36"/>
                    <a:pt x="14" y="35"/>
                  </a:cubicBezTo>
                  <a:cubicBezTo>
                    <a:pt x="18" y="34"/>
                    <a:pt x="22" y="22"/>
                    <a:pt x="27" y="16"/>
                  </a:cubicBezTo>
                  <a:cubicBezTo>
                    <a:pt x="32" y="10"/>
                    <a:pt x="25" y="12"/>
                    <a:pt x="25" y="9"/>
                  </a:cubicBezTo>
                  <a:cubicBezTo>
                    <a:pt x="25" y="5"/>
                    <a:pt x="17" y="6"/>
                    <a:pt x="17" y="3"/>
                  </a:cubicBezTo>
                  <a:cubicBezTo>
                    <a:pt x="17" y="0"/>
                    <a:pt x="12" y="2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7" name="Freeform 72"/>
            <p:cNvSpPr>
              <a:spLocks/>
            </p:cNvSpPr>
            <p:nvPr/>
          </p:nvSpPr>
          <p:spPr bwMode="auto">
            <a:xfrm>
              <a:off x="19856451" y="6053138"/>
              <a:ext cx="404813" cy="314325"/>
            </a:xfrm>
            <a:custGeom>
              <a:avLst/>
              <a:gdLst>
                <a:gd name="T0" fmla="*/ 9 w 76"/>
                <a:gd name="T1" fmla="*/ 35 h 60"/>
                <a:gd name="T2" fmla="*/ 4 w 76"/>
                <a:gd name="T3" fmla="*/ 42 h 60"/>
                <a:gd name="T4" fmla="*/ 2 w 76"/>
                <a:gd name="T5" fmla="*/ 48 h 60"/>
                <a:gd name="T6" fmla="*/ 2 w 76"/>
                <a:gd name="T7" fmla="*/ 57 h 60"/>
                <a:gd name="T8" fmla="*/ 8 w 76"/>
                <a:gd name="T9" fmla="*/ 55 h 60"/>
                <a:gd name="T10" fmla="*/ 14 w 76"/>
                <a:gd name="T11" fmla="*/ 53 h 60"/>
                <a:gd name="T12" fmla="*/ 7 w 76"/>
                <a:gd name="T13" fmla="*/ 45 h 60"/>
                <a:gd name="T14" fmla="*/ 17 w 76"/>
                <a:gd name="T15" fmla="*/ 44 h 60"/>
                <a:gd name="T16" fmla="*/ 34 w 76"/>
                <a:gd name="T17" fmla="*/ 48 h 60"/>
                <a:gd name="T18" fmla="*/ 41 w 76"/>
                <a:gd name="T19" fmla="*/ 45 h 60"/>
                <a:gd name="T20" fmla="*/ 57 w 76"/>
                <a:gd name="T21" fmla="*/ 38 h 60"/>
                <a:gd name="T22" fmla="*/ 63 w 76"/>
                <a:gd name="T23" fmla="*/ 32 h 60"/>
                <a:gd name="T24" fmla="*/ 76 w 76"/>
                <a:gd name="T25" fmla="*/ 18 h 60"/>
                <a:gd name="T26" fmla="*/ 65 w 76"/>
                <a:gd name="T27" fmla="*/ 21 h 60"/>
                <a:gd name="T28" fmla="*/ 54 w 76"/>
                <a:gd name="T29" fmla="*/ 24 h 60"/>
                <a:gd name="T30" fmla="*/ 29 w 76"/>
                <a:gd name="T31" fmla="*/ 6 h 60"/>
                <a:gd name="T32" fmla="*/ 22 w 76"/>
                <a:gd name="T33" fmla="*/ 9 h 60"/>
                <a:gd name="T34" fmla="*/ 21 w 76"/>
                <a:gd name="T35" fmla="*/ 21 h 60"/>
                <a:gd name="T36" fmla="*/ 18 w 76"/>
                <a:gd name="T37" fmla="*/ 31 h 60"/>
                <a:gd name="T38" fmla="*/ 9 w 76"/>
                <a:gd name="T3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60">
                  <a:moveTo>
                    <a:pt x="9" y="35"/>
                  </a:moveTo>
                  <a:cubicBezTo>
                    <a:pt x="5" y="36"/>
                    <a:pt x="9" y="40"/>
                    <a:pt x="4" y="42"/>
                  </a:cubicBezTo>
                  <a:cubicBezTo>
                    <a:pt x="0" y="44"/>
                    <a:pt x="0" y="47"/>
                    <a:pt x="2" y="48"/>
                  </a:cubicBezTo>
                  <a:cubicBezTo>
                    <a:pt x="5" y="50"/>
                    <a:pt x="3" y="54"/>
                    <a:pt x="2" y="57"/>
                  </a:cubicBezTo>
                  <a:cubicBezTo>
                    <a:pt x="2" y="60"/>
                    <a:pt x="5" y="58"/>
                    <a:pt x="8" y="55"/>
                  </a:cubicBezTo>
                  <a:cubicBezTo>
                    <a:pt x="11" y="52"/>
                    <a:pt x="13" y="56"/>
                    <a:pt x="14" y="53"/>
                  </a:cubicBezTo>
                  <a:cubicBezTo>
                    <a:pt x="15" y="50"/>
                    <a:pt x="7" y="48"/>
                    <a:pt x="7" y="45"/>
                  </a:cubicBezTo>
                  <a:cubicBezTo>
                    <a:pt x="8" y="42"/>
                    <a:pt x="13" y="46"/>
                    <a:pt x="17" y="44"/>
                  </a:cubicBezTo>
                  <a:cubicBezTo>
                    <a:pt x="21" y="42"/>
                    <a:pt x="29" y="44"/>
                    <a:pt x="34" y="48"/>
                  </a:cubicBezTo>
                  <a:cubicBezTo>
                    <a:pt x="39" y="52"/>
                    <a:pt x="40" y="51"/>
                    <a:pt x="41" y="45"/>
                  </a:cubicBezTo>
                  <a:cubicBezTo>
                    <a:pt x="42" y="40"/>
                    <a:pt x="50" y="38"/>
                    <a:pt x="57" y="38"/>
                  </a:cubicBezTo>
                  <a:cubicBezTo>
                    <a:pt x="65" y="38"/>
                    <a:pt x="66" y="34"/>
                    <a:pt x="63" y="32"/>
                  </a:cubicBezTo>
                  <a:cubicBezTo>
                    <a:pt x="61" y="31"/>
                    <a:pt x="76" y="21"/>
                    <a:pt x="76" y="18"/>
                  </a:cubicBezTo>
                  <a:cubicBezTo>
                    <a:pt x="75" y="16"/>
                    <a:pt x="68" y="24"/>
                    <a:pt x="65" y="21"/>
                  </a:cubicBezTo>
                  <a:cubicBezTo>
                    <a:pt x="63" y="18"/>
                    <a:pt x="59" y="23"/>
                    <a:pt x="54" y="24"/>
                  </a:cubicBezTo>
                  <a:cubicBezTo>
                    <a:pt x="49" y="25"/>
                    <a:pt x="33" y="12"/>
                    <a:pt x="29" y="6"/>
                  </a:cubicBezTo>
                  <a:cubicBezTo>
                    <a:pt x="25" y="0"/>
                    <a:pt x="19" y="5"/>
                    <a:pt x="22" y="9"/>
                  </a:cubicBezTo>
                  <a:cubicBezTo>
                    <a:pt x="25" y="14"/>
                    <a:pt x="21" y="15"/>
                    <a:pt x="21" y="21"/>
                  </a:cubicBezTo>
                  <a:cubicBezTo>
                    <a:pt x="21" y="27"/>
                    <a:pt x="17" y="27"/>
                    <a:pt x="18" y="31"/>
                  </a:cubicBezTo>
                  <a:cubicBezTo>
                    <a:pt x="19" y="35"/>
                    <a:pt x="13" y="34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8" name="Freeform 73"/>
            <p:cNvSpPr>
              <a:spLocks/>
            </p:cNvSpPr>
            <p:nvPr/>
          </p:nvSpPr>
          <p:spPr bwMode="auto">
            <a:xfrm>
              <a:off x="19400838" y="6838950"/>
              <a:ext cx="147638" cy="120650"/>
            </a:xfrm>
            <a:custGeom>
              <a:avLst/>
              <a:gdLst>
                <a:gd name="T0" fmla="*/ 11 w 28"/>
                <a:gd name="T1" fmla="*/ 19 h 23"/>
                <a:gd name="T2" fmla="*/ 20 w 28"/>
                <a:gd name="T3" fmla="*/ 15 h 23"/>
                <a:gd name="T4" fmla="*/ 28 w 28"/>
                <a:gd name="T5" fmla="*/ 5 h 23"/>
                <a:gd name="T6" fmla="*/ 17 w 28"/>
                <a:gd name="T7" fmla="*/ 4 h 23"/>
                <a:gd name="T8" fmla="*/ 6 w 28"/>
                <a:gd name="T9" fmla="*/ 7 h 23"/>
                <a:gd name="T10" fmla="*/ 4 w 28"/>
                <a:gd name="T11" fmla="*/ 22 h 23"/>
                <a:gd name="T12" fmla="*/ 11 w 28"/>
                <a:gd name="T13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11" y="19"/>
                  </a:moveTo>
                  <a:cubicBezTo>
                    <a:pt x="12" y="15"/>
                    <a:pt x="17" y="13"/>
                    <a:pt x="20" y="15"/>
                  </a:cubicBezTo>
                  <a:cubicBezTo>
                    <a:pt x="24" y="17"/>
                    <a:pt x="28" y="10"/>
                    <a:pt x="28" y="5"/>
                  </a:cubicBezTo>
                  <a:cubicBezTo>
                    <a:pt x="28" y="0"/>
                    <a:pt x="18" y="0"/>
                    <a:pt x="17" y="4"/>
                  </a:cubicBezTo>
                  <a:cubicBezTo>
                    <a:pt x="15" y="7"/>
                    <a:pt x="11" y="6"/>
                    <a:pt x="6" y="7"/>
                  </a:cubicBezTo>
                  <a:cubicBezTo>
                    <a:pt x="1" y="8"/>
                    <a:pt x="0" y="20"/>
                    <a:pt x="4" y="22"/>
                  </a:cubicBezTo>
                  <a:cubicBezTo>
                    <a:pt x="7" y="23"/>
                    <a:pt x="10" y="23"/>
                    <a:pt x="1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9" name="Freeform 74"/>
            <p:cNvSpPr>
              <a:spLocks/>
            </p:cNvSpPr>
            <p:nvPr/>
          </p:nvSpPr>
          <p:spPr bwMode="auto">
            <a:xfrm>
              <a:off x="17954626" y="7759700"/>
              <a:ext cx="158750" cy="136525"/>
            </a:xfrm>
            <a:custGeom>
              <a:avLst/>
              <a:gdLst>
                <a:gd name="T0" fmla="*/ 24 w 30"/>
                <a:gd name="T1" fmla="*/ 16 h 26"/>
                <a:gd name="T2" fmla="*/ 30 w 30"/>
                <a:gd name="T3" fmla="*/ 3 h 26"/>
                <a:gd name="T4" fmla="*/ 16 w 30"/>
                <a:gd name="T5" fmla="*/ 2 h 26"/>
                <a:gd name="T6" fmla="*/ 5 w 30"/>
                <a:gd name="T7" fmla="*/ 17 h 26"/>
                <a:gd name="T8" fmla="*/ 24 w 30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24" y="16"/>
                  </a:moveTo>
                  <a:cubicBezTo>
                    <a:pt x="24" y="12"/>
                    <a:pt x="30" y="6"/>
                    <a:pt x="30" y="3"/>
                  </a:cubicBezTo>
                  <a:cubicBezTo>
                    <a:pt x="29" y="0"/>
                    <a:pt x="20" y="2"/>
                    <a:pt x="16" y="2"/>
                  </a:cubicBezTo>
                  <a:cubicBezTo>
                    <a:pt x="11" y="2"/>
                    <a:pt x="0" y="8"/>
                    <a:pt x="5" y="17"/>
                  </a:cubicBezTo>
                  <a:cubicBezTo>
                    <a:pt x="9" y="26"/>
                    <a:pt x="23" y="20"/>
                    <a:pt x="2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0" name="Freeform 75"/>
            <p:cNvSpPr>
              <a:spLocks/>
            </p:cNvSpPr>
            <p:nvPr/>
          </p:nvSpPr>
          <p:spPr bwMode="auto">
            <a:xfrm>
              <a:off x="18649951" y="7431088"/>
              <a:ext cx="144463" cy="203200"/>
            </a:xfrm>
            <a:custGeom>
              <a:avLst/>
              <a:gdLst>
                <a:gd name="T0" fmla="*/ 10 w 27"/>
                <a:gd name="T1" fmla="*/ 39 h 39"/>
                <a:gd name="T2" fmla="*/ 24 w 27"/>
                <a:gd name="T3" fmla="*/ 4 h 39"/>
                <a:gd name="T4" fmla="*/ 4 w 27"/>
                <a:gd name="T5" fmla="*/ 19 h 39"/>
                <a:gd name="T6" fmla="*/ 10 w 2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9">
                  <a:moveTo>
                    <a:pt x="10" y="39"/>
                  </a:moveTo>
                  <a:cubicBezTo>
                    <a:pt x="13" y="36"/>
                    <a:pt x="27" y="8"/>
                    <a:pt x="24" y="4"/>
                  </a:cubicBezTo>
                  <a:cubicBezTo>
                    <a:pt x="21" y="0"/>
                    <a:pt x="7" y="6"/>
                    <a:pt x="4" y="19"/>
                  </a:cubicBezTo>
                  <a:cubicBezTo>
                    <a:pt x="0" y="33"/>
                    <a:pt x="8" y="39"/>
                    <a:pt x="1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1" name="Freeform 76"/>
            <p:cNvSpPr>
              <a:spLocks/>
            </p:cNvSpPr>
            <p:nvPr/>
          </p:nvSpPr>
          <p:spPr bwMode="auto">
            <a:xfrm>
              <a:off x="18878551" y="8367713"/>
              <a:ext cx="65088" cy="63500"/>
            </a:xfrm>
            <a:custGeom>
              <a:avLst/>
              <a:gdLst>
                <a:gd name="T0" fmla="*/ 10 w 12"/>
                <a:gd name="T1" fmla="*/ 3 h 12"/>
                <a:gd name="T2" fmla="*/ 1 w 12"/>
                <a:gd name="T3" fmla="*/ 9 h 12"/>
                <a:gd name="T4" fmla="*/ 10 w 12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7" y="0"/>
                    <a:pt x="0" y="6"/>
                    <a:pt x="1" y="9"/>
                  </a:cubicBezTo>
                  <a:cubicBezTo>
                    <a:pt x="3" y="12"/>
                    <a:pt x="12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2" name="Freeform 77"/>
            <p:cNvSpPr>
              <a:spLocks/>
            </p:cNvSpPr>
            <p:nvPr/>
          </p:nvSpPr>
          <p:spPr bwMode="auto">
            <a:xfrm>
              <a:off x="18676938" y="8158163"/>
              <a:ext cx="101600" cy="93663"/>
            </a:xfrm>
            <a:custGeom>
              <a:avLst/>
              <a:gdLst>
                <a:gd name="T0" fmla="*/ 1 w 19"/>
                <a:gd name="T1" fmla="*/ 3 h 18"/>
                <a:gd name="T2" fmla="*/ 11 w 19"/>
                <a:gd name="T3" fmla="*/ 15 h 18"/>
                <a:gd name="T4" fmla="*/ 1 w 19"/>
                <a:gd name="T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8">
                  <a:moveTo>
                    <a:pt x="1" y="3"/>
                  </a:moveTo>
                  <a:cubicBezTo>
                    <a:pt x="2" y="8"/>
                    <a:pt x="4" y="18"/>
                    <a:pt x="11" y="15"/>
                  </a:cubicBezTo>
                  <a:cubicBezTo>
                    <a:pt x="19" y="13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3" name="Freeform 78"/>
            <p:cNvSpPr>
              <a:spLocks/>
            </p:cNvSpPr>
            <p:nvPr/>
          </p:nvSpPr>
          <p:spPr bwMode="auto">
            <a:xfrm>
              <a:off x="18486438" y="8294688"/>
              <a:ext cx="147638" cy="198438"/>
            </a:xfrm>
            <a:custGeom>
              <a:avLst/>
              <a:gdLst>
                <a:gd name="T0" fmla="*/ 16 w 28"/>
                <a:gd name="T1" fmla="*/ 16 h 38"/>
                <a:gd name="T2" fmla="*/ 2 w 28"/>
                <a:gd name="T3" fmla="*/ 35 h 38"/>
                <a:gd name="T4" fmla="*/ 22 w 28"/>
                <a:gd name="T5" fmla="*/ 16 h 38"/>
                <a:gd name="T6" fmla="*/ 25 w 28"/>
                <a:gd name="T7" fmla="*/ 4 h 38"/>
                <a:gd name="T8" fmla="*/ 16 w 28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16" y="16"/>
                  </a:moveTo>
                  <a:cubicBezTo>
                    <a:pt x="11" y="22"/>
                    <a:pt x="0" y="32"/>
                    <a:pt x="2" y="35"/>
                  </a:cubicBezTo>
                  <a:cubicBezTo>
                    <a:pt x="4" y="38"/>
                    <a:pt x="16" y="20"/>
                    <a:pt x="22" y="16"/>
                  </a:cubicBezTo>
                  <a:cubicBezTo>
                    <a:pt x="28" y="11"/>
                    <a:pt x="27" y="8"/>
                    <a:pt x="25" y="4"/>
                  </a:cubicBezTo>
                  <a:cubicBezTo>
                    <a:pt x="23" y="0"/>
                    <a:pt x="21" y="10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4" name="Freeform 79"/>
            <p:cNvSpPr>
              <a:spLocks/>
            </p:cNvSpPr>
            <p:nvPr/>
          </p:nvSpPr>
          <p:spPr bwMode="auto">
            <a:xfrm>
              <a:off x="18751551" y="8258175"/>
              <a:ext cx="142875" cy="188913"/>
            </a:xfrm>
            <a:custGeom>
              <a:avLst/>
              <a:gdLst>
                <a:gd name="T0" fmla="*/ 5 w 27"/>
                <a:gd name="T1" fmla="*/ 1 h 36"/>
                <a:gd name="T2" fmla="*/ 5 w 27"/>
                <a:gd name="T3" fmla="*/ 17 h 36"/>
                <a:gd name="T4" fmla="*/ 11 w 27"/>
                <a:gd name="T5" fmla="*/ 13 h 36"/>
                <a:gd name="T6" fmla="*/ 12 w 27"/>
                <a:gd name="T7" fmla="*/ 22 h 36"/>
                <a:gd name="T8" fmla="*/ 14 w 27"/>
                <a:gd name="T9" fmla="*/ 35 h 36"/>
                <a:gd name="T10" fmla="*/ 26 w 27"/>
                <a:gd name="T11" fmla="*/ 17 h 36"/>
                <a:gd name="T12" fmla="*/ 22 w 27"/>
                <a:gd name="T13" fmla="*/ 15 h 36"/>
                <a:gd name="T14" fmla="*/ 5 w 27"/>
                <a:gd name="T1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6">
                  <a:moveTo>
                    <a:pt x="5" y="1"/>
                  </a:moveTo>
                  <a:cubicBezTo>
                    <a:pt x="0" y="2"/>
                    <a:pt x="1" y="17"/>
                    <a:pt x="5" y="17"/>
                  </a:cubicBezTo>
                  <a:cubicBezTo>
                    <a:pt x="7" y="16"/>
                    <a:pt x="11" y="17"/>
                    <a:pt x="11" y="13"/>
                  </a:cubicBezTo>
                  <a:cubicBezTo>
                    <a:pt x="12" y="10"/>
                    <a:pt x="15" y="19"/>
                    <a:pt x="12" y="22"/>
                  </a:cubicBezTo>
                  <a:cubicBezTo>
                    <a:pt x="9" y="25"/>
                    <a:pt x="9" y="34"/>
                    <a:pt x="14" y="35"/>
                  </a:cubicBezTo>
                  <a:cubicBezTo>
                    <a:pt x="19" y="36"/>
                    <a:pt x="27" y="20"/>
                    <a:pt x="26" y="17"/>
                  </a:cubicBezTo>
                  <a:cubicBezTo>
                    <a:pt x="25" y="14"/>
                    <a:pt x="21" y="19"/>
                    <a:pt x="22" y="15"/>
                  </a:cubicBezTo>
                  <a:cubicBezTo>
                    <a:pt x="23" y="11"/>
                    <a:pt x="10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5" name="Freeform 80"/>
            <p:cNvSpPr>
              <a:spLocks/>
            </p:cNvSpPr>
            <p:nvPr/>
          </p:nvSpPr>
          <p:spPr bwMode="auto">
            <a:xfrm>
              <a:off x="18756313" y="8378825"/>
              <a:ext cx="309563" cy="271463"/>
            </a:xfrm>
            <a:custGeom>
              <a:avLst/>
              <a:gdLst>
                <a:gd name="T0" fmla="*/ 44 w 58"/>
                <a:gd name="T1" fmla="*/ 7 h 52"/>
                <a:gd name="T2" fmla="*/ 37 w 58"/>
                <a:gd name="T3" fmla="*/ 13 h 52"/>
                <a:gd name="T4" fmla="*/ 31 w 58"/>
                <a:gd name="T5" fmla="*/ 18 h 52"/>
                <a:gd name="T6" fmla="*/ 21 w 58"/>
                <a:gd name="T7" fmla="*/ 16 h 52"/>
                <a:gd name="T8" fmla="*/ 8 w 58"/>
                <a:gd name="T9" fmla="*/ 23 h 52"/>
                <a:gd name="T10" fmla="*/ 3 w 58"/>
                <a:gd name="T11" fmla="*/ 35 h 52"/>
                <a:gd name="T12" fmla="*/ 13 w 58"/>
                <a:gd name="T13" fmla="*/ 30 h 52"/>
                <a:gd name="T14" fmla="*/ 22 w 58"/>
                <a:gd name="T15" fmla="*/ 27 h 52"/>
                <a:gd name="T16" fmla="*/ 31 w 58"/>
                <a:gd name="T17" fmla="*/ 46 h 52"/>
                <a:gd name="T18" fmla="*/ 43 w 58"/>
                <a:gd name="T19" fmla="*/ 52 h 52"/>
                <a:gd name="T20" fmla="*/ 42 w 58"/>
                <a:gd name="T21" fmla="*/ 38 h 52"/>
                <a:gd name="T22" fmla="*/ 54 w 58"/>
                <a:gd name="T23" fmla="*/ 33 h 52"/>
                <a:gd name="T24" fmla="*/ 52 w 58"/>
                <a:gd name="T25" fmla="*/ 8 h 52"/>
                <a:gd name="T26" fmla="*/ 44 w 58"/>
                <a:gd name="T27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52">
                  <a:moveTo>
                    <a:pt x="44" y="7"/>
                  </a:moveTo>
                  <a:cubicBezTo>
                    <a:pt x="47" y="12"/>
                    <a:pt x="38" y="8"/>
                    <a:pt x="37" y="13"/>
                  </a:cubicBezTo>
                  <a:cubicBezTo>
                    <a:pt x="37" y="18"/>
                    <a:pt x="30" y="14"/>
                    <a:pt x="31" y="18"/>
                  </a:cubicBezTo>
                  <a:cubicBezTo>
                    <a:pt x="31" y="22"/>
                    <a:pt x="24" y="18"/>
                    <a:pt x="21" y="16"/>
                  </a:cubicBezTo>
                  <a:cubicBezTo>
                    <a:pt x="17" y="13"/>
                    <a:pt x="13" y="22"/>
                    <a:pt x="8" y="23"/>
                  </a:cubicBezTo>
                  <a:cubicBezTo>
                    <a:pt x="3" y="25"/>
                    <a:pt x="0" y="35"/>
                    <a:pt x="3" y="35"/>
                  </a:cubicBezTo>
                  <a:cubicBezTo>
                    <a:pt x="7" y="35"/>
                    <a:pt x="9" y="29"/>
                    <a:pt x="13" y="30"/>
                  </a:cubicBezTo>
                  <a:cubicBezTo>
                    <a:pt x="17" y="30"/>
                    <a:pt x="16" y="26"/>
                    <a:pt x="22" y="27"/>
                  </a:cubicBezTo>
                  <a:cubicBezTo>
                    <a:pt x="27" y="28"/>
                    <a:pt x="23" y="45"/>
                    <a:pt x="31" y="46"/>
                  </a:cubicBezTo>
                  <a:cubicBezTo>
                    <a:pt x="39" y="47"/>
                    <a:pt x="39" y="52"/>
                    <a:pt x="43" y="52"/>
                  </a:cubicBezTo>
                  <a:cubicBezTo>
                    <a:pt x="46" y="52"/>
                    <a:pt x="42" y="41"/>
                    <a:pt x="42" y="38"/>
                  </a:cubicBezTo>
                  <a:cubicBezTo>
                    <a:pt x="43" y="34"/>
                    <a:pt x="50" y="37"/>
                    <a:pt x="54" y="33"/>
                  </a:cubicBezTo>
                  <a:cubicBezTo>
                    <a:pt x="58" y="28"/>
                    <a:pt x="52" y="16"/>
                    <a:pt x="52" y="8"/>
                  </a:cubicBezTo>
                  <a:cubicBezTo>
                    <a:pt x="52" y="0"/>
                    <a:pt x="41" y="2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6" name="Freeform 81"/>
            <p:cNvSpPr>
              <a:spLocks/>
            </p:cNvSpPr>
            <p:nvPr/>
          </p:nvSpPr>
          <p:spPr bwMode="auto">
            <a:xfrm>
              <a:off x="18640426" y="7854950"/>
              <a:ext cx="366713" cy="539750"/>
            </a:xfrm>
            <a:custGeom>
              <a:avLst/>
              <a:gdLst>
                <a:gd name="T0" fmla="*/ 1 w 69"/>
                <a:gd name="T1" fmla="*/ 27 h 103"/>
                <a:gd name="T2" fmla="*/ 4 w 69"/>
                <a:gd name="T3" fmla="*/ 43 h 103"/>
                <a:gd name="T4" fmla="*/ 7 w 69"/>
                <a:gd name="T5" fmla="*/ 51 h 103"/>
                <a:gd name="T6" fmla="*/ 19 w 69"/>
                <a:gd name="T7" fmla="*/ 55 h 103"/>
                <a:gd name="T8" fmla="*/ 29 w 69"/>
                <a:gd name="T9" fmla="*/ 58 h 103"/>
                <a:gd name="T10" fmla="*/ 43 w 69"/>
                <a:gd name="T11" fmla="*/ 68 h 103"/>
                <a:gd name="T12" fmla="*/ 46 w 69"/>
                <a:gd name="T13" fmla="*/ 78 h 103"/>
                <a:gd name="T14" fmla="*/ 51 w 69"/>
                <a:gd name="T15" fmla="*/ 83 h 103"/>
                <a:gd name="T16" fmla="*/ 56 w 69"/>
                <a:gd name="T17" fmla="*/ 97 h 103"/>
                <a:gd name="T18" fmla="*/ 60 w 69"/>
                <a:gd name="T19" fmla="*/ 94 h 103"/>
                <a:gd name="T20" fmla="*/ 65 w 69"/>
                <a:gd name="T21" fmla="*/ 88 h 103"/>
                <a:gd name="T22" fmla="*/ 62 w 69"/>
                <a:gd name="T23" fmla="*/ 74 h 103"/>
                <a:gd name="T24" fmla="*/ 49 w 69"/>
                <a:gd name="T25" fmla="*/ 65 h 103"/>
                <a:gd name="T26" fmla="*/ 42 w 69"/>
                <a:gd name="T27" fmla="*/ 55 h 103"/>
                <a:gd name="T28" fmla="*/ 26 w 69"/>
                <a:gd name="T29" fmla="*/ 52 h 103"/>
                <a:gd name="T30" fmla="*/ 20 w 69"/>
                <a:gd name="T31" fmla="*/ 42 h 103"/>
                <a:gd name="T32" fmla="*/ 28 w 69"/>
                <a:gd name="T33" fmla="*/ 26 h 103"/>
                <a:gd name="T34" fmla="*/ 27 w 69"/>
                <a:gd name="T35" fmla="*/ 8 h 103"/>
                <a:gd name="T36" fmla="*/ 25 w 69"/>
                <a:gd name="T37" fmla="*/ 4 h 103"/>
                <a:gd name="T38" fmla="*/ 9 w 69"/>
                <a:gd name="T39" fmla="*/ 2 h 103"/>
                <a:gd name="T40" fmla="*/ 7 w 69"/>
                <a:gd name="T41" fmla="*/ 29 h 103"/>
                <a:gd name="T42" fmla="*/ 1 w 69"/>
                <a:gd name="T43" fmla="*/ 2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" h="103">
                  <a:moveTo>
                    <a:pt x="1" y="27"/>
                  </a:moveTo>
                  <a:cubicBezTo>
                    <a:pt x="0" y="30"/>
                    <a:pt x="2" y="43"/>
                    <a:pt x="4" y="43"/>
                  </a:cubicBezTo>
                  <a:cubicBezTo>
                    <a:pt x="7" y="43"/>
                    <a:pt x="9" y="46"/>
                    <a:pt x="7" y="51"/>
                  </a:cubicBezTo>
                  <a:cubicBezTo>
                    <a:pt x="6" y="57"/>
                    <a:pt x="12" y="57"/>
                    <a:pt x="19" y="55"/>
                  </a:cubicBezTo>
                  <a:cubicBezTo>
                    <a:pt x="25" y="53"/>
                    <a:pt x="23" y="59"/>
                    <a:pt x="29" y="58"/>
                  </a:cubicBezTo>
                  <a:cubicBezTo>
                    <a:pt x="35" y="57"/>
                    <a:pt x="44" y="65"/>
                    <a:pt x="43" y="68"/>
                  </a:cubicBezTo>
                  <a:cubicBezTo>
                    <a:pt x="41" y="71"/>
                    <a:pt x="43" y="81"/>
                    <a:pt x="46" y="78"/>
                  </a:cubicBezTo>
                  <a:cubicBezTo>
                    <a:pt x="49" y="76"/>
                    <a:pt x="54" y="79"/>
                    <a:pt x="51" y="83"/>
                  </a:cubicBezTo>
                  <a:cubicBezTo>
                    <a:pt x="48" y="88"/>
                    <a:pt x="55" y="92"/>
                    <a:pt x="56" y="97"/>
                  </a:cubicBezTo>
                  <a:cubicBezTo>
                    <a:pt x="57" y="103"/>
                    <a:pt x="61" y="98"/>
                    <a:pt x="60" y="94"/>
                  </a:cubicBezTo>
                  <a:cubicBezTo>
                    <a:pt x="59" y="90"/>
                    <a:pt x="61" y="91"/>
                    <a:pt x="65" y="88"/>
                  </a:cubicBezTo>
                  <a:cubicBezTo>
                    <a:pt x="69" y="85"/>
                    <a:pt x="65" y="80"/>
                    <a:pt x="62" y="74"/>
                  </a:cubicBezTo>
                  <a:cubicBezTo>
                    <a:pt x="59" y="68"/>
                    <a:pt x="49" y="70"/>
                    <a:pt x="49" y="65"/>
                  </a:cubicBezTo>
                  <a:cubicBezTo>
                    <a:pt x="49" y="60"/>
                    <a:pt x="42" y="58"/>
                    <a:pt x="42" y="55"/>
                  </a:cubicBezTo>
                  <a:cubicBezTo>
                    <a:pt x="41" y="52"/>
                    <a:pt x="32" y="49"/>
                    <a:pt x="26" y="52"/>
                  </a:cubicBezTo>
                  <a:cubicBezTo>
                    <a:pt x="20" y="56"/>
                    <a:pt x="24" y="46"/>
                    <a:pt x="20" y="42"/>
                  </a:cubicBezTo>
                  <a:cubicBezTo>
                    <a:pt x="16" y="38"/>
                    <a:pt x="23" y="31"/>
                    <a:pt x="28" y="26"/>
                  </a:cubicBezTo>
                  <a:cubicBezTo>
                    <a:pt x="33" y="21"/>
                    <a:pt x="27" y="12"/>
                    <a:pt x="27" y="8"/>
                  </a:cubicBezTo>
                  <a:cubicBezTo>
                    <a:pt x="28" y="4"/>
                    <a:pt x="28" y="2"/>
                    <a:pt x="25" y="4"/>
                  </a:cubicBezTo>
                  <a:cubicBezTo>
                    <a:pt x="23" y="5"/>
                    <a:pt x="13" y="0"/>
                    <a:pt x="9" y="2"/>
                  </a:cubicBezTo>
                  <a:cubicBezTo>
                    <a:pt x="5" y="5"/>
                    <a:pt x="9" y="27"/>
                    <a:pt x="7" y="29"/>
                  </a:cubicBezTo>
                  <a:cubicBezTo>
                    <a:pt x="5" y="30"/>
                    <a:pt x="2" y="25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7" name="Freeform 82"/>
            <p:cNvSpPr>
              <a:spLocks/>
            </p:cNvSpPr>
            <p:nvPr/>
          </p:nvSpPr>
          <p:spPr bwMode="auto">
            <a:xfrm>
              <a:off x="20362863" y="9231313"/>
              <a:ext cx="254000" cy="127000"/>
            </a:xfrm>
            <a:custGeom>
              <a:avLst/>
              <a:gdLst>
                <a:gd name="T0" fmla="*/ 38 w 48"/>
                <a:gd name="T1" fmla="*/ 7 h 24"/>
                <a:gd name="T2" fmla="*/ 25 w 48"/>
                <a:gd name="T3" fmla="*/ 15 h 24"/>
                <a:gd name="T4" fmla="*/ 1 w 48"/>
                <a:gd name="T5" fmla="*/ 16 h 24"/>
                <a:gd name="T6" fmla="*/ 19 w 48"/>
                <a:gd name="T7" fmla="*/ 24 h 24"/>
                <a:gd name="T8" fmla="*/ 42 w 48"/>
                <a:gd name="T9" fmla="*/ 13 h 24"/>
                <a:gd name="T10" fmla="*/ 46 w 48"/>
                <a:gd name="T11" fmla="*/ 3 h 24"/>
                <a:gd name="T12" fmla="*/ 38 w 48"/>
                <a:gd name="T1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38" y="7"/>
                  </a:moveTo>
                  <a:cubicBezTo>
                    <a:pt x="38" y="10"/>
                    <a:pt x="33" y="12"/>
                    <a:pt x="25" y="15"/>
                  </a:cubicBezTo>
                  <a:cubicBezTo>
                    <a:pt x="16" y="18"/>
                    <a:pt x="1" y="11"/>
                    <a:pt x="1" y="16"/>
                  </a:cubicBezTo>
                  <a:cubicBezTo>
                    <a:pt x="0" y="19"/>
                    <a:pt x="10" y="24"/>
                    <a:pt x="19" y="24"/>
                  </a:cubicBezTo>
                  <a:cubicBezTo>
                    <a:pt x="28" y="24"/>
                    <a:pt x="42" y="15"/>
                    <a:pt x="42" y="13"/>
                  </a:cubicBezTo>
                  <a:cubicBezTo>
                    <a:pt x="42" y="10"/>
                    <a:pt x="48" y="5"/>
                    <a:pt x="46" y="3"/>
                  </a:cubicBezTo>
                  <a:cubicBezTo>
                    <a:pt x="43" y="0"/>
                    <a:pt x="38" y="4"/>
                    <a:pt x="3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8" name="Freeform 83"/>
            <p:cNvSpPr>
              <a:spLocks/>
            </p:cNvSpPr>
            <p:nvPr/>
          </p:nvSpPr>
          <p:spPr bwMode="auto">
            <a:xfrm>
              <a:off x="20574001" y="9174163"/>
              <a:ext cx="106363" cy="95250"/>
            </a:xfrm>
            <a:custGeom>
              <a:avLst/>
              <a:gdLst>
                <a:gd name="T0" fmla="*/ 6 w 20"/>
                <a:gd name="T1" fmla="*/ 6 h 18"/>
                <a:gd name="T2" fmla="*/ 13 w 20"/>
                <a:gd name="T3" fmla="*/ 17 h 18"/>
                <a:gd name="T4" fmla="*/ 10 w 20"/>
                <a:gd name="T5" fmla="*/ 5 h 18"/>
                <a:gd name="T6" fmla="*/ 6 w 20"/>
                <a:gd name="T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8">
                  <a:moveTo>
                    <a:pt x="6" y="6"/>
                  </a:moveTo>
                  <a:cubicBezTo>
                    <a:pt x="13" y="12"/>
                    <a:pt x="9" y="18"/>
                    <a:pt x="13" y="17"/>
                  </a:cubicBezTo>
                  <a:cubicBezTo>
                    <a:pt x="20" y="15"/>
                    <a:pt x="15" y="9"/>
                    <a:pt x="10" y="5"/>
                  </a:cubicBezTo>
                  <a:cubicBezTo>
                    <a:pt x="4" y="2"/>
                    <a:pt x="0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9" name="Freeform 84"/>
            <p:cNvSpPr>
              <a:spLocks/>
            </p:cNvSpPr>
            <p:nvPr/>
          </p:nvSpPr>
          <p:spPr bwMode="auto">
            <a:xfrm>
              <a:off x="16302038" y="8394700"/>
              <a:ext cx="127000" cy="246063"/>
            </a:xfrm>
            <a:custGeom>
              <a:avLst/>
              <a:gdLst>
                <a:gd name="T0" fmla="*/ 5 w 24"/>
                <a:gd name="T1" fmla="*/ 1 h 47"/>
                <a:gd name="T2" fmla="*/ 1 w 24"/>
                <a:gd name="T3" fmla="*/ 11 h 47"/>
                <a:gd name="T4" fmla="*/ 1 w 24"/>
                <a:gd name="T5" fmla="*/ 26 h 47"/>
                <a:gd name="T6" fmla="*/ 6 w 24"/>
                <a:gd name="T7" fmla="*/ 43 h 47"/>
                <a:gd name="T8" fmla="*/ 24 w 24"/>
                <a:gd name="T9" fmla="*/ 27 h 47"/>
                <a:gd name="T10" fmla="*/ 5 w 24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5" y="1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6"/>
                    <a:pt x="0" y="20"/>
                    <a:pt x="1" y="26"/>
                  </a:cubicBezTo>
                  <a:cubicBezTo>
                    <a:pt x="1" y="33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8"/>
                    <a:pt x="8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0" name="Freeform 85"/>
            <p:cNvSpPr>
              <a:spLocks/>
            </p:cNvSpPr>
            <p:nvPr/>
          </p:nvSpPr>
          <p:spPr bwMode="auto">
            <a:xfrm>
              <a:off x="14068426" y="9656763"/>
              <a:ext cx="447675" cy="868363"/>
            </a:xfrm>
            <a:custGeom>
              <a:avLst/>
              <a:gdLst>
                <a:gd name="T0" fmla="*/ 71 w 84"/>
                <a:gd name="T1" fmla="*/ 6 h 166"/>
                <a:gd name="T2" fmla="*/ 67 w 84"/>
                <a:gd name="T3" fmla="*/ 9 h 166"/>
                <a:gd name="T4" fmla="*/ 65 w 84"/>
                <a:gd name="T5" fmla="*/ 17 h 166"/>
                <a:gd name="T6" fmla="*/ 59 w 84"/>
                <a:gd name="T7" fmla="*/ 22 h 166"/>
                <a:gd name="T8" fmla="*/ 53 w 84"/>
                <a:gd name="T9" fmla="*/ 27 h 166"/>
                <a:gd name="T10" fmla="*/ 53 w 84"/>
                <a:gd name="T11" fmla="*/ 33 h 166"/>
                <a:gd name="T12" fmla="*/ 44 w 84"/>
                <a:gd name="T13" fmla="*/ 40 h 166"/>
                <a:gd name="T14" fmla="*/ 29 w 84"/>
                <a:gd name="T15" fmla="*/ 48 h 166"/>
                <a:gd name="T16" fmla="*/ 14 w 84"/>
                <a:gd name="T17" fmla="*/ 51 h 166"/>
                <a:gd name="T18" fmla="*/ 10 w 84"/>
                <a:gd name="T19" fmla="*/ 66 h 166"/>
                <a:gd name="T20" fmla="*/ 11 w 84"/>
                <a:gd name="T21" fmla="*/ 86 h 166"/>
                <a:gd name="T22" fmla="*/ 8 w 84"/>
                <a:gd name="T23" fmla="*/ 109 h 166"/>
                <a:gd name="T24" fmla="*/ 4 w 84"/>
                <a:gd name="T25" fmla="*/ 136 h 166"/>
                <a:gd name="T26" fmla="*/ 11 w 84"/>
                <a:gd name="T27" fmla="*/ 157 h 166"/>
                <a:gd name="T28" fmla="*/ 31 w 84"/>
                <a:gd name="T29" fmla="*/ 162 h 166"/>
                <a:gd name="T30" fmla="*/ 43 w 84"/>
                <a:gd name="T31" fmla="*/ 158 h 166"/>
                <a:gd name="T32" fmla="*/ 59 w 84"/>
                <a:gd name="T33" fmla="*/ 111 h 166"/>
                <a:gd name="T34" fmla="*/ 72 w 84"/>
                <a:gd name="T35" fmla="*/ 67 h 166"/>
                <a:gd name="T36" fmla="*/ 74 w 84"/>
                <a:gd name="T37" fmla="*/ 54 h 166"/>
                <a:gd name="T38" fmla="*/ 77 w 84"/>
                <a:gd name="T39" fmla="*/ 47 h 166"/>
                <a:gd name="T40" fmla="*/ 83 w 84"/>
                <a:gd name="T41" fmla="*/ 46 h 166"/>
                <a:gd name="T42" fmla="*/ 79 w 84"/>
                <a:gd name="T43" fmla="*/ 24 h 166"/>
                <a:gd name="T44" fmla="*/ 71 w 84"/>
                <a:gd name="T45" fmla="*/ 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66">
                  <a:moveTo>
                    <a:pt x="71" y="6"/>
                  </a:moveTo>
                  <a:cubicBezTo>
                    <a:pt x="69" y="0"/>
                    <a:pt x="68" y="8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20"/>
                    <a:pt x="61" y="22"/>
                    <a:pt x="59" y="22"/>
                  </a:cubicBezTo>
                  <a:cubicBezTo>
                    <a:pt x="56" y="22"/>
                    <a:pt x="52" y="23"/>
                    <a:pt x="53" y="27"/>
                  </a:cubicBezTo>
                  <a:cubicBezTo>
                    <a:pt x="54" y="31"/>
                    <a:pt x="51" y="30"/>
                    <a:pt x="53" y="33"/>
                  </a:cubicBezTo>
                  <a:cubicBezTo>
                    <a:pt x="54" y="36"/>
                    <a:pt x="49" y="40"/>
                    <a:pt x="44" y="40"/>
                  </a:cubicBezTo>
                  <a:cubicBezTo>
                    <a:pt x="40" y="40"/>
                    <a:pt x="34" y="49"/>
                    <a:pt x="29" y="48"/>
                  </a:cubicBezTo>
                  <a:cubicBezTo>
                    <a:pt x="24" y="47"/>
                    <a:pt x="19" y="51"/>
                    <a:pt x="14" y="51"/>
                  </a:cubicBezTo>
                  <a:cubicBezTo>
                    <a:pt x="10" y="50"/>
                    <a:pt x="13" y="60"/>
                    <a:pt x="10" y="66"/>
                  </a:cubicBezTo>
                  <a:cubicBezTo>
                    <a:pt x="6" y="72"/>
                    <a:pt x="8" y="79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9"/>
                    <a:pt x="1" y="129"/>
                    <a:pt x="4" y="136"/>
                  </a:cubicBezTo>
                  <a:cubicBezTo>
                    <a:pt x="7" y="143"/>
                    <a:pt x="7" y="153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9"/>
                    <a:pt x="39" y="163"/>
                    <a:pt x="43" y="158"/>
                  </a:cubicBezTo>
                  <a:cubicBezTo>
                    <a:pt x="47" y="153"/>
                    <a:pt x="54" y="128"/>
                    <a:pt x="59" y="111"/>
                  </a:cubicBezTo>
                  <a:cubicBezTo>
                    <a:pt x="65" y="94"/>
                    <a:pt x="72" y="71"/>
                    <a:pt x="72" y="67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6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7"/>
                    <a:pt x="72" y="9"/>
                    <a:pt x="7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1" name="Freeform 86"/>
            <p:cNvSpPr>
              <a:spLocks/>
            </p:cNvSpPr>
            <p:nvPr/>
          </p:nvSpPr>
          <p:spPr bwMode="auto">
            <a:xfrm>
              <a:off x="14685963" y="8205788"/>
              <a:ext cx="84138" cy="41275"/>
            </a:xfrm>
            <a:custGeom>
              <a:avLst/>
              <a:gdLst>
                <a:gd name="T0" fmla="*/ 4 w 16"/>
                <a:gd name="T1" fmla="*/ 4 h 8"/>
                <a:gd name="T2" fmla="*/ 15 w 16"/>
                <a:gd name="T3" fmla="*/ 2 h 8"/>
                <a:gd name="T4" fmla="*/ 4 w 16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4" y="4"/>
                  </a:moveTo>
                  <a:cubicBezTo>
                    <a:pt x="8" y="8"/>
                    <a:pt x="15" y="3"/>
                    <a:pt x="15" y="2"/>
                  </a:cubicBezTo>
                  <a:cubicBezTo>
                    <a:pt x="16" y="0"/>
                    <a:pt x="0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2" name="Freeform 87"/>
            <p:cNvSpPr>
              <a:spLocks/>
            </p:cNvSpPr>
            <p:nvPr/>
          </p:nvSpPr>
          <p:spPr bwMode="auto">
            <a:xfrm>
              <a:off x="15573376" y="12123738"/>
              <a:ext cx="158750" cy="93663"/>
            </a:xfrm>
            <a:custGeom>
              <a:avLst/>
              <a:gdLst>
                <a:gd name="T0" fmla="*/ 13 w 30"/>
                <a:gd name="T1" fmla="*/ 3 h 18"/>
                <a:gd name="T2" fmla="*/ 10 w 30"/>
                <a:gd name="T3" fmla="*/ 16 h 18"/>
                <a:gd name="T4" fmla="*/ 19 w 30"/>
                <a:gd name="T5" fmla="*/ 16 h 18"/>
                <a:gd name="T6" fmla="*/ 29 w 30"/>
                <a:gd name="T7" fmla="*/ 11 h 18"/>
                <a:gd name="T8" fmla="*/ 13 w 30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13" y="3"/>
                  </a:moveTo>
                  <a:cubicBezTo>
                    <a:pt x="12" y="0"/>
                    <a:pt x="0" y="11"/>
                    <a:pt x="10" y="16"/>
                  </a:cubicBezTo>
                  <a:cubicBezTo>
                    <a:pt x="14" y="18"/>
                    <a:pt x="16" y="13"/>
                    <a:pt x="19" y="16"/>
                  </a:cubicBezTo>
                  <a:cubicBezTo>
                    <a:pt x="22" y="18"/>
                    <a:pt x="28" y="17"/>
                    <a:pt x="29" y="11"/>
                  </a:cubicBezTo>
                  <a:cubicBezTo>
                    <a:pt x="30" y="6"/>
                    <a:pt x="15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3" name="Freeform 88"/>
            <p:cNvSpPr>
              <a:spLocks/>
            </p:cNvSpPr>
            <p:nvPr/>
          </p:nvSpPr>
          <p:spPr bwMode="auto">
            <a:xfrm>
              <a:off x="20745451" y="9294813"/>
              <a:ext cx="115888" cy="115888"/>
            </a:xfrm>
            <a:custGeom>
              <a:avLst/>
              <a:gdLst>
                <a:gd name="T0" fmla="*/ 1 w 22"/>
                <a:gd name="T1" fmla="*/ 3 h 22"/>
                <a:gd name="T2" fmla="*/ 15 w 22"/>
                <a:gd name="T3" fmla="*/ 19 h 22"/>
                <a:gd name="T4" fmla="*/ 1 w 22"/>
                <a:gd name="T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1" y="3"/>
                  </a:moveTo>
                  <a:cubicBezTo>
                    <a:pt x="0" y="6"/>
                    <a:pt x="11" y="22"/>
                    <a:pt x="15" y="19"/>
                  </a:cubicBezTo>
                  <a:cubicBezTo>
                    <a:pt x="22" y="15"/>
                    <a:pt x="2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4" name="Freeform 89"/>
            <p:cNvSpPr>
              <a:spLocks/>
            </p:cNvSpPr>
            <p:nvPr/>
          </p:nvSpPr>
          <p:spPr bwMode="auto">
            <a:xfrm>
              <a:off x="21047076" y="9515475"/>
              <a:ext cx="80963" cy="73025"/>
            </a:xfrm>
            <a:custGeom>
              <a:avLst/>
              <a:gdLst>
                <a:gd name="T0" fmla="*/ 1 w 15"/>
                <a:gd name="T1" fmla="*/ 6 h 14"/>
                <a:gd name="T2" fmla="*/ 12 w 15"/>
                <a:gd name="T3" fmla="*/ 12 h 14"/>
                <a:gd name="T4" fmla="*/ 1 w 15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4">
                  <a:moveTo>
                    <a:pt x="1" y="6"/>
                  </a:moveTo>
                  <a:cubicBezTo>
                    <a:pt x="2" y="11"/>
                    <a:pt x="9" y="14"/>
                    <a:pt x="12" y="12"/>
                  </a:cubicBezTo>
                  <a:cubicBezTo>
                    <a:pt x="15" y="10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5" name="Freeform 90"/>
            <p:cNvSpPr>
              <a:spLocks/>
            </p:cNvSpPr>
            <p:nvPr/>
          </p:nvSpPr>
          <p:spPr bwMode="auto">
            <a:xfrm>
              <a:off x="21153438" y="9588500"/>
              <a:ext cx="80963" cy="52388"/>
            </a:xfrm>
            <a:custGeom>
              <a:avLst/>
              <a:gdLst>
                <a:gd name="T0" fmla="*/ 1 w 15"/>
                <a:gd name="T1" fmla="*/ 3 h 10"/>
                <a:gd name="T2" fmla="*/ 12 w 15"/>
                <a:gd name="T3" fmla="*/ 8 h 10"/>
                <a:gd name="T4" fmla="*/ 1 w 15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1" y="3"/>
                  </a:moveTo>
                  <a:cubicBezTo>
                    <a:pt x="2" y="4"/>
                    <a:pt x="8" y="10"/>
                    <a:pt x="12" y="8"/>
                  </a:cubicBezTo>
                  <a:cubicBezTo>
                    <a:pt x="15" y="5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6" name="Freeform 91"/>
            <p:cNvSpPr>
              <a:spLocks/>
            </p:cNvSpPr>
            <p:nvPr/>
          </p:nvSpPr>
          <p:spPr bwMode="auto">
            <a:xfrm>
              <a:off x="20861338" y="9374188"/>
              <a:ext cx="63500" cy="57150"/>
            </a:xfrm>
            <a:custGeom>
              <a:avLst/>
              <a:gdLst>
                <a:gd name="T0" fmla="*/ 0 w 12"/>
                <a:gd name="T1" fmla="*/ 2 h 11"/>
                <a:gd name="T2" fmla="*/ 10 w 12"/>
                <a:gd name="T3" fmla="*/ 10 h 11"/>
                <a:gd name="T4" fmla="*/ 0 w 12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cubicBezTo>
                    <a:pt x="0" y="3"/>
                    <a:pt x="8" y="11"/>
                    <a:pt x="10" y="10"/>
                  </a:cubicBezTo>
                  <a:cubicBezTo>
                    <a:pt x="12" y="8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7" name="Freeform 92"/>
            <p:cNvSpPr>
              <a:spLocks/>
            </p:cNvSpPr>
            <p:nvPr/>
          </p:nvSpPr>
          <p:spPr bwMode="auto">
            <a:xfrm>
              <a:off x="21101051" y="9463088"/>
              <a:ext cx="68263" cy="104775"/>
            </a:xfrm>
            <a:custGeom>
              <a:avLst/>
              <a:gdLst>
                <a:gd name="T0" fmla="*/ 3 w 13"/>
                <a:gd name="T1" fmla="*/ 4 h 20"/>
                <a:gd name="T2" fmla="*/ 12 w 13"/>
                <a:gd name="T3" fmla="*/ 20 h 20"/>
                <a:gd name="T4" fmla="*/ 3 w 13"/>
                <a:gd name="T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0">
                  <a:moveTo>
                    <a:pt x="3" y="4"/>
                  </a:moveTo>
                  <a:cubicBezTo>
                    <a:pt x="0" y="10"/>
                    <a:pt x="10" y="19"/>
                    <a:pt x="12" y="20"/>
                  </a:cubicBezTo>
                  <a:cubicBezTo>
                    <a:pt x="13" y="20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8" name="Freeform 93"/>
            <p:cNvSpPr>
              <a:spLocks/>
            </p:cNvSpPr>
            <p:nvPr/>
          </p:nvSpPr>
          <p:spPr bwMode="auto">
            <a:xfrm>
              <a:off x="20978813" y="9426575"/>
              <a:ext cx="101600" cy="73025"/>
            </a:xfrm>
            <a:custGeom>
              <a:avLst/>
              <a:gdLst>
                <a:gd name="T0" fmla="*/ 16 w 19"/>
                <a:gd name="T1" fmla="*/ 12 h 14"/>
                <a:gd name="T2" fmla="*/ 0 w 19"/>
                <a:gd name="T3" fmla="*/ 3 h 14"/>
                <a:gd name="T4" fmla="*/ 16 w 19"/>
                <a:gd name="T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4">
                  <a:moveTo>
                    <a:pt x="16" y="12"/>
                  </a:moveTo>
                  <a:cubicBezTo>
                    <a:pt x="19" y="10"/>
                    <a:pt x="0" y="0"/>
                    <a:pt x="0" y="3"/>
                  </a:cubicBezTo>
                  <a:cubicBezTo>
                    <a:pt x="0" y="6"/>
                    <a:pt x="13" y="14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9" name="Freeform 94"/>
            <p:cNvSpPr>
              <a:spLocks/>
            </p:cNvSpPr>
            <p:nvPr/>
          </p:nvSpPr>
          <p:spPr bwMode="auto">
            <a:xfrm>
              <a:off x="19240501" y="9650413"/>
              <a:ext cx="101600" cy="47625"/>
            </a:xfrm>
            <a:custGeom>
              <a:avLst/>
              <a:gdLst>
                <a:gd name="T0" fmla="*/ 4 w 19"/>
                <a:gd name="T1" fmla="*/ 7 h 9"/>
                <a:gd name="T2" fmla="*/ 19 w 19"/>
                <a:gd name="T3" fmla="*/ 3 h 9"/>
                <a:gd name="T4" fmla="*/ 4 w 19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9">
                  <a:moveTo>
                    <a:pt x="4" y="7"/>
                  </a:moveTo>
                  <a:cubicBezTo>
                    <a:pt x="7" y="9"/>
                    <a:pt x="19" y="6"/>
                    <a:pt x="19" y="3"/>
                  </a:cubicBezTo>
                  <a:cubicBezTo>
                    <a:pt x="18" y="0"/>
                    <a:pt x="0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0" name="Freeform 95"/>
            <p:cNvSpPr>
              <a:spLocks/>
            </p:cNvSpPr>
            <p:nvPr/>
          </p:nvSpPr>
          <p:spPr bwMode="auto">
            <a:xfrm>
              <a:off x="18226088" y="9609138"/>
              <a:ext cx="2460625" cy="1838325"/>
            </a:xfrm>
            <a:custGeom>
              <a:avLst/>
              <a:gdLst>
                <a:gd name="T0" fmla="*/ 457 w 463"/>
                <a:gd name="T1" fmla="*/ 180 h 351"/>
                <a:gd name="T2" fmla="*/ 438 w 463"/>
                <a:gd name="T3" fmla="*/ 160 h 351"/>
                <a:gd name="T4" fmla="*/ 424 w 463"/>
                <a:gd name="T5" fmla="*/ 140 h 351"/>
                <a:gd name="T6" fmla="*/ 410 w 463"/>
                <a:gd name="T7" fmla="*/ 124 h 351"/>
                <a:gd name="T8" fmla="*/ 378 w 463"/>
                <a:gd name="T9" fmla="*/ 93 h 351"/>
                <a:gd name="T10" fmla="*/ 367 w 463"/>
                <a:gd name="T11" fmla="*/ 54 h 351"/>
                <a:gd name="T12" fmla="*/ 347 w 463"/>
                <a:gd name="T13" fmla="*/ 34 h 351"/>
                <a:gd name="T14" fmla="*/ 329 w 463"/>
                <a:gd name="T15" fmla="*/ 10 h 351"/>
                <a:gd name="T16" fmla="*/ 324 w 463"/>
                <a:gd name="T17" fmla="*/ 52 h 351"/>
                <a:gd name="T18" fmla="*/ 297 w 463"/>
                <a:gd name="T19" fmla="*/ 76 h 351"/>
                <a:gd name="T20" fmla="*/ 265 w 463"/>
                <a:gd name="T21" fmla="*/ 59 h 351"/>
                <a:gd name="T22" fmla="*/ 259 w 463"/>
                <a:gd name="T23" fmla="*/ 35 h 351"/>
                <a:gd name="T24" fmla="*/ 268 w 463"/>
                <a:gd name="T25" fmla="*/ 17 h 351"/>
                <a:gd name="T26" fmla="*/ 251 w 463"/>
                <a:gd name="T27" fmla="*/ 19 h 351"/>
                <a:gd name="T28" fmla="*/ 222 w 463"/>
                <a:gd name="T29" fmla="*/ 13 h 351"/>
                <a:gd name="T30" fmla="*/ 194 w 463"/>
                <a:gd name="T31" fmla="*/ 32 h 351"/>
                <a:gd name="T32" fmla="*/ 184 w 463"/>
                <a:gd name="T33" fmla="*/ 51 h 351"/>
                <a:gd name="T34" fmla="*/ 167 w 463"/>
                <a:gd name="T35" fmla="*/ 44 h 351"/>
                <a:gd name="T36" fmla="*/ 147 w 463"/>
                <a:gd name="T37" fmla="*/ 46 h 351"/>
                <a:gd name="T38" fmla="*/ 131 w 463"/>
                <a:gd name="T39" fmla="*/ 55 h 351"/>
                <a:gd name="T40" fmla="*/ 123 w 463"/>
                <a:gd name="T41" fmla="*/ 74 h 351"/>
                <a:gd name="T42" fmla="*/ 106 w 463"/>
                <a:gd name="T43" fmla="*/ 75 h 351"/>
                <a:gd name="T44" fmla="*/ 69 w 463"/>
                <a:gd name="T45" fmla="*/ 110 h 351"/>
                <a:gd name="T46" fmla="*/ 34 w 463"/>
                <a:gd name="T47" fmla="*/ 122 h 351"/>
                <a:gd name="T48" fmla="*/ 13 w 463"/>
                <a:gd name="T49" fmla="*/ 131 h 351"/>
                <a:gd name="T50" fmla="*/ 6 w 463"/>
                <a:gd name="T51" fmla="*/ 170 h 351"/>
                <a:gd name="T52" fmla="*/ 9 w 463"/>
                <a:gd name="T53" fmla="*/ 187 h 351"/>
                <a:gd name="T54" fmla="*/ 22 w 463"/>
                <a:gd name="T55" fmla="*/ 228 h 351"/>
                <a:gd name="T56" fmla="*/ 23 w 463"/>
                <a:gd name="T57" fmla="*/ 278 h 351"/>
                <a:gd name="T58" fmla="*/ 56 w 463"/>
                <a:gd name="T59" fmla="*/ 295 h 351"/>
                <a:gd name="T60" fmla="*/ 104 w 463"/>
                <a:gd name="T61" fmla="*/ 281 h 351"/>
                <a:gd name="T62" fmla="*/ 157 w 463"/>
                <a:gd name="T63" fmla="*/ 260 h 351"/>
                <a:gd name="T64" fmla="*/ 219 w 463"/>
                <a:gd name="T65" fmla="*/ 257 h 351"/>
                <a:gd name="T66" fmla="*/ 240 w 463"/>
                <a:gd name="T67" fmla="*/ 269 h 351"/>
                <a:gd name="T68" fmla="*/ 262 w 463"/>
                <a:gd name="T69" fmla="*/ 287 h 351"/>
                <a:gd name="T70" fmla="*/ 278 w 463"/>
                <a:gd name="T71" fmla="*/ 285 h 351"/>
                <a:gd name="T72" fmla="*/ 288 w 463"/>
                <a:gd name="T73" fmla="*/ 289 h 351"/>
                <a:gd name="T74" fmla="*/ 304 w 463"/>
                <a:gd name="T75" fmla="*/ 317 h 351"/>
                <a:gd name="T76" fmla="*/ 344 w 463"/>
                <a:gd name="T77" fmla="*/ 344 h 351"/>
                <a:gd name="T78" fmla="*/ 365 w 463"/>
                <a:gd name="T79" fmla="*/ 341 h 351"/>
                <a:gd name="T80" fmla="*/ 379 w 463"/>
                <a:gd name="T81" fmla="*/ 349 h 351"/>
                <a:gd name="T82" fmla="*/ 419 w 463"/>
                <a:gd name="T83" fmla="*/ 330 h 351"/>
                <a:gd name="T84" fmla="*/ 443 w 463"/>
                <a:gd name="T85" fmla="*/ 266 h 351"/>
                <a:gd name="T86" fmla="*/ 458 w 463"/>
                <a:gd name="T87" fmla="*/ 22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3" h="351">
                  <a:moveTo>
                    <a:pt x="460" y="207"/>
                  </a:moveTo>
                  <a:cubicBezTo>
                    <a:pt x="462" y="205"/>
                    <a:pt x="459" y="197"/>
                    <a:pt x="457" y="199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4"/>
                    <a:pt x="457" y="174"/>
                    <a:pt x="454" y="178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40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3"/>
                    <a:pt x="385" y="102"/>
                    <a:pt x="381" y="101"/>
                  </a:cubicBezTo>
                  <a:cubicBezTo>
                    <a:pt x="376" y="100"/>
                    <a:pt x="380" y="95"/>
                    <a:pt x="378" y="93"/>
                  </a:cubicBezTo>
                  <a:cubicBezTo>
                    <a:pt x="376" y="91"/>
                    <a:pt x="375" y="85"/>
                    <a:pt x="375" y="79"/>
                  </a:cubicBezTo>
                  <a:cubicBezTo>
                    <a:pt x="375" y="74"/>
                    <a:pt x="368" y="72"/>
                    <a:pt x="368" y="67"/>
                  </a:cubicBezTo>
                  <a:cubicBezTo>
                    <a:pt x="369" y="63"/>
                    <a:pt x="366" y="59"/>
                    <a:pt x="367" y="54"/>
                  </a:cubicBezTo>
                  <a:cubicBezTo>
                    <a:pt x="367" y="49"/>
                    <a:pt x="360" y="47"/>
                    <a:pt x="359" y="45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4"/>
                  </a:cubicBezTo>
                  <a:cubicBezTo>
                    <a:pt x="348" y="28"/>
                    <a:pt x="345" y="18"/>
                    <a:pt x="342" y="16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2"/>
                  </a:cubicBezTo>
                  <a:cubicBezTo>
                    <a:pt x="322" y="34"/>
                    <a:pt x="325" y="45"/>
                    <a:pt x="324" y="52"/>
                  </a:cubicBezTo>
                  <a:cubicBezTo>
                    <a:pt x="323" y="58"/>
                    <a:pt x="323" y="65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80"/>
                    <a:pt x="297" y="76"/>
                  </a:cubicBezTo>
                  <a:cubicBezTo>
                    <a:pt x="297" y="73"/>
                    <a:pt x="291" y="71"/>
                    <a:pt x="287" y="72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9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8"/>
                    <a:pt x="254" y="48"/>
                    <a:pt x="258" y="45"/>
                  </a:cubicBezTo>
                  <a:cubicBezTo>
                    <a:pt x="262" y="42"/>
                    <a:pt x="261" y="39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3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2"/>
                  </a:cubicBezTo>
                  <a:cubicBezTo>
                    <a:pt x="262" y="22"/>
                    <a:pt x="260" y="15"/>
                    <a:pt x="259" y="16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2"/>
                    <a:pt x="221" y="5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9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2"/>
                    <a:pt x="197" y="29"/>
                    <a:pt x="194" y="32"/>
                  </a:cubicBezTo>
                  <a:cubicBezTo>
                    <a:pt x="191" y="36"/>
                    <a:pt x="193" y="38"/>
                    <a:pt x="189" y="40"/>
                  </a:cubicBezTo>
                  <a:cubicBezTo>
                    <a:pt x="186" y="43"/>
                    <a:pt x="186" y="45"/>
                    <a:pt x="190" y="50"/>
                  </a:cubicBezTo>
                  <a:cubicBezTo>
                    <a:pt x="194" y="55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2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7"/>
                    <a:pt x="167" y="44"/>
                  </a:cubicBezTo>
                  <a:cubicBezTo>
                    <a:pt x="166" y="41"/>
                    <a:pt x="161" y="37"/>
                    <a:pt x="157" y="37"/>
                  </a:cubicBezTo>
                  <a:cubicBezTo>
                    <a:pt x="154" y="37"/>
                    <a:pt x="154" y="41"/>
                    <a:pt x="151" y="41"/>
                  </a:cubicBezTo>
                  <a:cubicBezTo>
                    <a:pt x="148" y="41"/>
                    <a:pt x="147" y="42"/>
                    <a:pt x="147" y="46"/>
                  </a:cubicBezTo>
                  <a:cubicBezTo>
                    <a:pt x="148" y="49"/>
                    <a:pt x="142" y="46"/>
                    <a:pt x="139" y="46"/>
                  </a:cubicBezTo>
                  <a:cubicBezTo>
                    <a:pt x="135" y="47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70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4"/>
                  </a:cubicBezTo>
                  <a:cubicBezTo>
                    <a:pt x="124" y="78"/>
                    <a:pt x="121" y="78"/>
                    <a:pt x="119" y="79"/>
                  </a:cubicBezTo>
                  <a:cubicBezTo>
                    <a:pt x="117" y="81"/>
                    <a:pt x="115" y="75"/>
                    <a:pt x="115" y="71"/>
                  </a:cubicBezTo>
                  <a:cubicBezTo>
                    <a:pt x="115" y="67"/>
                    <a:pt x="110" y="71"/>
                    <a:pt x="106" y="75"/>
                  </a:cubicBezTo>
                  <a:cubicBezTo>
                    <a:pt x="101" y="80"/>
                    <a:pt x="107" y="87"/>
                    <a:pt x="105" y="89"/>
                  </a:cubicBezTo>
                  <a:cubicBezTo>
                    <a:pt x="103" y="90"/>
                    <a:pt x="94" y="98"/>
                    <a:pt x="89" y="105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4"/>
                  </a:cubicBezTo>
                  <a:cubicBezTo>
                    <a:pt x="55" y="116"/>
                    <a:pt x="48" y="122"/>
                    <a:pt x="48" y="118"/>
                  </a:cubicBezTo>
                  <a:cubicBezTo>
                    <a:pt x="47" y="115"/>
                    <a:pt x="38" y="118"/>
                    <a:pt x="34" y="122"/>
                  </a:cubicBezTo>
                  <a:cubicBezTo>
                    <a:pt x="30" y="126"/>
                    <a:pt x="24" y="129"/>
                    <a:pt x="20" y="129"/>
                  </a:cubicBezTo>
                  <a:cubicBezTo>
                    <a:pt x="16" y="130"/>
                    <a:pt x="16" y="136"/>
                    <a:pt x="14" y="138"/>
                  </a:cubicBezTo>
                  <a:cubicBezTo>
                    <a:pt x="12" y="139"/>
                    <a:pt x="13" y="132"/>
                    <a:pt x="13" y="131"/>
                  </a:cubicBezTo>
                  <a:cubicBezTo>
                    <a:pt x="13" y="129"/>
                    <a:pt x="9" y="134"/>
                    <a:pt x="7" y="139"/>
                  </a:cubicBezTo>
                  <a:cubicBezTo>
                    <a:pt x="5" y="144"/>
                    <a:pt x="11" y="146"/>
                    <a:pt x="8" y="152"/>
                  </a:cubicBezTo>
                  <a:cubicBezTo>
                    <a:pt x="4" y="157"/>
                    <a:pt x="0" y="163"/>
                    <a:pt x="6" y="170"/>
                  </a:cubicBezTo>
                  <a:cubicBezTo>
                    <a:pt x="11" y="177"/>
                    <a:pt x="14" y="181"/>
                    <a:pt x="12" y="185"/>
                  </a:cubicBezTo>
                  <a:cubicBezTo>
                    <a:pt x="10" y="188"/>
                    <a:pt x="7" y="178"/>
                    <a:pt x="5" y="179"/>
                  </a:cubicBezTo>
                  <a:cubicBezTo>
                    <a:pt x="4" y="180"/>
                    <a:pt x="10" y="185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3"/>
                    <a:pt x="22" y="219"/>
                    <a:pt x="22" y="228"/>
                  </a:cubicBezTo>
                  <a:cubicBezTo>
                    <a:pt x="21" y="237"/>
                    <a:pt x="30" y="251"/>
                    <a:pt x="32" y="253"/>
                  </a:cubicBezTo>
                  <a:cubicBezTo>
                    <a:pt x="33" y="256"/>
                    <a:pt x="28" y="262"/>
                    <a:pt x="29" y="268"/>
                  </a:cubicBezTo>
                  <a:cubicBezTo>
                    <a:pt x="30" y="275"/>
                    <a:pt x="27" y="278"/>
                    <a:pt x="23" y="278"/>
                  </a:cubicBezTo>
                  <a:cubicBezTo>
                    <a:pt x="18" y="278"/>
                    <a:pt x="21" y="285"/>
                    <a:pt x="26" y="285"/>
                  </a:cubicBezTo>
                  <a:cubicBezTo>
                    <a:pt x="30" y="286"/>
                    <a:pt x="29" y="289"/>
                    <a:pt x="34" y="292"/>
                  </a:cubicBezTo>
                  <a:cubicBezTo>
                    <a:pt x="39" y="296"/>
                    <a:pt x="52" y="295"/>
                    <a:pt x="56" y="295"/>
                  </a:cubicBezTo>
                  <a:cubicBezTo>
                    <a:pt x="60" y="295"/>
                    <a:pt x="61" y="288"/>
                    <a:pt x="67" y="288"/>
                  </a:cubicBezTo>
                  <a:cubicBezTo>
                    <a:pt x="73" y="288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1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60"/>
                    <a:pt x="157" y="260"/>
                  </a:cubicBezTo>
                  <a:cubicBezTo>
                    <a:pt x="167" y="261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7"/>
                  </a:cubicBezTo>
                  <a:cubicBezTo>
                    <a:pt x="226" y="256"/>
                    <a:pt x="229" y="259"/>
                    <a:pt x="233" y="258"/>
                  </a:cubicBezTo>
                  <a:cubicBezTo>
                    <a:pt x="236" y="258"/>
                    <a:pt x="236" y="261"/>
                    <a:pt x="239" y="262"/>
                  </a:cubicBezTo>
                  <a:cubicBezTo>
                    <a:pt x="243" y="262"/>
                    <a:pt x="242" y="265"/>
                    <a:pt x="240" y="269"/>
                  </a:cubicBezTo>
                  <a:cubicBezTo>
                    <a:pt x="238" y="272"/>
                    <a:pt x="245" y="272"/>
                    <a:pt x="250" y="278"/>
                  </a:cubicBezTo>
                  <a:cubicBezTo>
                    <a:pt x="255" y="285"/>
                    <a:pt x="250" y="286"/>
                    <a:pt x="253" y="291"/>
                  </a:cubicBezTo>
                  <a:cubicBezTo>
                    <a:pt x="255" y="296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4"/>
                  </a:cubicBezTo>
                  <a:cubicBezTo>
                    <a:pt x="270" y="297"/>
                    <a:pt x="281" y="299"/>
                    <a:pt x="281" y="293"/>
                  </a:cubicBezTo>
                  <a:cubicBezTo>
                    <a:pt x="281" y="287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2"/>
                    <a:pt x="305" y="312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6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5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9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5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8"/>
                  </a:cubicBezTo>
                  <a:cubicBezTo>
                    <a:pt x="423" y="300"/>
                    <a:pt x="430" y="299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4"/>
                    <a:pt x="456" y="248"/>
                    <a:pt x="456" y="243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7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1" name="Freeform 96"/>
            <p:cNvSpPr>
              <a:spLocks/>
            </p:cNvSpPr>
            <p:nvPr/>
          </p:nvSpPr>
          <p:spPr bwMode="auto">
            <a:xfrm>
              <a:off x="20123151" y="11536363"/>
              <a:ext cx="239713" cy="230188"/>
            </a:xfrm>
            <a:custGeom>
              <a:avLst/>
              <a:gdLst>
                <a:gd name="T0" fmla="*/ 22 w 45"/>
                <a:gd name="T1" fmla="*/ 9 h 44"/>
                <a:gd name="T2" fmla="*/ 3 w 45"/>
                <a:gd name="T3" fmla="*/ 3 h 44"/>
                <a:gd name="T4" fmla="*/ 8 w 45"/>
                <a:gd name="T5" fmla="*/ 26 h 44"/>
                <a:gd name="T6" fmla="*/ 23 w 45"/>
                <a:gd name="T7" fmla="*/ 43 h 44"/>
                <a:gd name="T8" fmla="*/ 29 w 45"/>
                <a:gd name="T9" fmla="*/ 39 h 44"/>
                <a:gd name="T10" fmla="*/ 32 w 45"/>
                <a:gd name="T11" fmla="*/ 33 h 44"/>
                <a:gd name="T12" fmla="*/ 38 w 45"/>
                <a:gd name="T13" fmla="*/ 34 h 44"/>
                <a:gd name="T14" fmla="*/ 41 w 45"/>
                <a:gd name="T15" fmla="*/ 22 h 44"/>
                <a:gd name="T16" fmla="*/ 41 w 45"/>
                <a:gd name="T17" fmla="*/ 5 h 44"/>
                <a:gd name="T18" fmla="*/ 22 w 45"/>
                <a:gd name="T1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22" y="9"/>
                  </a:moveTo>
                  <a:cubicBezTo>
                    <a:pt x="15" y="9"/>
                    <a:pt x="5" y="2"/>
                    <a:pt x="3" y="3"/>
                  </a:cubicBezTo>
                  <a:cubicBezTo>
                    <a:pt x="0" y="4"/>
                    <a:pt x="11" y="21"/>
                    <a:pt x="8" y="26"/>
                  </a:cubicBezTo>
                  <a:cubicBezTo>
                    <a:pt x="4" y="30"/>
                    <a:pt x="18" y="42"/>
                    <a:pt x="23" y="43"/>
                  </a:cubicBezTo>
                  <a:cubicBezTo>
                    <a:pt x="28" y="44"/>
                    <a:pt x="26" y="38"/>
                    <a:pt x="29" y="39"/>
                  </a:cubicBezTo>
                  <a:cubicBezTo>
                    <a:pt x="32" y="39"/>
                    <a:pt x="31" y="35"/>
                    <a:pt x="32" y="33"/>
                  </a:cubicBezTo>
                  <a:cubicBezTo>
                    <a:pt x="32" y="30"/>
                    <a:pt x="35" y="36"/>
                    <a:pt x="38" y="34"/>
                  </a:cubicBezTo>
                  <a:cubicBezTo>
                    <a:pt x="41" y="33"/>
                    <a:pt x="37" y="22"/>
                    <a:pt x="41" y="22"/>
                  </a:cubicBezTo>
                  <a:cubicBezTo>
                    <a:pt x="45" y="22"/>
                    <a:pt x="42" y="9"/>
                    <a:pt x="41" y="5"/>
                  </a:cubicBezTo>
                  <a:cubicBezTo>
                    <a:pt x="40" y="0"/>
                    <a:pt x="29" y="8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2" name="Freeform 97"/>
            <p:cNvSpPr>
              <a:spLocks/>
            </p:cNvSpPr>
            <p:nvPr/>
          </p:nvSpPr>
          <p:spPr bwMode="auto">
            <a:xfrm>
              <a:off x="19623088" y="11190288"/>
              <a:ext cx="95250" cy="42863"/>
            </a:xfrm>
            <a:custGeom>
              <a:avLst/>
              <a:gdLst>
                <a:gd name="T0" fmla="*/ 3 w 18"/>
                <a:gd name="T1" fmla="*/ 5 h 8"/>
                <a:gd name="T2" fmla="*/ 16 w 18"/>
                <a:gd name="T3" fmla="*/ 3 h 8"/>
                <a:gd name="T4" fmla="*/ 3 w 18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3" y="5"/>
                  </a:moveTo>
                  <a:cubicBezTo>
                    <a:pt x="6" y="8"/>
                    <a:pt x="15" y="7"/>
                    <a:pt x="16" y="3"/>
                  </a:cubicBezTo>
                  <a:cubicBezTo>
                    <a:pt x="18" y="0"/>
                    <a:pt x="0" y="3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3" name="Freeform 98"/>
            <p:cNvSpPr>
              <a:spLocks/>
            </p:cNvSpPr>
            <p:nvPr/>
          </p:nvSpPr>
          <p:spPr bwMode="auto">
            <a:xfrm>
              <a:off x="21447126" y="11541125"/>
              <a:ext cx="482600" cy="450850"/>
            </a:xfrm>
            <a:custGeom>
              <a:avLst/>
              <a:gdLst>
                <a:gd name="T0" fmla="*/ 87 w 91"/>
                <a:gd name="T1" fmla="*/ 5 h 86"/>
                <a:gd name="T2" fmla="*/ 78 w 91"/>
                <a:gd name="T3" fmla="*/ 8 h 86"/>
                <a:gd name="T4" fmla="*/ 67 w 91"/>
                <a:gd name="T5" fmla="*/ 4 h 86"/>
                <a:gd name="T6" fmla="*/ 61 w 91"/>
                <a:gd name="T7" fmla="*/ 13 h 86"/>
                <a:gd name="T8" fmla="*/ 52 w 91"/>
                <a:gd name="T9" fmla="*/ 29 h 86"/>
                <a:gd name="T10" fmla="*/ 21 w 91"/>
                <a:gd name="T11" fmla="*/ 50 h 86"/>
                <a:gd name="T12" fmla="*/ 7 w 91"/>
                <a:gd name="T13" fmla="*/ 63 h 86"/>
                <a:gd name="T14" fmla="*/ 4 w 91"/>
                <a:gd name="T15" fmla="*/ 75 h 86"/>
                <a:gd name="T16" fmla="*/ 14 w 91"/>
                <a:gd name="T17" fmla="*/ 80 h 86"/>
                <a:gd name="T18" fmla="*/ 22 w 91"/>
                <a:gd name="T19" fmla="*/ 83 h 86"/>
                <a:gd name="T20" fmla="*/ 43 w 91"/>
                <a:gd name="T21" fmla="*/ 78 h 86"/>
                <a:gd name="T22" fmla="*/ 50 w 91"/>
                <a:gd name="T23" fmla="*/ 65 h 86"/>
                <a:gd name="T24" fmla="*/ 56 w 91"/>
                <a:gd name="T25" fmla="*/ 54 h 86"/>
                <a:gd name="T26" fmla="*/ 69 w 91"/>
                <a:gd name="T27" fmla="*/ 46 h 86"/>
                <a:gd name="T28" fmla="*/ 72 w 91"/>
                <a:gd name="T29" fmla="*/ 40 h 86"/>
                <a:gd name="T30" fmla="*/ 80 w 91"/>
                <a:gd name="T31" fmla="*/ 29 h 86"/>
                <a:gd name="T32" fmla="*/ 89 w 91"/>
                <a:gd name="T33" fmla="*/ 15 h 86"/>
                <a:gd name="T34" fmla="*/ 87 w 91"/>
                <a:gd name="T35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86">
                  <a:moveTo>
                    <a:pt x="87" y="5"/>
                  </a:moveTo>
                  <a:cubicBezTo>
                    <a:pt x="84" y="3"/>
                    <a:pt x="82" y="6"/>
                    <a:pt x="78" y="8"/>
                  </a:cubicBezTo>
                  <a:cubicBezTo>
                    <a:pt x="74" y="10"/>
                    <a:pt x="72" y="0"/>
                    <a:pt x="67" y="4"/>
                  </a:cubicBezTo>
                  <a:cubicBezTo>
                    <a:pt x="62" y="7"/>
                    <a:pt x="67" y="9"/>
                    <a:pt x="61" y="13"/>
                  </a:cubicBezTo>
                  <a:cubicBezTo>
                    <a:pt x="56" y="18"/>
                    <a:pt x="58" y="19"/>
                    <a:pt x="52" y="29"/>
                  </a:cubicBezTo>
                  <a:cubicBezTo>
                    <a:pt x="46" y="39"/>
                    <a:pt x="24" y="44"/>
                    <a:pt x="21" y="50"/>
                  </a:cubicBezTo>
                  <a:cubicBezTo>
                    <a:pt x="18" y="55"/>
                    <a:pt x="7" y="59"/>
                    <a:pt x="7" y="63"/>
                  </a:cubicBezTo>
                  <a:cubicBezTo>
                    <a:pt x="7" y="67"/>
                    <a:pt x="0" y="70"/>
                    <a:pt x="4" y="75"/>
                  </a:cubicBezTo>
                  <a:cubicBezTo>
                    <a:pt x="7" y="80"/>
                    <a:pt x="11" y="77"/>
                    <a:pt x="14" y="80"/>
                  </a:cubicBezTo>
                  <a:cubicBezTo>
                    <a:pt x="17" y="83"/>
                    <a:pt x="21" y="80"/>
                    <a:pt x="22" y="83"/>
                  </a:cubicBezTo>
                  <a:cubicBezTo>
                    <a:pt x="24" y="86"/>
                    <a:pt x="35" y="86"/>
                    <a:pt x="43" y="78"/>
                  </a:cubicBezTo>
                  <a:cubicBezTo>
                    <a:pt x="51" y="71"/>
                    <a:pt x="47" y="67"/>
                    <a:pt x="50" y="65"/>
                  </a:cubicBezTo>
                  <a:cubicBezTo>
                    <a:pt x="54" y="63"/>
                    <a:pt x="54" y="57"/>
                    <a:pt x="56" y="54"/>
                  </a:cubicBezTo>
                  <a:cubicBezTo>
                    <a:pt x="58" y="50"/>
                    <a:pt x="60" y="46"/>
                    <a:pt x="69" y="46"/>
                  </a:cubicBezTo>
                  <a:cubicBezTo>
                    <a:pt x="78" y="46"/>
                    <a:pt x="73" y="44"/>
                    <a:pt x="72" y="40"/>
                  </a:cubicBezTo>
                  <a:cubicBezTo>
                    <a:pt x="72" y="36"/>
                    <a:pt x="80" y="35"/>
                    <a:pt x="80" y="29"/>
                  </a:cubicBezTo>
                  <a:cubicBezTo>
                    <a:pt x="80" y="24"/>
                    <a:pt x="91" y="19"/>
                    <a:pt x="89" y="15"/>
                  </a:cubicBezTo>
                  <a:cubicBezTo>
                    <a:pt x="86" y="10"/>
                    <a:pt x="91" y="8"/>
                    <a:pt x="8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4" name="Freeform 99"/>
            <p:cNvSpPr>
              <a:spLocks/>
            </p:cNvSpPr>
            <p:nvPr/>
          </p:nvSpPr>
          <p:spPr bwMode="auto">
            <a:xfrm>
              <a:off x="21504276" y="11976100"/>
              <a:ext cx="58738" cy="47625"/>
            </a:xfrm>
            <a:custGeom>
              <a:avLst/>
              <a:gdLst>
                <a:gd name="T0" fmla="*/ 4 w 11"/>
                <a:gd name="T1" fmla="*/ 9 h 9"/>
                <a:gd name="T2" fmla="*/ 8 w 11"/>
                <a:gd name="T3" fmla="*/ 4 h 9"/>
                <a:gd name="T4" fmla="*/ 4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4" y="9"/>
                  </a:moveTo>
                  <a:cubicBezTo>
                    <a:pt x="6" y="9"/>
                    <a:pt x="11" y="8"/>
                    <a:pt x="8" y="4"/>
                  </a:cubicBezTo>
                  <a:cubicBezTo>
                    <a:pt x="5" y="0"/>
                    <a:pt x="0" y="7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5" name="Freeform 100"/>
            <p:cNvSpPr>
              <a:spLocks/>
            </p:cNvSpPr>
            <p:nvPr/>
          </p:nvSpPr>
          <p:spPr bwMode="auto">
            <a:xfrm>
              <a:off x="21834476" y="11144250"/>
              <a:ext cx="361950" cy="476250"/>
            </a:xfrm>
            <a:custGeom>
              <a:avLst/>
              <a:gdLst>
                <a:gd name="T0" fmla="*/ 55 w 68"/>
                <a:gd name="T1" fmla="*/ 41 h 91"/>
                <a:gd name="T2" fmla="*/ 44 w 68"/>
                <a:gd name="T3" fmla="*/ 40 h 91"/>
                <a:gd name="T4" fmla="*/ 37 w 68"/>
                <a:gd name="T5" fmla="*/ 33 h 91"/>
                <a:gd name="T6" fmla="*/ 32 w 68"/>
                <a:gd name="T7" fmla="*/ 24 h 91"/>
                <a:gd name="T8" fmla="*/ 32 w 68"/>
                <a:gd name="T9" fmla="*/ 31 h 91"/>
                <a:gd name="T10" fmla="*/ 27 w 68"/>
                <a:gd name="T11" fmla="*/ 28 h 91"/>
                <a:gd name="T12" fmla="*/ 23 w 68"/>
                <a:gd name="T13" fmla="*/ 21 h 91"/>
                <a:gd name="T14" fmla="*/ 19 w 68"/>
                <a:gd name="T15" fmla="*/ 10 h 91"/>
                <a:gd name="T16" fmla="*/ 5 w 68"/>
                <a:gd name="T17" fmla="*/ 0 h 91"/>
                <a:gd name="T18" fmla="*/ 8 w 68"/>
                <a:gd name="T19" fmla="*/ 12 h 91"/>
                <a:gd name="T20" fmla="*/ 16 w 68"/>
                <a:gd name="T21" fmla="*/ 20 h 91"/>
                <a:gd name="T22" fmla="*/ 23 w 68"/>
                <a:gd name="T23" fmla="*/ 29 h 91"/>
                <a:gd name="T24" fmla="*/ 21 w 68"/>
                <a:gd name="T25" fmla="*/ 46 h 91"/>
                <a:gd name="T26" fmla="*/ 12 w 68"/>
                <a:gd name="T27" fmla="*/ 56 h 91"/>
                <a:gd name="T28" fmla="*/ 27 w 68"/>
                <a:gd name="T29" fmla="*/ 70 h 91"/>
                <a:gd name="T30" fmla="*/ 24 w 68"/>
                <a:gd name="T31" fmla="*/ 88 h 91"/>
                <a:gd name="T32" fmla="*/ 34 w 68"/>
                <a:gd name="T33" fmla="*/ 89 h 91"/>
                <a:gd name="T34" fmla="*/ 46 w 68"/>
                <a:gd name="T35" fmla="*/ 72 h 91"/>
                <a:gd name="T36" fmla="*/ 50 w 68"/>
                <a:gd name="T37" fmla="*/ 60 h 91"/>
                <a:gd name="T38" fmla="*/ 57 w 68"/>
                <a:gd name="T39" fmla="*/ 57 h 91"/>
                <a:gd name="T40" fmla="*/ 62 w 68"/>
                <a:gd name="T41" fmla="*/ 51 h 91"/>
                <a:gd name="T42" fmla="*/ 66 w 68"/>
                <a:gd name="T43" fmla="*/ 41 h 91"/>
                <a:gd name="T44" fmla="*/ 55 w 68"/>
                <a:gd name="T45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1">
                  <a:moveTo>
                    <a:pt x="55" y="41"/>
                  </a:moveTo>
                  <a:cubicBezTo>
                    <a:pt x="53" y="45"/>
                    <a:pt x="48" y="40"/>
                    <a:pt x="44" y="40"/>
                  </a:cubicBezTo>
                  <a:cubicBezTo>
                    <a:pt x="40" y="40"/>
                    <a:pt x="37" y="37"/>
                    <a:pt x="37" y="33"/>
                  </a:cubicBezTo>
                  <a:cubicBezTo>
                    <a:pt x="37" y="30"/>
                    <a:pt x="36" y="24"/>
                    <a:pt x="32" y="24"/>
                  </a:cubicBezTo>
                  <a:cubicBezTo>
                    <a:pt x="28" y="25"/>
                    <a:pt x="33" y="29"/>
                    <a:pt x="32" y="31"/>
                  </a:cubicBezTo>
                  <a:cubicBezTo>
                    <a:pt x="30" y="33"/>
                    <a:pt x="29" y="28"/>
                    <a:pt x="27" y="28"/>
                  </a:cubicBezTo>
                  <a:cubicBezTo>
                    <a:pt x="25" y="28"/>
                    <a:pt x="23" y="26"/>
                    <a:pt x="23" y="21"/>
                  </a:cubicBezTo>
                  <a:cubicBezTo>
                    <a:pt x="23" y="16"/>
                    <a:pt x="19" y="16"/>
                    <a:pt x="19" y="10"/>
                  </a:cubicBezTo>
                  <a:cubicBezTo>
                    <a:pt x="19" y="5"/>
                    <a:pt x="10" y="0"/>
                    <a:pt x="5" y="0"/>
                  </a:cubicBezTo>
                  <a:cubicBezTo>
                    <a:pt x="0" y="0"/>
                    <a:pt x="6" y="9"/>
                    <a:pt x="8" y="12"/>
                  </a:cubicBezTo>
                  <a:cubicBezTo>
                    <a:pt x="11" y="15"/>
                    <a:pt x="16" y="18"/>
                    <a:pt x="16" y="20"/>
                  </a:cubicBezTo>
                  <a:cubicBezTo>
                    <a:pt x="16" y="22"/>
                    <a:pt x="20" y="28"/>
                    <a:pt x="23" y="29"/>
                  </a:cubicBezTo>
                  <a:cubicBezTo>
                    <a:pt x="26" y="30"/>
                    <a:pt x="21" y="39"/>
                    <a:pt x="21" y="46"/>
                  </a:cubicBezTo>
                  <a:cubicBezTo>
                    <a:pt x="21" y="53"/>
                    <a:pt x="16" y="52"/>
                    <a:pt x="12" y="56"/>
                  </a:cubicBezTo>
                  <a:cubicBezTo>
                    <a:pt x="8" y="61"/>
                    <a:pt x="21" y="65"/>
                    <a:pt x="27" y="70"/>
                  </a:cubicBezTo>
                  <a:cubicBezTo>
                    <a:pt x="32" y="74"/>
                    <a:pt x="22" y="85"/>
                    <a:pt x="24" y="88"/>
                  </a:cubicBezTo>
                  <a:cubicBezTo>
                    <a:pt x="24" y="89"/>
                    <a:pt x="28" y="91"/>
                    <a:pt x="34" y="89"/>
                  </a:cubicBezTo>
                  <a:cubicBezTo>
                    <a:pt x="40" y="88"/>
                    <a:pt x="42" y="75"/>
                    <a:pt x="46" y="72"/>
                  </a:cubicBezTo>
                  <a:cubicBezTo>
                    <a:pt x="50" y="68"/>
                    <a:pt x="48" y="63"/>
                    <a:pt x="50" y="60"/>
                  </a:cubicBezTo>
                  <a:cubicBezTo>
                    <a:pt x="52" y="57"/>
                    <a:pt x="55" y="57"/>
                    <a:pt x="57" y="57"/>
                  </a:cubicBezTo>
                  <a:cubicBezTo>
                    <a:pt x="60" y="57"/>
                    <a:pt x="59" y="51"/>
                    <a:pt x="62" y="51"/>
                  </a:cubicBezTo>
                  <a:cubicBezTo>
                    <a:pt x="66" y="51"/>
                    <a:pt x="64" y="46"/>
                    <a:pt x="66" y="41"/>
                  </a:cubicBezTo>
                  <a:cubicBezTo>
                    <a:pt x="68" y="35"/>
                    <a:pt x="57" y="37"/>
                    <a:pt x="55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6" name="Freeform 101"/>
            <p:cNvSpPr>
              <a:spLocks/>
            </p:cNvSpPr>
            <p:nvPr/>
          </p:nvSpPr>
          <p:spPr bwMode="auto">
            <a:xfrm>
              <a:off x="22180551" y="9948863"/>
              <a:ext cx="84138" cy="63500"/>
            </a:xfrm>
            <a:custGeom>
              <a:avLst/>
              <a:gdLst>
                <a:gd name="T0" fmla="*/ 5 w 16"/>
                <a:gd name="T1" fmla="*/ 11 h 12"/>
                <a:gd name="T2" fmla="*/ 16 w 16"/>
                <a:gd name="T3" fmla="*/ 4 h 12"/>
                <a:gd name="T4" fmla="*/ 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5" y="11"/>
                  </a:moveTo>
                  <a:cubicBezTo>
                    <a:pt x="7" y="12"/>
                    <a:pt x="16" y="9"/>
                    <a:pt x="16" y="4"/>
                  </a:cubicBezTo>
                  <a:cubicBezTo>
                    <a:pt x="16" y="0"/>
                    <a:pt x="0" y="9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7" name="Freeform 102"/>
            <p:cNvSpPr>
              <a:spLocks/>
            </p:cNvSpPr>
            <p:nvPr/>
          </p:nvSpPr>
          <p:spPr bwMode="auto">
            <a:xfrm>
              <a:off x="22099588" y="10017125"/>
              <a:ext cx="90488" cy="79375"/>
            </a:xfrm>
            <a:custGeom>
              <a:avLst/>
              <a:gdLst>
                <a:gd name="T0" fmla="*/ 4 w 17"/>
                <a:gd name="T1" fmla="*/ 11 h 15"/>
                <a:gd name="T2" fmla="*/ 17 w 17"/>
                <a:gd name="T3" fmla="*/ 7 h 15"/>
                <a:gd name="T4" fmla="*/ 4 w 17"/>
                <a:gd name="T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4" y="11"/>
                  </a:moveTo>
                  <a:cubicBezTo>
                    <a:pt x="8" y="15"/>
                    <a:pt x="17" y="15"/>
                    <a:pt x="17" y="7"/>
                  </a:cubicBezTo>
                  <a:cubicBezTo>
                    <a:pt x="17" y="0"/>
                    <a:pt x="0" y="7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8" name="Freeform 103"/>
            <p:cNvSpPr>
              <a:spLocks/>
            </p:cNvSpPr>
            <p:nvPr/>
          </p:nvSpPr>
          <p:spPr bwMode="auto">
            <a:xfrm>
              <a:off x="22190076" y="3752850"/>
              <a:ext cx="282575" cy="95250"/>
            </a:xfrm>
            <a:custGeom>
              <a:avLst/>
              <a:gdLst>
                <a:gd name="T0" fmla="*/ 8 w 53"/>
                <a:gd name="T1" fmla="*/ 14 h 18"/>
                <a:gd name="T2" fmla="*/ 24 w 53"/>
                <a:gd name="T3" fmla="*/ 14 h 18"/>
                <a:gd name="T4" fmla="*/ 47 w 53"/>
                <a:gd name="T5" fmla="*/ 11 h 18"/>
                <a:gd name="T6" fmla="*/ 35 w 53"/>
                <a:gd name="T7" fmla="*/ 2 h 18"/>
                <a:gd name="T8" fmla="*/ 8 w 53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">
                  <a:moveTo>
                    <a:pt x="8" y="14"/>
                  </a:moveTo>
                  <a:cubicBezTo>
                    <a:pt x="14" y="18"/>
                    <a:pt x="18" y="10"/>
                    <a:pt x="24" y="14"/>
                  </a:cubicBezTo>
                  <a:cubicBezTo>
                    <a:pt x="29" y="18"/>
                    <a:pt x="42" y="12"/>
                    <a:pt x="47" y="11"/>
                  </a:cubicBezTo>
                  <a:cubicBezTo>
                    <a:pt x="53" y="10"/>
                    <a:pt x="50" y="4"/>
                    <a:pt x="35" y="2"/>
                  </a:cubicBezTo>
                  <a:cubicBezTo>
                    <a:pt x="20" y="0"/>
                    <a:pt x="0" y="11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9" name="Freeform 104"/>
            <p:cNvSpPr>
              <a:spLocks/>
            </p:cNvSpPr>
            <p:nvPr/>
          </p:nvSpPr>
          <p:spPr bwMode="auto">
            <a:xfrm>
              <a:off x="19846926" y="3424238"/>
              <a:ext cx="100013" cy="57150"/>
            </a:xfrm>
            <a:custGeom>
              <a:avLst/>
              <a:gdLst>
                <a:gd name="T0" fmla="*/ 19 w 19"/>
                <a:gd name="T1" fmla="*/ 5 h 11"/>
                <a:gd name="T2" fmla="*/ 8 w 19"/>
                <a:gd name="T3" fmla="*/ 9 h 11"/>
                <a:gd name="T4" fmla="*/ 19 w 19"/>
                <a:gd name="T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5"/>
                  </a:moveTo>
                  <a:cubicBezTo>
                    <a:pt x="19" y="0"/>
                    <a:pt x="0" y="7"/>
                    <a:pt x="8" y="9"/>
                  </a:cubicBezTo>
                  <a:cubicBezTo>
                    <a:pt x="12" y="11"/>
                    <a:pt x="19" y="10"/>
                    <a:pt x="1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0" name="Freeform 105"/>
            <p:cNvSpPr>
              <a:spLocks/>
            </p:cNvSpPr>
            <p:nvPr/>
          </p:nvSpPr>
          <p:spPr bwMode="auto">
            <a:xfrm>
              <a:off x="14351001" y="2563813"/>
              <a:ext cx="280988" cy="136525"/>
            </a:xfrm>
            <a:custGeom>
              <a:avLst/>
              <a:gdLst>
                <a:gd name="T0" fmla="*/ 28 w 53"/>
                <a:gd name="T1" fmla="*/ 10 h 26"/>
                <a:gd name="T2" fmla="*/ 13 w 53"/>
                <a:gd name="T3" fmla="*/ 15 h 26"/>
                <a:gd name="T4" fmla="*/ 2 w 53"/>
                <a:gd name="T5" fmla="*/ 21 h 26"/>
                <a:gd name="T6" fmla="*/ 21 w 53"/>
                <a:gd name="T7" fmla="*/ 22 h 26"/>
                <a:gd name="T8" fmla="*/ 30 w 53"/>
                <a:gd name="T9" fmla="*/ 19 h 26"/>
                <a:gd name="T10" fmla="*/ 43 w 53"/>
                <a:gd name="T11" fmla="*/ 12 h 26"/>
                <a:gd name="T12" fmla="*/ 44 w 53"/>
                <a:gd name="T13" fmla="*/ 4 h 26"/>
                <a:gd name="T14" fmla="*/ 28 w 53"/>
                <a:gd name="T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6">
                  <a:moveTo>
                    <a:pt x="28" y="10"/>
                  </a:moveTo>
                  <a:cubicBezTo>
                    <a:pt x="33" y="13"/>
                    <a:pt x="15" y="12"/>
                    <a:pt x="13" y="15"/>
                  </a:cubicBezTo>
                  <a:cubicBezTo>
                    <a:pt x="11" y="19"/>
                    <a:pt x="0" y="17"/>
                    <a:pt x="2" y="21"/>
                  </a:cubicBezTo>
                  <a:cubicBezTo>
                    <a:pt x="4" y="25"/>
                    <a:pt x="21" y="26"/>
                    <a:pt x="21" y="22"/>
                  </a:cubicBezTo>
                  <a:cubicBezTo>
                    <a:pt x="21" y="19"/>
                    <a:pt x="30" y="22"/>
                    <a:pt x="30" y="19"/>
                  </a:cubicBezTo>
                  <a:cubicBezTo>
                    <a:pt x="30" y="16"/>
                    <a:pt x="34" y="13"/>
                    <a:pt x="43" y="12"/>
                  </a:cubicBezTo>
                  <a:cubicBezTo>
                    <a:pt x="53" y="11"/>
                    <a:pt x="53" y="8"/>
                    <a:pt x="44" y="4"/>
                  </a:cubicBezTo>
                  <a:cubicBezTo>
                    <a:pt x="35" y="0"/>
                    <a:pt x="24" y="6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1" name="Freeform 106"/>
            <p:cNvSpPr>
              <a:spLocks/>
            </p:cNvSpPr>
            <p:nvPr/>
          </p:nvSpPr>
          <p:spPr bwMode="auto">
            <a:xfrm>
              <a:off x="14658976" y="2643188"/>
              <a:ext cx="90488" cy="57150"/>
            </a:xfrm>
            <a:custGeom>
              <a:avLst/>
              <a:gdLst>
                <a:gd name="T0" fmla="*/ 17 w 17"/>
                <a:gd name="T1" fmla="*/ 6 h 11"/>
                <a:gd name="T2" fmla="*/ 3 w 17"/>
                <a:gd name="T3" fmla="*/ 7 h 11"/>
                <a:gd name="T4" fmla="*/ 17 w 17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1">
                  <a:moveTo>
                    <a:pt x="17" y="6"/>
                  </a:moveTo>
                  <a:cubicBezTo>
                    <a:pt x="17" y="0"/>
                    <a:pt x="0" y="6"/>
                    <a:pt x="3" y="7"/>
                  </a:cubicBezTo>
                  <a:cubicBezTo>
                    <a:pt x="6" y="8"/>
                    <a:pt x="17" y="11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2" name="Freeform 107"/>
            <p:cNvSpPr>
              <a:spLocks/>
            </p:cNvSpPr>
            <p:nvPr/>
          </p:nvSpPr>
          <p:spPr bwMode="auto">
            <a:xfrm>
              <a:off x="14387513" y="3952875"/>
              <a:ext cx="169863" cy="114300"/>
            </a:xfrm>
            <a:custGeom>
              <a:avLst/>
              <a:gdLst>
                <a:gd name="T0" fmla="*/ 7 w 32"/>
                <a:gd name="T1" fmla="*/ 14 h 22"/>
                <a:gd name="T2" fmla="*/ 28 w 32"/>
                <a:gd name="T3" fmla="*/ 10 h 22"/>
                <a:gd name="T4" fmla="*/ 18 w 32"/>
                <a:gd name="T5" fmla="*/ 2 h 22"/>
                <a:gd name="T6" fmla="*/ 7 w 32"/>
                <a:gd name="T7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2">
                  <a:moveTo>
                    <a:pt x="7" y="14"/>
                  </a:moveTo>
                  <a:cubicBezTo>
                    <a:pt x="16" y="22"/>
                    <a:pt x="24" y="10"/>
                    <a:pt x="28" y="10"/>
                  </a:cubicBezTo>
                  <a:cubicBezTo>
                    <a:pt x="32" y="9"/>
                    <a:pt x="25" y="4"/>
                    <a:pt x="18" y="2"/>
                  </a:cubicBezTo>
                  <a:cubicBezTo>
                    <a:pt x="11" y="0"/>
                    <a:pt x="0" y="8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3" name="Freeform 108"/>
            <p:cNvSpPr>
              <a:spLocks/>
            </p:cNvSpPr>
            <p:nvPr/>
          </p:nvSpPr>
          <p:spPr bwMode="auto">
            <a:xfrm>
              <a:off x="14595476" y="3094038"/>
              <a:ext cx="1116013" cy="769938"/>
            </a:xfrm>
            <a:custGeom>
              <a:avLst/>
              <a:gdLst>
                <a:gd name="T0" fmla="*/ 27 w 210"/>
                <a:gd name="T1" fmla="*/ 89 h 147"/>
                <a:gd name="T2" fmla="*/ 19 w 210"/>
                <a:gd name="T3" fmla="*/ 94 h 147"/>
                <a:gd name="T4" fmla="*/ 22 w 210"/>
                <a:gd name="T5" fmla="*/ 102 h 147"/>
                <a:gd name="T6" fmla="*/ 16 w 210"/>
                <a:gd name="T7" fmla="*/ 109 h 147"/>
                <a:gd name="T8" fmla="*/ 2 w 210"/>
                <a:gd name="T9" fmla="*/ 116 h 147"/>
                <a:gd name="T10" fmla="*/ 13 w 210"/>
                <a:gd name="T11" fmla="*/ 123 h 147"/>
                <a:gd name="T12" fmla="*/ 15 w 210"/>
                <a:gd name="T13" fmla="*/ 131 h 147"/>
                <a:gd name="T14" fmla="*/ 19 w 210"/>
                <a:gd name="T15" fmla="*/ 127 h 147"/>
                <a:gd name="T16" fmla="*/ 28 w 210"/>
                <a:gd name="T17" fmla="*/ 134 h 147"/>
                <a:gd name="T18" fmla="*/ 43 w 210"/>
                <a:gd name="T19" fmla="*/ 142 h 147"/>
                <a:gd name="T20" fmla="*/ 72 w 210"/>
                <a:gd name="T21" fmla="*/ 142 h 147"/>
                <a:gd name="T22" fmla="*/ 57 w 210"/>
                <a:gd name="T23" fmla="*/ 128 h 147"/>
                <a:gd name="T24" fmla="*/ 53 w 210"/>
                <a:gd name="T25" fmla="*/ 104 h 147"/>
                <a:gd name="T26" fmla="*/ 62 w 210"/>
                <a:gd name="T27" fmla="*/ 91 h 147"/>
                <a:gd name="T28" fmla="*/ 72 w 210"/>
                <a:gd name="T29" fmla="*/ 79 h 147"/>
                <a:gd name="T30" fmla="*/ 78 w 210"/>
                <a:gd name="T31" fmla="*/ 71 h 147"/>
                <a:gd name="T32" fmla="*/ 85 w 210"/>
                <a:gd name="T33" fmla="*/ 60 h 147"/>
                <a:gd name="T34" fmla="*/ 95 w 210"/>
                <a:gd name="T35" fmla="*/ 57 h 147"/>
                <a:gd name="T36" fmla="*/ 110 w 210"/>
                <a:gd name="T37" fmla="*/ 50 h 147"/>
                <a:gd name="T38" fmla="*/ 173 w 210"/>
                <a:gd name="T39" fmla="*/ 26 h 147"/>
                <a:gd name="T40" fmla="*/ 202 w 210"/>
                <a:gd name="T41" fmla="*/ 6 h 147"/>
                <a:gd name="T42" fmla="*/ 167 w 210"/>
                <a:gd name="T43" fmla="*/ 13 h 147"/>
                <a:gd name="T44" fmla="*/ 149 w 210"/>
                <a:gd name="T45" fmla="*/ 17 h 147"/>
                <a:gd name="T46" fmla="*/ 127 w 210"/>
                <a:gd name="T47" fmla="*/ 19 h 147"/>
                <a:gd name="T48" fmla="*/ 110 w 210"/>
                <a:gd name="T49" fmla="*/ 23 h 147"/>
                <a:gd name="T50" fmla="*/ 96 w 210"/>
                <a:gd name="T51" fmla="*/ 27 h 147"/>
                <a:gd name="T52" fmla="*/ 81 w 210"/>
                <a:gd name="T53" fmla="*/ 33 h 147"/>
                <a:gd name="T54" fmla="*/ 73 w 210"/>
                <a:gd name="T55" fmla="*/ 39 h 147"/>
                <a:gd name="T56" fmla="*/ 63 w 210"/>
                <a:gd name="T57" fmla="*/ 42 h 147"/>
                <a:gd name="T58" fmla="*/ 60 w 210"/>
                <a:gd name="T59" fmla="*/ 50 h 147"/>
                <a:gd name="T60" fmla="*/ 54 w 210"/>
                <a:gd name="T61" fmla="*/ 57 h 147"/>
                <a:gd name="T62" fmla="*/ 51 w 210"/>
                <a:gd name="T63" fmla="*/ 64 h 147"/>
                <a:gd name="T64" fmla="*/ 41 w 210"/>
                <a:gd name="T65" fmla="*/ 69 h 147"/>
                <a:gd name="T66" fmla="*/ 40 w 210"/>
                <a:gd name="T67" fmla="*/ 77 h 147"/>
                <a:gd name="T68" fmla="*/ 37 w 210"/>
                <a:gd name="T69" fmla="*/ 84 h 147"/>
                <a:gd name="T70" fmla="*/ 27 w 210"/>
                <a:gd name="T71" fmla="*/ 8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7">
                  <a:moveTo>
                    <a:pt x="27" y="89"/>
                  </a:moveTo>
                  <a:cubicBezTo>
                    <a:pt x="27" y="92"/>
                    <a:pt x="25" y="94"/>
                    <a:pt x="19" y="94"/>
                  </a:cubicBezTo>
                  <a:cubicBezTo>
                    <a:pt x="12" y="94"/>
                    <a:pt x="22" y="98"/>
                    <a:pt x="22" y="102"/>
                  </a:cubicBezTo>
                  <a:cubicBezTo>
                    <a:pt x="23" y="106"/>
                    <a:pt x="16" y="103"/>
                    <a:pt x="16" y="109"/>
                  </a:cubicBezTo>
                  <a:cubicBezTo>
                    <a:pt x="15" y="114"/>
                    <a:pt x="3" y="109"/>
                    <a:pt x="2" y="116"/>
                  </a:cubicBezTo>
                  <a:cubicBezTo>
                    <a:pt x="0" y="123"/>
                    <a:pt x="8" y="122"/>
                    <a:pt x="13" y="123"/>
                  </a:cubicBezTo>
                  <a:cubicBezTo>
                    <a:pt x="18" y="123"/>
                    <a:pt x="11" y="128"/>
                    <a:pt x="15" y="131"/>
                  </a:cubicBezTo>
                  <a:cubicBezTo>
                    <a:pt x="19" y="134"/>
                    <a:pt x="22" y="133"/>
                    <a:pt x="19" y="127"/>
                  </a:cubicBezTo>
                  <a:cubicBezTo>
                    <a:pt x="17" y="122"/>
                    <a:pt x="33" y="129"/>
                    <a:pt x="28" y="134"/>
                  </a:cubicBezTo>
                  <a:cubicBezTo>
                    <a:pt x="23" y="138"/>
                    <a:pt x="36" y="141"/>
                    <a:pt x="43" y="142"/>
                  </a:cubicBezTo>
                  <a:cubicBezTo>
                    <a:pt x="49" y="142"/>
                    <a:pt x="71" y="147"/>
                    <a:pt x="72" y="142"/>
                  </a:cubicBezTo>
                  <a:cubicBezTo>
                    <a:pt x="72" y="138"/>
                    <a:pt x="64" y="135"/>
                    <a:pt x="57" y="128"/>
                  </a:cubicBezTo>
                  <a:cubicBezTo>
                    <a:pt x="50" y="121"/>
                    <a:pt x="45" y="109"/>
                    <a:pt x="53" y="104"/>
                  </a:cubicBezTo>
                  <a:cubicBezTo>
                    <a:pt x="61" y="99"/>
                    <a:pt x="54" y="96"/>
                    <a:pt x="62" y="91"/>
                  </a:cubicBezTo>
                  <a:cubicBezTo>
                    <a:pt x="70" y="85"/>
                    <a:pt x="65" y="80"/>
                    <a:pt x="72" y="79"/>
                  </a:cubicBezTo>
                  <a:cubicBezTo>
                    <a:pt x="78" y="78"/>
                    <a:pt x="71" y="72"/>
                    <a:pt x="78" y="71"/>
                  </a:cubicBezTo>
                  <a:cubicBezTo>
                    <a:pt x="84" y="70"/>
                    <a:pt x="86" y="63"/>
                    <a:pt x="85" y="60"/>
                  </a:cubicBezTo>
                  <a:cubicBezTo>
                    <a:pt x="84" y="58"/>
                    <a:pt x="92" y="61"/>
                    <a:pt x="95" y="57"/>
                  </a:cubicBezTo>
                  <a:cubicBezTo>
                    <a:pt x="99" y="53"/>
                    <a:pt x="108" y="55"/>
                    <a:pt x="110" y="50"/>
                  </a:cubicBezTo>
                  <a:cubicBezTo>
                    <a:pt x="113" y="44"/>
                    <a:pt x="151" y="31"/>
                    <a:pt x="173" y="26"/>
                  </a:cubicBezTo>
                  <a:cubicBezTo>
                    <a:pt x="195" y="21"/>
                    <a:pt x="210" y="12"/>
                    <a:pt x="202" y="6"/>
                  </a:cubicBezTo>
                  <a:cubicBezTo>
                    <a:pt x="194" y="0"/>
                    <a:pt x="173" y="8"/>
                    <a:pt x="167" y="13"/>
                  </a:cubicBezTo>
                  <a:cubicBezTo>
                    <a:pt x="162" y="17"/>
                    <a:pt x="154" y="14"/>
                    <a:pt x="149" y="17"/>
                  </a:cubicBezTo>
                  <a:cubicBezTo>
                    <a:pt x="144" y="20"/>
                    <a:pt x="132" y="23"/>
                    <a:pt x="127" y="19"/>
                  </a:cubicBezTo>
                  <a:cubicBezTo>
                    <a:pt x="121" y="15"/>
                    <a:pt x="114" y="23"/>
                    <a:pt x="110" y="23"/>
                  </a:cubicBezTo>
                  <a:cubicBezTo>
                    <a:pt x="106" y="23"/>
                    <a:pt x="101" y="27"/>
                    <a:pt x="96" y="27"/>
                  </a:cubicBezTo>
                  <a:cubicBezTo>
                    <a:pt x="91" y="27"/>
                    <a:pt x="82" y="31"/>
                    <a:pt x="81" y="33"/>
                  </a:cubicBezTo>
                  <a:cubicBezTo>
                    <a:pt x="81" y="36"/>
                    <a:pt x="73" y="35"/>
                    <a:pt x="73" y="39"/>
                  </a:cubicBezTo>
                  <a:cubicBezTo>
                    <a:pt x="73" y="42"/>
                    <a:pt x="66" y="45"/>
                    <a:pt x="63" y="42"/>
                  </a:cubicBezTo>
                  <a:cubicBezTo>
                    <a:pt x="60" y="39"/>
                    <a:pt x="56" y="45"/>
                    <a:pt x="60" y="50"/>
                  </a:cubicBezTo>
                  <a:cubicBezTo>
                    <a:pt x="65" y="54"/>
                    <a:pt x="52" y="54"/>
                    <a:pt x="54" y="57"/>
                  </a:cubicBezTo>
                  <a:cubicBezTo>
                    <a:pt x="56" y="60"/>
                    <a:pt x="49" y="61"/>
                    <a:pt x="51" y="64"/>
                  </a:cubicBezTo>
                  <a:cubicBezTo>
                    <a:pt x="52" y="67"/>
                    <a:pt x="46" y="68"/>
                    <a:pt x="41" y="69"/>
                  </a:cubicBezTo>
                  <a:cubicBezTo>
                    <a:pt x="36" y="70"/>
                    <a:pt x="33" y="77"/>
                    <a:pt x="40" y="77"/>
                  </a:cubicBezTo>
                  <a:cubicBezTo>
                    <a:pt x="46" y="78"/>
                    <a:pt x="36" y="79"/>
                    <a:pt x="37" y="84"/>
                  </a:cubicBezTo>
                  <a:cubicBezTo>
                    <a:pt x="37" y="89"/>
                    <a:pt x="26" y="85"/>
                    <a:pt x="27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4" name="Freeform 109"/>
            <p:cNvSpPr>
              <a:spLocks/>
            </p:cNvSpPr>
            <p:nvPr/>
          </p:nvSpPr>
          <p:spPr bwMode="auto">
            <a:xfrm>
              <a:off x="17406938" y="2773363"/>
              <a:ext cx="393700" cy="220663"/>
            </a:xfrm>
            <a:custGeom>
              <a:avLst/>
              <a:gdLst>
                <a:gd name="T0" fmla="*/ 5 w 74"/>
                <a:gd name="T1" fmla="*/ 40 h 42"/>
                <a:gd name="T2" fmla="*/ 34 w 74"/>
                <a:gd name="T3" fmla="*/ 37 h 42"/>
                <a:gd name="T4" fmla="*/ 73 w 74"/>
                <a:gd name="T5" fmla="*/ 24 h 42"/>
                <a:gd name="T6" fmla="*/ 59 w 74"/>
                <a:gd name="T7" fmla="*/ 14 h 42"/>
                <a:gd name="T8" fmla="*/ 42 w 74"/>
                <a:gd name="T9" fmla="*/ 17 h 42"/>
                <a:gd name="T10" fmla="*/ 44 w 74"/>
                <a:gd name="T11" fmla="*/ 11 h 42"/>
                <a:gd name="T12" fmla="*/ 37 w 74"/>
                <a:gd name="T13" fmla="*/ 4 h 42"/>
                <a:gd name="T14" fmla="*/ 25 w 74"/>
                <a:gd name="T15" fmla="*/ 8 h 42"/>
                <a:gd name="T16" fmla="*/ 21 w 74"/>
                <a:gd name="T17" fmla="*/ 17 h 42"/>
                <a:gd name="T18" fmla="*/ 13 w 74"/>
                <a:gd name="T19" fmla="*/ 24 h 42"/>
                <a:gd name="T20" fmla="*/ 5 w 74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42">
                  <a:moveTo>
                    <a:pt x="5" y="40"/>
                  </a:moveTo>
                  <a:cubicBezTo>
                    <a:pt x="9" y="42"/>
                    <a:pt x="24" y="36"/>
                    <a:pt x="34" y="37"/>
                  </a:cubicBezTo>
                  <a:cubicBezTo>
                    <a:pt x="44" y="37"/>
                    <a:pt x="72" y="29"/>
                    <a:pt x="73" y="24"/>
                  </a:cubicBezTo>
                  <a:cubicBezTo>
                    <a:pt x="74" y="18"/>
                    <a:pt x="63" y="19"/>
                    <a:pt x="59" y="14"/>
                  </a:cubicBezTo>
                  <a:cubicBezTo>
                    <a:pt x="54" y="9"/>
                    <a:pt x="45" y="13"/>
                    <a:pt x="42" y="17"/>
                  </a:cubicBezTo>
                  <a:cubicBezTo>
                    <a:pt x="40" y="21"/>
                    <a:pt x="37" y="18"/>
                    <a:pt x="44" y="11"/>
                  </a:cubicBezTo>
                  <a:cubicBezTo>
                    <a:pt x="50" y="5"/>
                    <a:pt x="37" y="0"/>
                    <a:pt x="37" y="4"/>
                  </a:cubicBezTo>
                  <a:cubicBezTo>
                    <a:pt x="37" y="8"/>
                    <a:pt x="25" y="5"/>
                    <a:pt x="25" y="8"/>
                  </a:cubicBezTo>
                  <a:cubicBezTo>
                    <a:pt x="25" y="12"/>
                    <a:pt x="21" y="14"/>
                    <a:pt x="21" y="17"/>
                  </a:cubicBezTo>
                  <a:cubicBezTo>
                    <a:pt x="21" y="21"/>
                    <a:pt x="13" y="15"/>
                    <a:pt x="13" y="24"/>
                  </a:cubicBezTo>
                  <a:cubicBezTo>
                    <a:pt x="12" y="32"/>
                    <a:pt x="0" y="37"/>
                    <a:pt x="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5" name="Freeform 110"/>
            <p:cNvSpPr>
              <a:spLocks/>
            </p:cNvSpPr>
            <p:nvPr/>
          </p:nvSpPr>
          <p:spPr bwMode="auto">
            <a:xfrm>
              <a:off x="14228763" y="2590800"/>
              <a:ext cx="212725" cy="77788"/>
            </a:xfrm>
            <a:custGeom>
              <a:avLst/>
              <a:gdLst>
                <a:gd name="T0" fmla="*/ 20 w 40"/>
                <a:gd name="T1" fmla="*/ 8 h 15"/>
                <a:gd name="T2" fmla="*/ 39 w 40"/>
                <a:gd name="T3" fmla="*/ 4 h 15"/>
                <a:gd name="T4" fmla="*/ 19 w 40"/>
                <a:gd name="T5" fmla="*/ 3 h 15"/>
                <a:gd name="T6" fmla="*/ 2 w 40"/>
                <a:gd name="T7" fmla="*/ 7 h 15"/>
                <a:gd name="T8" fmla="*/ 20 w 4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5">
                  <a:moveTo>
                    <a:pt x="20" y="8"/>
                  </a:moveTo>
                  <a:cubicBezTo>
                    <a:pt x="28" y="1"/>
                    <a:pt x="38" y="7"/>
                    <a:pt x="39" y="4"/>
                  </a:cubicBezTo>
                  <a:cubicBezTo>
                    <a:pt x="40" y="1"/>
                    <a:pt x="25" y="0"/>
                    <a:pt x="19" y="3"/>
                  </a:cubicBezTo>
                  <a:cubicBezTo>
                    <a:pt x="13" y="6"/>
                    <a:pt x="0" y="3"/>
                    <a:pt x="2" y="7"/>
                  </a:cubicBezTo>
                  <a:cubicBezTo>
                    <a:pt x="3" y="9"/>
                    <a:pt x="12" y="15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6" name="Freeform 111"/>
            <p:cNvSpPr>
              <a:spLocks/>
            </p:cNvSpPr>
            <p:nvPr/>
          </p:nvSpPr>
          <p:spPr bwMode="auto">
            <a:xfrm>
              <a:off x="17098963" y="2679700"/>
              <a:ext cx="387350" cy="193675"/>
            </a:xfrm>
            <a:custGeom>
              <a:avLst/>
              <a:gdLst>
                <a:gd name="T0" fmla="*/ 11 w 73"/>
                <a:gd name="T1" fmla="*/ 11 h 37"/>
                <a:gd name="T2" fmla="*/ 3 w 73"/>
                <a:gd name="T3" fmla="*/ 21 h 37"/>
                <a:gd name="T4" fmla="*/ 12 w 73"/>
                <a:gd name="T5" fmla="*/ 23 h 37"/>
                <a:gd name="T6" fmla="*/ 23 w 73"/>
                <a:gd name="T7" fmla="*/ 31 h 37"/>
                <a:gd name="T8" fmla="*/ 55 w 73"/>
                <a:gd name="T9" fmla="*/ 37 h 37"/>
                <a:gd name="T10" fmla="*/ 62 w 73"/>
                <a:gd name="T11" fmla="*/ 29 h 37"/>
                <a:gd name="T12" fmla="*/ 67 w 73"/>
                <a:gd name="T13" fmla="*/ 16 h 37"/>
                <a:gd name="T14" fmla="*/ 51 w 73"/>
                <a:gd name="T15" fmla="*/ 9 h 37"/>
                <a:gd name="T16" fmla="*/ 42 w 73"/>
                <a:gd name="T17" fmla="*/ 4 h 37"/>
                <a:gd name="T18" fmla="*/ 11 w 73"/>
                <a:gd name="T1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7">
                  <a:moveTo>
                    <a:pt x="11" y="11"/>
                  </a:moveTo>
                  <a:cubicBezTo>
                    <a:pt x="11" y="14"/>
                    <a:pt x="0" y="18"/>
                    <a:pt x="3" y="21"/>
                  </a:cubicBezTo>
                  <a:cubicBezTo>
                    <a:pt x="6" y="23"/>
                    <a:pt x="8" y="22"/>
                    <a:pt x="12" y="23"/>
                  </a:cubicBezTo>
                  <a:cubicBezTo>
                    <a:pt x="15" y="24"/>
                    <a:pt x="17" y="32"/>
                    <a:pt x="23" y="31"/>
                  </a:cubicBezTo>
                  <a:cubicBezTo>
                    <a:pt x="29" y="29"/>
                    <a:pt x="45" y="37"/>
                    <a:pt x="55" y="37"/>
                  </a:cubicBezTo>
                  <a:cubicBezTo>
                    <a:pt x="64" y="37"/>
                    <a:pt x="65" y="29"/>
                    <a:pt x="62" y="29"/>
                  </a:cubicBezTo>
                  <a:cubicBezTo>
                    <a:pt x="59" y="29"/>
                    <a:pt x="62" y="24"/>
                    <a:pt x="67" y="16"/>
                  </a:cubicBezTo>
                  <a:cubicBezTo>
                    <a:pt x="73" y="9"/>
                    <a:pt x="51" y="3"/>
                    <a:pt x="51" y="9"/>
                  </a:cubicBezTo>
                  <a:cubicBezTo>
                    <a:pt x="51" y="15"/>
                    <a:pt x="44" y="8"/>
                    <a:pt x="42" y="4"/>
                  </a:cubicBezTo>
                  <a:cubicBezTo>
                    <a:pt x="40" y="0"/>
                    <a:pt x="11" y="7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7" name="Freeform 112"/>
            <p:cNvSpPr>
              <a:spLocks/>
            </p:cNvSpPr>
            <p:nvPr/>
          </p:nvSpPr>
          <p:spPr bwMode="auto">
            <a:xfrm>
              <a:off x="14776451" y="2543175"/>
              <a:ext cx="228600" cy="100013"/>
            </a:xfrm>
            <a:custGeom>
              <a:avLst/>
              <a:gdLst>
                <a:gd name="T0" fmla="*/ 42 w 43"/>
                <a:gd name="T1" fmla="*/ 9 h 19"/>
                <a:gd name="T2" fmla="*/ 23 w 43"/>
                <a:gd name="T3" fmla="*/ 4 h 19"/>
                <a:gd name="T4" fmla="*/ 15 w 43"/>
                <a:gd name="T5" fmla="*/ 5 h 19"/>
                <a:gd name="T6" fmla="*/ 3 w 43"/>
                <a:gd name="T7" fmla="*/ 12 h 19"/>
                <a:gd name="T8" fmla="*/ 42 w 43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42" y="9"/>
                  </a:moveTo>
                  <a:cubicBezTo>
                    <a:pt x="43" y="2"/>
                    <a:pt x="32" y="7"/>
                    <a:pt x="23" y="4"/>
                  </a:cubicBezTo>
                  <a:cubicBezTo>
                    <a:pt x="14" y="0"/>
                    <a:pt x="9" y="0"/>
                    <a:pt x="15" y="5"/>
                  </a:cubicBezTo>
                  <a:cubicBezTo>
                    <a:pt x="18" y="8"/>
                    <a:pt x="0" y="9"/>
                    <a:pt x="3" y="12"/>
                  </a:cubicBezTo>
                  <a:cubicBezTo>
                    <a:pt x="9" y="19"/>
                    <a:pt x="41" y="16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8" name="Freeform 113"/>
            <p:cNvSpPr>
              <a:spLocks/>
            </p:cNvSpPr>
            <p:nvPr/>
          </p:nvSpPr>
          <p:spPr bwMode="auto">
            <a:xfrm>
              <a:off x="20234276" y="3276600"/>
              <a:ext cx="307975" cy="115888"/>
            </a:xfrm>
            <a:custGeom>
              <a:avLst/>
              <a:gdLst>
                <a:gd name="T0" fmla="*/ 4 w 58"/>
                <a:gd name="T1" fmla="*/ 12 h 22"/>
                <a:gd name="T2" fmla="*/ 31 w 58"/>
                <a:gd name="T3" fmla="*/ 21 h 22"/>
                <a:gd name="T4" fmla="*/ 58 w 58"/>
                <a:gd name="T5" fmla="*/ 16 h 22"/>
                <a:gd name="T6" fmla="*/ 40 w 58"/>
                <a:gd name="T7" fmla="*/ 10 h 22"/>
                <a:gd name="T8" fmla="*/ 27 w 58"/>
                <a:gd name="T9" fmla="*/ 8 h 22"/>
                <a:gd name="T10" fmla="*/ 11 w 58"/>
                <a:gd name="T11" fmla="*/ 4 h 22"/>
                <a:gd name="T12" fmla="*/ 4 w 58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2">
                  <a:moveTo>
                    <a:pt x="4" y="12"/>
                  </a:moveTo>
                  <a:cubicBezTo>
                    <a:pt x="12" y="13"/>
                    <a:pt x="16" y="20"/>
                    <a:pt x="31" y="21"/>
                  </a:cubicBezTo>
                  <a:cubicBezTo>
                    <a:pt x="46" y="22"/>
                    <a:pt x="58" y="19"/>
                    <a:pt x="58" y="16"/>
                  </a:cubicBezTo>
                  <a:cubicBezTo>
                    <a:pt x="58" y="13"/>
                    <a:pt x="44" y="8"/>
                    <a:pt x="40" y="10"/>
                  </a:cubicBezTo>
                  <a:cubicBezTo>
                    <a:pt x="35" y="13"/>
                    <a:pt x="32" y="6"/>
                    <a:pt x="27" y="8"/>
                  </a:cubicBezTo>
                  <a:cubicBezTo>
                    <a:pt x="21" y="9"/>
                    <a:pt x="14" y="9"/>
                    <a:pt x="11" y="4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9" name="Freeform 114"/>
            <p:cNvSpPr>
              <a:spLocks/>
            </p:cNvSpPr>
            <p:nvPr/>
          </p:nvSpPr>
          <p:spPr bwMode="auto">
            <a:xfrm>
              <a:off x="14882813" y="2638425"/>
              <a:ext cx="217488" cy="77788"/>
            </a:xfrm>
            <a:custGeom>
              <a:avLst/>
              <a:gdLst>
                <a:gd name="T0" fmla="*/ 18 w 41"/>
                <a:gd name="T1" fmla="*/ 2 h 15"/>
                <a:gd name="T2" fmla="*/ 10 w 41"/>
                <a:gd name="T3" fmla="*/ 5 h 15"/>
                <a:gd name="T4" fmla="*/ 3 w 41"/>
                <a:gd name="T5" fmla="*/ 12 h 15"/>
                <a:gd name="T6" fmla="*/ 28 w 41"/>
                <a:gd name="T7" fmla="*/ 10 h 15"/>
                <a:gd name="T8" fmla="*/ 40 w 41"/>
                <a:gd name="T9" fmla="*/ 5 h 15"/>
                <a:gd name="T10" fmla="*/ 18 w 41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">
                  <a:moveTo>
                    <a:pt x="18" y="2"/>
                  </a:moveTo>
                  <a:cubicBezTo>
                    <a:pt x="19" y="5"/>
                    <a:pt x="17" y="5"/>
                    <a:pt x="10" y="5"/>
                  </a:cubicBezTo>
                  <a:cubicBezTo>
                    <a:pt x="3" y="5"/>
                    <a:pt x="0" y="9"/>
                    <a:pt x="3" y="12"/>
                  </a:cubicBezTo>
                  <a:cubicBezTo>
                    <a:pt x="7" y="15"/>
                    <a:pt x="25" y="14"/>
                    <a:pt x="28" y="10"/>
                  </a:cubicBezTo>
                  <a:cubicBezTo>
                    <a:pt x="31" y="6"/>
                    <a:pt x="39" y="9"/>
                    <a:pt x="40" y="5"/>
                  </a:cubicBezTo>
                  <a:cubicBezTo>
                    <a:pt x="41" y="1"/>
                    <a:pt x="17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0" name="Freeform 115"/>
            <p:cNvSpPr>
              <a:spLocks/>
            </p:cNvSpPr>
            <p:nvPr/>
          </p:nvSpPr>
          <p:spPr bwMode="auto">
            <a:xfrm>
              <a:off x="19661188" y="3192463"/>
              <a:ext cx="530225" cy="204788"/>
            </a:xfrm>
            <a:custGeom>
              <a:avLst/>
              <a:gdLst>
                <a:gd name="T0" fmla="*/ 11 w 100"/>
                <a:gd name="T1" fmla="*/ 28 h 39"/>
                <a:gd name="T2" fmla="*/ 20 w 100"/>
                <a:gd name="T3" fmla="*/ 36 h 39"/>
                <a:gd name="T4" fmla="*/ 36 w 100"/>
                <a:gd name="T5" fmla="*/ 33 h 39"/>
                <a:gd name="T6" fmla="*/ 47 w 100"/>
                <a:gd name="T7" fmla="*/ 35 h 39"/>
                <a:gd name="T8" fmla="*/ 67 w 100"/>
                <a:gd name="T9" fmla="*/ 33 h 39"/>
                <a:gd name="T10" fmla="*/ 66 w 100"/>
                <a:gd name="T11" fmla="*/ 20 h 39"/>
                <a:gd name="T12" fmla="*/ 72 w 100"/>
                <a:gd name="T13" fmla="*/ 22 h 39"/>
                <a:gd name="T14" fmla="*/ 87 w 100"/>
                <a:gd name="T15" fmla="*/ 32 h 39"/>
                <a:gd name="T16" fmla="*/ 95 w 100"/>
                <a:gd name="T17" fmla="*/ 23 h 39"/>
                <a:gd name="T18" fmla="*/ 92 w 100"/>
                <a:gd name="T19" fmla="*/ 13 h 39"/>
                <a:gd name="T20" fmla="*/ 67 w 100"/>
                <a:gd name="T21" fmla="*/ 8 h 39"/>
                <a:gd name="T22" fmla="*/ 51 w 100"/>
                <a:gd name="T23" fmla="*/ 12 h 39"/>
                <a:gd name="T24" fmla="*/ 30 w 100"/>
                <a:gd name="T25" fmla="*/ 2 h 39"/>
                <a:gd name="T26" fmla="*/ 11 w 100"/>
                <a:gd name="T27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9">
                  <a:moveTo>
                    <a:pt x="11" y="28"/>
                  </a:moveTo>
                  <a:cubicBezTo>
                    <a:pt x="15" y="31"/>
                    <a:pt x="17" y="33"/>
                    <a:pt x="20" y="36"/>
                  </a:cubicBezTo>
                  <a:cubicBezTo>
                    <a:pt x="22" y="38"/>
                    <a:pt x="32" y="34"/>
                    <a:pt x="36" y="33"/>
                  </a:cubicBezTo>
                  <a:cubicBezTo>
                    <a:pt x="40" y="32"/>
                    <a:pt x="41" y="39"/>
                    <a:pt x="47" y="35"/>
                  </a:cubicBezTo>
                  <a:cubicBezTo>
                    <a:pt x="53" y="31"/>
                    <a:pt x="60" y="33"/>
                    <a:pt x="67" y="33"/>
                  </a:cubicBezTo>
                  <a:cubicBezTo>
                    <a:pt x="74" y="33"/>
                    <a:pt x="66" y="24"/>
                    <a:pt x="66" y="20"/>
                  </a:cubicBezTo>
                  <a:cubicBezTo>
                    <a:pt x="66" y="16"/>
                    <a:pt x="75" y="19"/>
                    <a:pt x="72" y="22"/>
                  </a:cubicBezTo>
                  <a:cubicBezTo>
                    <a:pt x="69" y="25"/>
                    <a:pt x="76" y="33"/>
                    <a:pt x="87" y="32"/>
                  </a:cubicBezTo>
                  <a:cubicBezTo>
                    <a:pt x="97" y="32"/>
                    <a:pt x="89" y="25"/>
                    <a:pt x="95" y="23"/>
                  </a:cubicBezTo>
                  <a:cubicBezTo>
                    <a:pt x="100" y="20"/>
                    <a:pt x="99" y="18"/>
                    <a:pt x="92" y="13"/>
                  </a:cubicBezTo>
                  <a:cubicBezTo>
                    <a:pt x="84" y="8"/>
                    <a:pt x="74" y="11"/>
                    <a:pt x="67" y="8"/>
                  </a:cubicBezTo>
                  <a:cubicBezTo>
                    <a:pt x="60" y="5"/>
                    <a:pt x="52" y="5"/>
                    <a:pt x="51" y="12"/>
                  </a:cubicBezTo>
                  <a:cubicBezTo>
                    <a:pt x="51" y="20"/>
                    <a:pt x="37" y="4"/>
                    <a:pt x="30" y="2"/>
                  </a:cubicBezTo>
                  <a:cubicBezTo>
                    <a:pt x="22" y="0"/>
                    <a:pt x="0" y="23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1" name="Freeform 116"/>
            <p:cNvSpPr>
              <a:spLocks/>
            </p:cNvSpPr>
            <p:nvPr/>
          </p:nvSpPr>
          <p:spPr bwMode="auto">
            <a:xfrm>
              <a:off x="19969163" y="5376863"/>
              <a:ext cx="180975" cy="669925"/>
            </a:xfrm>
            <a:custGeom>
              <a:avLst/>
              <a:gdLst>
                <a:gd name="T0" fmla="*/ 7 w 34"/>
                <a:gd name="T1" fmla="*/ 48 h 128"/>
                <a:gd name="T2" fmla="*/ 6 w 34"/>
                <a:gd name="T3" fmla="*/ 91 h 128"/>
                <a:gd name="T4" fmla="*/ 4 w 34"/>
                <a:gd name="T5" fmla="*/ 123 h 128"/>
                <a:gd name="T6" fmla="*/ 11 w 34"/>
                <a:gd name="T7" fmla="*/ 116 h 128"/>
                <a:gd name="T8" fmla="*/ 21 w 34"/>
                <a:gd name="T9" fmla="*/ 124 h 128"/>
                <a:gd name="T10" fmla="*/ 19 w 34"/>
                <a:gd name="T11" fmla="*/ 114 h 128"/>
                <a:gd name="T12" fmla="*/ 11 w 34"/>
                <a:gd name="T13" fmla="*/ 101 h 128"/>
                <a:gd name="T14" fmla="*/ 15 w 34"/>
                <a:gd name="T15" fmla="*/ 82 h 128"/>
                <a:gd name="T16" fmla="*/ 28 w 34"/>
                <a:gd name="T17" fmla="*/ 81 h 128"/>
                <a:gd name="T18" fmla="*/ 32 w 34"/>
                <a:gd name="T19" fmla="*/ 79 h 128"/>
                <a:gd name="T20" fmla="*/ 20 w 34"/>
                <a:gd name="T21" fmla="*/ 39 h 128"/>
                <a:gd name="T22" fmla="*/ 18 w 34"/>
                <a:gd name="T23" fmla="*/ 15 h 128"/>
                <a:gd name="T24" fmla="*/ 11 w 34"/>
                <a:gd name="T25" fmla="*/ 2 h 128"/>
                <a:gd name="T26" fmla="*/ 6 w 34"/>
                <a:gd name="T27" fmla="*/ 13 h 128"/>
                <a:gd name="T28" fmla="*/ 3 w 34"/>
                <a:gd name="T29" fmla="*/ 26 h 128"/>
                <a:gd name="T30" fmla="*/ 7 w 34"/>
                <a:gd name="T31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28">
                  <a:moveTo>
                    <a:pt x="7" y="48"/>
                  </a:moveTo>
                  <a:cubicBezTo>
                    <a:pt x="10" y="54"/>
                    <a:pt x="3" y="86"/>
                    <a:pt x="6" y="91"/>
                  </a:cubicBezTo>
                  <a:cubicBezTo>
                    <a:pt x="9" y="97"/>
                    <a:pt x="2" y="120"/>
                    <a:pt x="4" y="123"/>
                  </a:cubicBezTo>
                  <a:cubicBezTo>
                    <a:pt x="8" y="128"/>
                    <a:pt x="5" y="117"/>
                    <a:pt x="11" y="116"/>
                  </a:cubicBezTo>
                  <a:cubicBezTo>
                    <a:pt x="17" y="115"/>
                    <a:pt x="17" y="122"/>
                    <a:pt x="21" y="124"/>
                  </a:cubicBezTo>
                  <a:cubicBezTo>
                    <a:pt x="25" y="126"/>
                    <a:pt x="22" y="113"/>
                    <a:pt x="19" y="114"/>
                  </a:cubicBezTo>
                  <a:cubicBezTo>
                    <a:pt x="16" y="115"/>
                    <a:pt x="13" y="106"/>
                    <a:pt x="11" y="101"/>
                  </a:cubicBezTo>
                  <a:cubicBezTo>
                    <a:pt x="10" y="95"/>
                    <a:pt x="15" y="89"/>
                    <a:pt x="15" y="82"/>
                  </a:cubicBezTo>
                  <a:cubicBezTo>
                    <a:pt x="15" y="76"/>
                    <a:pt x="23" y="76"/>
                    <a:pt x="28" y="81"/>
                  </a:cubicBezTo>
                  <a:cubicBezTo>
                    <a:pt x="33" y="86"/>
                    <a:pt x="34" y="83"/>
                    <a:pt x="32" y="79"/>
                  </a:cubicBezTo>
                  <a:cubicBezTo>
                    <a:pt x="30" y="75"/>
                    <a:pt x="23" y="49"/>
                    <a:pt x="20" y="39"/>
                  </a:cubicBezTo>
                  <a:cubicBezTo>
                    <a:pt x="16" y="29"/>
                    <a:pt x="25" y="20"/>
                    <a:pt x="18" y="15"/>
                  </a:cubicBezTo>
                  <a:cubicBezTo>
                    <a:pt x="12" y="10"/>
                    <a:pt x="14" y="0"/>
                    <a:pt x="11" y="2"/>
                  </a:cubicBezTo>
                  <a:cubicBezTo>
                    <a:pt x="8" y="4"/>
                    <a:pt x="11" y="13"/>
                    <a:pt x="6" y="13"/>
                  </a:cubicBezTo>
                  <a:cubicBezTo>
                    <a:pt x="0" y="14"/>
                    <a:pt x="5" y="19"/>
                    <a:pt x="3" y="26"/>
                  </a:cubicBezTo>
                  <a:cubicBezTo>
                    <a:pt x="1" y="32"/>
                    <a:pt x="4" y="42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2" name="Freeform 117"/>
            <p:cNvSpPr>
              <a:spLocks/>
            </p:cNvSpPr>
            <p:nvPr/>
          </p:nvSpPr>
          <p:spPr bwMode="auto">
            <a:xfrm>
              <a:off x="14892338" y="2501900"/>
              <a:ext cx="203200" cy="52388"/>
            </a:xfrm>
            <a:custGeom>
              <a:avLst/>
              <a:gdLst>
                <a:gd name="T0" fmla="*/ 15 w 38"/>
                <a:gd name="T1" fmla="*/ 10 h 10"/>
                <a:gd name="T2" fmla="*/ 26 w 38"/>
                <a:gd name="T3" fmla="*/ 6 h 10"/>
                <a:gd name="T4" fmla="*/ 35 w 38"/>
                <a:gd name="T5" fmla="*/ 3 h 10"/>
                <a:gd name="T6" fmla="*/ 15 w 38"/>
                <a:gd name="T7" fmla="*/ 4 h 10"/>
                <a:gd name="T8" fmla="*/ 0 w 38"/>
                <a:gd name="T9" fmla="*/ 6 h 10"/>
                <a:gd name="T10" fmla="*/ 15 w 3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0">
                  <a:moveTo>
                    <a:pt x="15" y="10"/>
                  </a:moveTo>
                  <a:cubicBezTo>
                    <a:pt x="23" y="10"/>
                    <a:pt x="20" y="5"/>
                    <a:pt x="26" y="6"/>
                  </a:cubicBezTo>
                  <a:cubicBezTo>
                    <a:pt x="31" y="7"/>
                    <a:pt x="38" y="6"/>
                    <a:pt x="35" y="3"/>
                  </a:cubicBezTo>
                  <a:cubicBezTo>
                    <a:pt x="33" y="0"/>
                    <a:pt x="13" y="1"/>
                    <a:pt x="15" y="4"/>
                  </a:cubicBezTo>
                  <a:cubicBezTo>
                    <a:pt x="17" y="6"/>
                    <a:pt x="0" y="5"/>
                    <a:pt x="0" y="6"/>
                  </a:cubicBezTo>
                  <a:cubicBezTo>
                    <a:pt x="1" y="8"/>
                    <a:pt x="7" y="10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3" name="Freeform 118"/>
            <p:cNvSpPr>
              <a:spLocks/>
            </p:cNvSpPr>
            <p:nvPr/>
          </p:nvSpPr>
          <p:spPr bwMode="auto">
            <a:xfrm>
              <a:off x="18151476" y="3402013"/>
              <a:ext cx="122238" cy="68263"/>
            </a:xfrm>
            <a:custGeom>
              <a:avLst/>
              <a:gdLst>
                <a:gd name="T0" fmla="*/ 9 w 23"/>
                <a:gd name="T1" fmla="*/ 3 h 13"/>
                <a:gd name="T2" fmla="*/ 2 w 23"/>
                <a:gd name="T3" fmla="*/ 8 h 13"/>
                <a:gd name="T4" fmla="*/ 22 w 23"/>
                <a:gd name="T5" fmla="*/ 5 h 13"/>
                <a:gd name="T6" fmla="*/ 9 w 23"/>
                <a:gd name="T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3">
                  <a:moveTo>
                    <a:pt x="9" y="3"/>
                  </a:moveTo>
                  <a:cubicBezTo>
                    <a:pt x="7" y="6"/>
                    <a:pt x="0" y="6"/>
                    <a:pt x="2" y="8"/>
                  </a:cubicBezTo>
                  <a:cubicBezTo>
                    <a:pt x="5" y="13"/>
                    <a:pt x="22" y="10"/>
                    <a:pt x="22" y="5"/>
                  </a:cubicBezTo>
                  <a:cubicBezTo>
                    <a:pt x="23" y="0"/>
                    <a:pt x="10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4" name="Freeform 119"/>
            <p:cNvSpPr>
              <a:spLocks/>
            </p:cNvSpPr>
            <p:nvPr/>
          </p:nvSpPr>
          <p:spPr bwMode="auto">
            <a:xfrm>
              <a:off x="19905663" y="3481388"/>
              <a:ext cx="212725" cy="88900"/>
            </a:xfrm>
            <a:custGeom>
              <a:avLst/>
              <a:gdLst>
                <a:gd name="T0" fmla="*/ 34 w 40"/>
                <a:gd name="T1" fmla="*/ 16 h 17"/>
                <a:gd name="T2" fmla="*/ 20 w 40"/>
                <a:gd name="T3" fmla="*/ 2 h 17"/>
                <a:gd name="T4" fmla="*/ 1 w 40"/>
                <a:gd name="T5" fmla="*/ 11 h 17"/>
                <a:gd name="T6" fmla="*/ 34 w 40"/>
                <a:gd name="T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7">
                  <a:moveTo>
                    <a:pt x="34" y="16"/>
                  </a:moveTo>
                  <a:cubicBezTo>
                    <a:pt x="40" y="15"/>
                    <a:pt x="30" y="4"/>
                    <a:pt x="20" y="2"/>
                  </a:cubicBezTo>
                  <a:cubicBezTo>
                    <a:pt x="9" y="0"/>
                    <a:pt x="0" y="9"/>
                    <a:pt x="1" y="11"/>
                  </a:cubicBezTo>
                  <a:cubicBezTo>
                    <a:pt x="4" y="15"/>
                    <a:pt x="28" y="17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5" name="Freeform 120"/>
            <p:cNvSpPr>
              <a:spLocks/>
            </p:cNvSpPr>
            <p:nvPr/>
          </p:nvSpPr>
          <p:spPr bwMode="auto">
            <a:xfrm>
              <a:off x="16981488" y="2522538"/>
              <a:ext cx="366713" cy="250825"/>
            </a:xfrm>
            <a:custGeom>
              <a:avLst/>
              <a:gdLst>
                <a:gd name="T0" fmla="*/ 15 w 69"/>
                <a:gd name="T1" fmla="*/ 31 h 48"/>
                <a:gd name="T2" fmla="*/ 13 w 69"/>
                <a:gd name="T3" fmla="*/ 36 h 48"/>
                <a:gd name="T4" fmla="*/ 5 w 69"/>
                <a:gd name="T5" fmla="*/ 40 h 48"/>
                <a:gd name="T6" fmla="*/ 15 w 69"/>
                <a:gd name="T7" fmla="*/ 46 h 48"/>
                <a:gd name="T8" fmla="*/ 28 w 69"/>
                <a:gd name="T9" fmla="*/ 38 h 48"/>
                <a:gd name="T10" fmla="*/ 59 w 69"/>
                <a:gd name="T11" fmla="*/ 29 h 48"/>
                <a:gd name="T12" fmla="*/ 62 w 69"/>
                <a:gd name="T13" fmla="*/ 20 h 48"/>
                <a:gd name="T14" fmla="*/ 57 w 69"/>
                <a:gd name="T15" fmla="*/ 14 h 48"/>
                <a:gd name="T16" fmla="*/ 49 w 69"/>
                <a:gd name="T17" fmla="*/ 3 h 48"/>
                <a:gd name="T18" fmla="*/ 33 w 69"/>
                <a:gd name="T19" fmla="*/ 8 h 48"/>
                <a:gd name="T20" fmla="*/ 20 w 69"/>
                <a:gd name="T21" fmla="*/ 16 h 48"/>
                <a:gd name="T22" fmla="*/ 15 w 69"/>
                <a:gd name="T23" fmla="*/ 24 h 48"/>
                <a:gd name="T24" fmla="*/ 15 w 69"/>
                <a:gd name="T25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48">
                  <a:moveTo>
                    <a:pt x="15" y="31"/>
                  </a:moveTo>
                  <a:cubicBezTo>
                    <a:pt x="22" y="34"/>
                    <a:pt x="19" y="36"/>
                    <a:pt x="13" y="36"/>
                  </a:cubicBezTo>
                  <a:cubicBezTo>
                    <a:pt x="6" y="36"/>
                    <a:pt x="0" y="38"/>
                    <a:pt x="5" y="40"/>
                  </a:cubicBezTo>
                  <a:cubicBezTo>
                    <a:pt x="8" y="41"/>
                    <a:pt x="8" y="45"/>
                    <a:pt x="15" y="46"/>
                  </a:cubicBezTo>
                  <a:cubicBezTo>
                    <a:pt x="22" y="48"/>
                    <a:pt x="29" y="42"/>
                    <a:pt x="28" y="38"/>
                  </a:cubicBezTo>
                  <a:cubicBezTo>
                    <a:pt x="27" y="34"/>
                    <a:pt x="52" y="31"/>
                    <a:pt x="59" y="29"/>
                  </a:cubicBezTo>
                  <a:cubicBezTo>
                    <a:pt x="66" y="27"/>
                    <a:pt x="55" y="20"/>
                    <a:pt x="62" y="20"/>
                  </a:cubicBezTo>
                  <a:cubicBezTo>
                    <a:pt x="69" y="19"/>
                    <a:pt x="66" y="16"/>
                    <a:pt x="57" y="14"/>
                  </a:cubicBezTo>
                  <a:cubicBezTo>
                    <a:pt x="48" y="13"/>
                    <a:pt x="52" y="5"/>
                    <a:pt x="49" y="3"/>
                  </a:cubicBezTo>
                  <a:cubicBezTo>
                    <a:pt x="46" y="0"/>
                    <a:pt x="44" y="6"/>
                    <a:pt x="33" y="8"/>
                  </a:cubicBezTo>
                  <a:cubicBezTo>
                    <a:pt x="21" y="11"/>
                    <a:pt x="15" y="14"/>
                    <a:pt x="20" y="16"/>
                  </a:cubicBezTo>
                  <a:cubicBezTo>
                    <a:pt x="25" y="18"/>
                    <a:pt x="20" y="24"/>
                    <a:pt x="15" y="24"/>
                  </a:cubicBezTo>
                  <a:cubicBezTo>
                    <a:pt x="10" y="23"/>
                    <a:pt x="9" y="29"/>
                    <a:pt x="1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6" name="Freeform 121"/>
            <p:cNvSpPr>
              <a:spLocks/>
            </p:cNvSpPr>
            <p:nvPr/>
          </p:nvSpPr>
          <p:spPr bwMode="auto">
            <a:xfrm>
              <a:off x="16248063" y="3559175"/>
              <a:ext cx="74613" cy="58738"/>
            </a:xfrm>
            <a:custGeom>
              <a:avLst/>
              <a:gdLst>
                <a:gd name="T0" fmla="*/ 4 w 14"/>
                <a:gd name="T1" fmla="*/ 9 h 11"/>
                <a:gd name="T2" fmla="*/ 13 w 14"/>
                <a:gd name="T3" fmla="*/ 5 h 11"/>
                <a:gd name="T4" fmla="*/ 4 w 1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4" y="9"/>
                  </a:moveTo>
                  <a:cubicBezTo>
                    <a:pt x="10" y="11"/>
                    <a:pt x="14" y="10"/>
                    <a:pt x="13" y="5"/>
                  </a:cubicBezTo>
                  <a:cubicBezTo>
                    <a:pt x="12" y="0"/>
                    <a:pt x="0" y="6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7" name="Freeform 122"/>
            <p:cNvSpPr>
              <a:spLocks/>
            </p:cNvSpPr>
            <p:nvPr/>
          </p:nvSpPr>
          <p:spPr bwMode="auto">
            <a:xfrm>
              <a:off x="16906876" y="2538413"/>
              <a:ext cx="117475" cy="52388"/>
            </a:xfrm>
            <a:custGeom>
              <a:avLst/>
              <a:gdLst>
                <a:gd name="T0" fmla="*/ 21 w 22"/>
                <a:gd name="T1" fmla="*/ 5 h 10"/>
                <a:gd name="T2" fmla="*/ 6 w 22"/>
                <a:gd name="T3" fmla="*/ 7 h 10"/>
                <a:gd name="T4" fmla="*/ 21 w 22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21" y="5"/>
                  </a:moveTo>
                  <a:cubicBezTo>
                    <a:pt x="22" y="0"/>
                    <a:pt x="0" y="2"/>
                    <a:pt x="6" y="7"/>
                  </a:cubicBezTo>
                  <a:cubicBezTo>
                    <a:pt x="8" y="8"/>
                    <a:pt x="19" y="10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8" name="Freeform 123"/>
            <p:cNvSpPr>
              <a:spLocks/>
            </p:cNvSpPr>
            <p:nvPr/>
          </p:nvSpPr>
          <p:spPr bwMode="auto">
            <a:xfrm>
              <a:off x="15089188" y="2563813"/>
              <a:ext cx="207963" cy="104775"/>
            </a:xfrm>
            <a:custGeom>
              <a:avLst/>
              <a:gdLst>
                <a:gd name="T0" fmla="*/ 36 w 39"/>
                <a:gd name="T1" fmla="*/ 10 h 20"/>
                <a:gd name="T2" fmla="*/ 31 w 39"/>
                <a:gd name="T3" fmla="*/ 4 h 20"/>
                <a:gd name="T4" fmla="*/ 13 w 39"/>
                <a:gd name="T5" fmla="*/ 4 h 20"/>
                <a:gd name="T6" fmla="*/ 4 w 39"/>
                <a:gd name="T7" fmla="*/ 14 h 20"/>
                <a:gd name="T8" fmla="*/ 36 w 39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0">
                  <a:moveTo>
                    <a:pt x="36" y="10"/>
                  </a:moveTo>
                  <a:cubicBezTo>
                    <a:pt x="39" y="7"/>
                    <a:pt x="32" y="7"/>
                    <a:pt x="31" y="4"/>
                  </a:cubicBezTo>
                  <a:cubicBezTo>
                    <a:pt x="31" y="1"/>
                    <a:pt x="12" y="0"/>
                    <a:pt x="13" y="4"/>
                  </a:cubicBezTo>
                  <a:cubicBezTo>
                    <a:pt x="14" y="7"/>
                    <a:pt x="0" y="10"/>
                    <a:pt x="4" y="14"/>
                  </a:cubicBezTo>
                  <a:cubicBezTo>
                    <a:pt x="12" y="20"/>
                    <a:pt x="34" y="13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9" name="Freeform 124"/>
            <p:cNvSpPr>
              <a:spLocks/>
            </p:cNvSpPr>
            <p:nvPr/>
          </p:nvSpPr>
          <p:spPr bwMode="auto">
            <a:xfrm>
              <a:off x="15732126" y="3533775"/>
              <a:ext cx="122238" cy="47625"/>
            </a:xfrm>
            <a:custGeom>
              <a:avLst/>
              <a:gdLst>
                <a:gd name="T0" fmla="*/ 4 w 23"/>
                <a:gd name="T1" fmla="*/ 9 h 9"/>
                <a:gd name="T2" fmla="*/ 21 w 23"/>
                <a:gd name="T3" fmla="*/ 5 h 9"/>
                <a:gd name="T4" fmla="*/ 9 w 23"/>
                <a:gd name="T5" fmla="*/ 0 h 9"/>
                <a:gd name="T6" fmla="*/ 4 w 23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4" y="9"/>
                  </a:moveTo>
                  <a:cubicBezTo>
                    <a:pt x="8" y="9"/>
                    <a:pt x="20" y="7"/>
                    <a:pt x="21" y="5"/>
                  </a:cubicBezTo>
                  <a:cubicBezTo>
                    <a:pt x="23" y="2"/>
                    <a:pt x="17" y="0"/>
                    <a:pt x="9" y="0"/>
                  </a:cubicBezTo>
                  <a:cubicBezTo>
                    <a:pt x="1" y="0"/>
                    <a:pt x="0" y="8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0" name="Freeform 125"/>
            <p:cNvSpPr>
              <a:spLocks/>
            </p:cNvSpPr>
            <p:nvPr/>
          </p:nvSpPr>
          <p:spPr bwMode="auto">
            <a:xfrm>
              <a:off x="15297151" y="2549525"/>
              <a:ext cx="180975" cy="73025"/>
            </a:xfrm>
            <a:custGeom>
              <a:avLst/>
              <a:gdLst>
                <a:gd name="T0" fmla="*/ 22 w 34"/>
                <a:gd name="T1" fmla="*/ 11 h 14"/>
                <a:gd name="T2" fmla="*/ 27 w 34"/>
                <a:gd name="T3" fmla="*/ 2 h 14"/>
                <a:gd name="T4" fmla="*/ 16 w 34"/>
                <a:gd name="T5" fmla="*/ 5 h 14"/>
                <a:gd name="T6" fmla="*/ 3 w 34"/>
                <a:gd name="T7" fmla="*/ 10 h 14"/>
                <a:gd name="T8" fmla="*/ 22 w 3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22" y="11"/>
                  </a:moveTo>
                  <a:cubicBezTo>
                    <a:pt x="34" y="10"/>
                    <a:pt x="34" y="3"/>
                    <a:pt x="27" y="2"/>
                  </a:cubicBezTo>
                  <a:cubicBezTo>
                    <a:pt x="21" y="0"/>
                    <a:pt x="20" y="6"/>
                    <a:pt x="16" y="5"/>
                  </a:cubicBezTo>
                  <a:cubicBezTo>
                    <a:pt x="13" y="5"/>
                    <a:pt x="0" y="7"/>
                    <a:pt x="3" y="10"/>
                  </a:cubicBezTo>
                  <a:cubicBezTo>
                    <a:pt x="6" y="14"/>
                    <a:pt x="15" y="12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1" name="Freeform 126"/>
            <p:cNvSpPr>
              <a:spLocks/>
            </p:cNvSpPr>
            <p:nvPr/>
          </p:nvSpPr>
          <p:spPr bwMode="auto">
            <a:xfrm>
              <a:off x="21313776" y="10196513"/>
              <a:ext cx="201613" cy="150813"/>
            </a:xfrm>
            <a:custGeom>
              <a:avLst/>
              <a:gdLst>
                <a:gd name="T0" fmla="*/ 34 w 38"/>
                <a:gd name="T1" fmla="*/ 27 h 29"/>
                <a:gd name="T2" fmla="*/ 1 w 38"/>
                <a:gd name="T3" fmla="*/ 4 h 29"/>
                <a:gd name="T4" fmla="*/ 34 w 38"/>
                <a:gd name="T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34" y="27"/>
                  </a:moveTo>
                  <a:cubicBezTo>
                    <a:pt x="38" y="24"/>
                    <a:pt x="0" y="0"/>
                    <a:pt x="1" y="4"/>
                  </a:cubicBezTo>
                  <a:cubicBezTo>
                    <a:pt x="2" y="8"/>
                    <a:pt x="30" y="29"/>
                    <a:pt x="3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2" name="Freeform 127"/>
            <p:cNvSpPr>
              <a:spLocks/>
            </p:cNvSpPr>
            <p:nvPr/>
          </p:nvSpPr>
          <p:spPr bwMode="auto">
            <a:xfrm>
              <a:off x="6797676" y="7419975"/>
              <a:ext cx="53975" cy="109538"/>
            </a:xfrm>
            <a:custGeom>
              <a:avLst/>
              <a:gdLst>
                <a:gd name="T0" fmla="*/ 4 w 10"/>
                <a:gd name="T1" fmla="*/ 4 h 21"/>
                <a:gd name="T2" fmla="*/ 0 w 10"/>
                <a:gd name="T3" fmla="*/ 7 h 21"/>
                <a:gd name="T4" fmla="*/ 4 w 10"/>
                <a:gd name="T5" fmla="*/ 15 h 21"/>
                <a:gd name="T6" fmla="*/ 8 w 10"/>
                <a:gd name="T7" fmla="*/ 19 h 21"/>
                <a:gd name="T8" fmla="*/ 5 w 10"/>
                <a:gd name="T9" fmla="*/ 13 h 21"/>
                <a:gd name="T10" fmla="*/ 4 w 10"/>
                <a:gd name="T11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4" y="4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2"/>
                    <a:pt x="4" y="12"/>
                    <a:pt x="4" y="15"/>
                  </a:cubicBezTo>
                  <a:cubicBezTo>
                    <a:pt x="4" y="18"/>
                    <a:pt x="8" y="21"/>
                    <a:pt x="8" y="19"/>
                  </a:cubicBezTo>
                  <a:cubicBezTo>
                    <a:pt x="10" y="17"/>
                    <a:pt x="6" y="14"/>
                    <a:pt x="5" y="13"/>
                  </a:cubicBezTo>
                  <a:cubicBezTo>
                    <a:pt x="5" y="11"/>
                    <a:pt x="6" y="8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3" name="Freeform 128"/>
            <p:cNvSpPr>
              <a:spLocks/>
            </p:cNvSpPr>
            <p:nvPr/>
          </p:nvSpPr>
          <p:spPr bwMode="auto">
            <a:xfrm>
              <a:off x="7786688" y="8315325"/>
              <a:ext cx="69850" cy="57150"/>
            </a:xfrm>
            <a:custGeom>
              <a:avLst/>
              <a:gdLst>
                <a:gd name="T0" fmla="*/ 2 w 13"/>
                <a:gd name="T1" fmla="*/ 10 h 11"/>
                <a:gd name="T2" fmla="*/ 11 w 13"/>
                <a:gd name="T3" fmla="*/ 9 h 11"/>
                <a:gd name="T4" fmla="*/ 10 w 13"/>
                <a:gd name="T5" fmla="*/ 2 h 11"/>
                <a:gd name="T6" fmla="*/ 2 w 13"/>
                <a:gd name="T7" fmla="*/ 5 h 11"/>
                <a:gd name="T8" fmla="*/ 2 w 13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2" y="10"/>
                  </a:moveTo>
                  <a:cubicBezTo>
                    <a:pt x="4" y="11"/>
                    <a:pt x="9" y="10"/>
                    <a:pt x="11" y="9"/>
                  </a:cubicBezTo>
                  <a:cubicBezTo>
                    <a:pt x="13" y="8"/>
                    <a:pt x="13" y="4"/>
                    <a:pt x="10" y="2"/>
                  </a:cubicBezTo>
                  <a:cubicBezTo>
                    <a:pt x="8" y="0"/>
                    <a:pt x="0" y="3"/>
                    <a:pt x="2" y="5"/>
                  </a:cubicBezTo>
                  <a:cubicBezTo>
                    <a:pt x="5" y="6"/>
                    <a:pt x="1" y="8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4" name="Freeform 129"/>
            <p:cNvSpPr>
              <a:spLocks/>
            </p:cNvSpPr>
            <p:nvPr/>
          </p:nvSpPr>
          <p:spPr bwMode="auto">
            <a:xfrm>
              <a:off x="17273588" y="8875713"/>
              <a:ext cx="63500" cy="84138"/>
            </a:xfrm>
            <a:custGeom>
              <a:avLst/>
              <a:gdLst>
                <a:gd name="T0" fmla="*/ 1 w 12"/>
                <a:gd name="T1" fmla="*/ 3 h 16"/>
                <a:gd name="T2" fmla="*/ 8 w 12"/>
                <a:gd name="T3" fmla="*/ 12 h 16"/>
                <a:gd name="T4" fmla="*/ 1 w 12"/>
                <a:gd name="T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6">
                  <a:moveTo>
                    <a:pt x="1" y="3"/>
                  </a:moveTo>
                  <a:cubicBezTo>
                    <a:pt x="0" y="6"/>
                    <a:pt x="4" y="16"/>
                    <a:pt x="8" y="12"/>
                  </a:cubicBezTo>
                  <a:cubicBezTo>
                    <a:pt x="12" y="8"/>
                    <a:pt x="1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5" name="Freeform 130"/>
            <p:cNvSpPr>
              <a:spLocks/>
            </p:cNvSpPr>
            <p:nvPr/>
          </p:nvSpPr>
          <p:spPr bwMode="auto">
            <a:xfrm>
              <a:off x="17773651" y="9310688"/>
              <a:ext cx="642938" cy="204788"/>
            </a:xfrm>
            <a:custGeom>
              <a:avLst/>
              <a:gdLst>
                <a:gd name="T0" fmla="*/ 101 w 121"/>
                <a:gd name="T1" fmla="*/ 33 h 39"/>
                <a:gd name="T2" fmla="*/ 114 w 121"/>
                <a:gd name="T3" fmla="*/ 34 h 39"/>
                <a:gd name="T4" fmla="*/ 103 w 121"/>
                <a:gd name="T5" fmla="*/ 27 h 39"/>
                <a:gd name="T6" fmla="*/ 83 w 121"/>
                <a:gd name="T7" fmla="*/ 24 h 39"/>
                <a:gd name="T8" fmla="*/ 94 w 121"/>
                <a:gd name="T9" fmla="*/ 16 h 39"/>
                <a:gd name="T10" fmla="*/ 81 w 121"/>
                <a:gd name="T11" fmla="*/ 16 h 39"/>
                <a:gd name="T12" fmla="*/ 58 w 121"/>
                <a:gd name="T13" fmla="*/ 13 h 39"/>
                <a:gd name="T14" fmla="*/ 34 w 121"/>
                <a:gd name="T15" fmla="*/ 8 h 39"/>
                <a:gd name="T16" fmla="*/ 7 w 121"/>
                <a:gd name="T17" fmla="*/ 6 h 39"/>
                <a:gd name="T18" fmla="*/ 2 w 121"/>
                <a:gd name="T19" fmla="*/ 13 h 39"/>
                <a:gd name="T20" fmla="*/ 10 w 121"/>
                <a:gd name="T21" fmla="*/ 15 h 39"/>
                <a:gd name="T22" fmla="*/ 16 w 121"/>
                <a:gd name="T23" fmla="*/ 21 h 39"/>
                <a:gd name="T24" fmla="*/ 36 w 121"/>
                <a:gd name="T25" fmla="*/ 23 h 39"/>
                <a:gd name="T26" fmla="*/ 58 w 121"/>
                <a:gd name="T27" fmla="*/ 28 h 39"/>
                <a:gd name="T28" fmla="*/ 86 w 121"/>
                <a:gd name="T29" fmla="*/ 33 h 39"/>
                <a:gd name="T30" fmla="*/ 101 w 121"/>
                <a:gd name="T3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39">
                  <a:moveTo>
                    <a:pt x="101" y="33"/>
                  </a:moveTo>
                  <a:cubicBezTo>
                    <a:pt x="103" y="30"/>
                    <a:pt x="107" y="39"/>
                    <a:pt x="114" y="34"/>
                  </a:cubicBezTo>
                  <a:cubicBezTo>
                    <a:pt x="121" y="29"/>
                    <a:pt x="103" y="31"/>
                    <a:pt x="103" y="27"/>
                  </a:cubicBezTo>
                  <a:cubicBezTo>
                    <a:pt x="102" y="23"/>
                    <a:pt x="89" y="26"/>
                    <a:pt x="83" y="24"/>
                  </a:cubicBezTo>
                  <a:cubicBezTo>
                    <a:pt x="77" y="21"/>
                    <a:pt x="90" y="19"/>
                    <a:pt x="94" y="16"/>
                  </a:cubicBezTo>
                  <a:cubicBezTo>
                    <a:pt x="99" y="13"/>
                    <a:pt x="92" y="12"/>
                    <a:pt x="81" y="16"/>
                  </a:cubicBezTo>
                  <a:cubicBezTo>
                    <a:pt x="70" y="19"/>
                    <a:pt x="58" y="8"/>
                    <a:pt x="58" y="13"/>
                  </a:cubicBezTo>
                  <a:cubicBezTo>
                    <a:pt x="57" y="18"/>
                    <a:pt x="38" y="11"/>
                    <a:pt x="34" y="8"/>
                  </a:cubicBezTo>
                  <a:cubicBezTo>
                    <a:pt x="29" y="4"/>
                    <a:pt x="11" y="0"/>
                    <a:pt x="7" y="6"/>
                  </a:cubicBezTo>
                  <a:cubicBezTo>
                    <a:pt x="4" y="13"/>
                    <a:pt x="0" y="7"/>
                    <a:pt x="2" y="13"/>
                  </a:cubicBezTo>
                  <a:cubicBezTo>
                    <a:pt x="3" y="17"/>
                    <a:pt x="7" y="15"/>
                    <a:pt x="10" y="15"/>
                  </a:cubicBezTo>
                  <a:cubicBezTo>
                    <a:pt x="13" y="15"/>
                    <a:pt x="12" y="20"/>
                    <a:pt x="16" y="21"/>
                  </a:cubicBezTo>
                  <a:cubicBezTo>
                    <a:pt x="21" y="22"/>
                    <a:pt x="35" y="26"/>
                    <a:pt x="36" y="23"/>
                  </a:cubicBezTo>
                  <a:cubicBezTo>
                    <a:pt x="38" y="20"/>
                    <a:pt x="51" y="23"/>
                    <a:pt x="58" y="28"/>
                  </a:cubicBezTo>
                  <a:cubicBezTo>
                    <a:pt x="64" y="33"/>
                    <a:pt x="80" y="34"/>
                    <a:pt x="86" y="33"/>
                  </a:cubicBezTo>
                  <a:cubicBezTo>
                    <a:pt x="92" y="32"/>
                    <a:pt x="98" y="37"/>
                    <a:pt x="10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6" name="Freeform 131"/>
            <p:cNvSpPr>
              <a:spLocks/>
            </p:cNvSpPr>
            <p:nvPr/>
          </p:nvSpPr>
          <p:spPr bwMode="auto">
            <a:xfrm>
              <a:off x="17895888" y="9132888"/>
              <a:ext cx="47625" cy="52388"/>
            </a:xfrm>
            <a:custGeom>
              <a:avLst/>
              <a:gdLst>
                <a:gd name="T0" fmla="*/ 9 w 9"/>
                <a:gd name="T1" fmla="*/ 3 h 10"/>
                <a:gd name="T2" fmla="*/ 3 w 9"/>
                <a:gd name="T3" fmla="*/ 6 h 10"/>
                <a:gd name="T4" fmla="*/ 9 w 9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9" y="3"/>
                  </a:moveTo>
                  <a:cubicBezTo>
                    <a:pt x="9" y="0"/>
                    <a:pt x="0" y="1"/>
                    <a:pt x="3" y="6"/>
                  </a:cubicBezTo>
                  <a:cubicBezTo>
                    <a:pt x="6" y="10"/>
                    <a:pt x="9" y="6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7" name="Freeform 132"/>
            <p:cNvSpPr>
              <a:spLocks/>
            </p:cNvSpPr>
            <p:nvPr/>
          </p:nvSpPr>
          <p:spPr bwMode="auto">
            <a:xfrm>
              <a:off x="17954626" y="8572500"/>
              <a:ext cx="658813" cy="654050"/>
            </a:xfrm>
            <a:custGeom>
              <a:avLst/>
              <a:gdLst>
                <a:gd name="T0" fmla="*/ 4 w 124"/>
                <a:gd name="T1" fmla="*/ 70 h 125"/>
                <a:gd name="T2" fmla="*/ 10 w 124"/>
                <a:gd name="T3" fmla="*/ 86 h 125"/>
                <a:gd name="T4" fmla="*/ 20 w 124"/>
                <a:gd name="T5" fmla="*/ 97 h 125"/>
                <a:gd name="T6" fmla="*/ 31 w 124"/>
                <a:gd name="T7" fmla="*/ 112 h 125"/>
                <a:gd name="T8" fmla="*/ 40 w 124"/>
                <a:gd name="T9" fmla="*/ 116 h 125"/>
                <a:gd name="T10" fmla="*/ 55 w 124"/>
                <a:gd name="T11" fmla="*/ 115 h 125"/>
                <a:gd name="T12" fmla="*/ 69 w 124"/>
                <a:gd name="T13" fmla="*/ 121 h 125"/>
                <a:gd name="T14" fmla="*/ 85 w 124"/>
                <a:gd name="T15" fmla="*/ 119 h 125"/>
                <a:gd name="T16" fmla="*/ 94 w 124"/>
                <a:gd name="T17" fmla="*/ 94 h 125"/>
                <a:gd name="T18" fmla="*/ 101 w 124"/>
                <a:gd name="T19" fmla="*/ 76 h 125"/>
                <a:gd name="T20" fmla="*/ 118 w 124"/>
                <a:gd name="T21" fmla="*/ 67 h 125"/>
                <a:gd name="T22" fmla="*/ 110 w 124"/>
                <a:gd name="T23" fmla="*/ 58 h 125"/>
                <a:gd name="T24" fmla="*/ 106 w 124"/>
                <a:gd name="T25" fmla="*/ 49 h 125"/>
                <a:gd name="T26" fmla="*/ 103 w 124"/>
                <a:gd name="T27" fmla="*/ 39 h 125"/>
                <a:gd name="T28" fmla="*/ 103 w 124"/>
                <a:gd name="T29" fmla="*/ 30 h 125"/>
                <a:gd name="T30" fmla="*/ 105 w 124"/>
                <a:gd name="T31" fmla="*/ 29 h 125"/>
                <a:gd name="T32" fmla="*/ 112 w 124"/>
                <a:gd name="T33" fmla="*/ 23 h 125"/>
                <a:gd name="T34" fmla="*/ 122 w 124"/>
                <a:gd name="T35" fmla="*/ 18 h 125"/>
                <a:gd name="T36" fmla="*/ 115 w 124"/>
                <a:gd name="T37" fmla="*/ 12 h 125"/>
                <a:gd name="T38" fmla="*/ 105 w 124"/>
                <a:gd name="T39" fmla="*/ 9 h 125"/>
                <a:gd name="T40" fmla="*/ 94 w 124"/>
                <a:gd name="T41" fmla="*/ 0 h 125"/>
                <a:gd name="T42" fmla="*/ 85 w 124"/>
                <a:gd name="T43" fmla="*/ 12 h 125"/>
                <a:gd name="T44" fmla="*/ 79 w 124"/>
                <a:gd name="T45" fmla="*/ 19 h 125"/>
                <a:gd name="T46" fmla="*/ 77 w 124"/>
                <a:gd name="T47" fmla="*/ 22 h 125"/>
                <a:gd name="T48" fmla="*/ 71 w 124"/>
                <a:gd name="T49" fmla="*/ 25 h 125"/>
                <a:gd name="T50" fmla="*/ 63 w 124"/>
                <a:gd name="T51" fmla="*/ 24 h 125"/>
                <a:gd name="T52" fmla="*/ 63 w 124"/>
                <a:gd name="T53" fmla="*/ 24 h 125"/>
                <a:gd name="T54" fmla="*/ 53 w 124"/>
                <a:gd name="T55" fmla="*/ 39 h 125"/>
                <a:gd name="T56" fmla="*/ 37 w 124"/>
                <a:gd name="T57" fmla="*/ 44 h 125"/>
                <a:gd name="T58" fmla="*/ 30 w 124"/>
                <a:gd name="T59" fmla="*/ 59 h 125"/>
                <a:gd name="T60" fmla="*/ 13 w 124"/>
                <a:gd name="T61" fmla="*/ 54 h 125"/>
                <a:gd name="T62" fmla="*/ 12 w 124"/>
                <a:gd name="T63" fmla="*/ 54 h 125"/>
                <a:gd name="T64" fmla="*/ 4 w 124"/>
                <a:gd name="T65" fmla="*/ 7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25">
                  <a:moveTo>
                    <a:pt x="4" y="70"/>
                  </a:moveTo>
                  <a:cubicBezTo>
                    <a:pt x="9" y="75"/>
                    <a:pt x="8" y="82"/>
                    <a:pt x="10" y="86"/>
                  </a:cubicBezTo>
                  <a:cubicBezTo>
                    <a:pt x="13" y="89"/>
                    <a:pt x="20" y="90"/>
                    <a:pt x="20" y="97"/>
                  </a:cubicBezTo>
                  <a:cubicBezTo>
                    <a:pt x="20" y="104"/>
                    <a:pt x="26" y="115"/>
                    <a:pt x="31" y="112"/>
                  </a:cubicBezTo>
                  <a:cubicBezTo>
                    <a:pt x="35" y="109"/>
                    <a:pt x="38" y="113"/>
                    <a:pt x="40" y="116"/>
                  </a:cubicBezTo>
                  <a:cubicBezTo>
                    <a:pt x="41" y="119"/>
                    <a:pt x="51" y="114"/>
                    <a:pt x="55" y="115"/>
                  </a:cubicBezTo>
                  <a:cubicBezTo>
                    <a:pt x="58" y="115"/>
                    <a:pt x="68" y="117"/>
                    <a:pt x="69" y="121"/>
                  </a:cubicBezTo>
                  <a:cubicBezTo>
                    <a:pt x="70" y="125"/>
                    <a:pt x="79" y="121"/>
                    <a:pt x="85" y="119"/>
                  </a:cubicBezTo>
                  <a:cubicBezTo>
                    <a:pt x="92" y="116"/>
                    <a:pt x="88" y="97"/>
                    <a:pt x="94" y="94"/>
                  </a:cubicBezTo>
                  <a:cubicBezTo>
                    <a:pt x="100" y="90"/>
                    <a:pt x="101" y="83"/>
                    <a:pt x="101" y="76"/>
                  </a:cubicBezTo>
                  <a:cubicBezTo>
                    <a:pt x="100" y="70"/>
                    <a:pt x="115" y="69"/>
                    <a:pt x="118" y="67"/>
                  </a:cubicBezTo>
                  <a:cubicBezTo>
                    <a:pt x="120" y="64"/>
                    <a:pt x="114" y="60"/>
                    <a:pt x="110" y="58"/>
                  </a:cubicBezTo>
                  <a:cubicBezTo>
                    <a:pt x="106" y="56"/>
                    <a:pt x="109" y="51"/>
                    <a:pt x="106" y="49"/>
                  </a:cubicBezTo>
                  <a:cubicBezTo>
                    <a:pt x="103" y="46"/>
                    <a:pt x="98" y="39"/>
                    <a:pt x="103" y="39"/>
                  </a:cubicBezTo>
                  <a:cubicBezTo>
                    <a:pt x="107" y="38"/>
                    <a:pt x="100" y="32"/>
                    <a:pt x="103" y="30"/>
                  </a:cubicBezTo>
                  <a:cubicBezTo>
                    <a:pt x="104" y="30"/>
                    <a:pt x="104" y="30"/>
                    <a:pt x="105" y="29"/>
                  </a:cubicBezTo>
                  <a:cubicBezTo>
                    <a:pt x="109" y="27"/>
                    <a:pt x="115" y="25"/>
                    <a:pt x="112" y="23"/>
                  </a:cubicBezTo>
                  <a:cubicBezTo>
                    <a:pt x="109" y="20"/>
                    <a:pt x="121" y="22"/>
                    <a:pt x="122" y="18"/>
                  </a:cubicBezTo>
                  <a:cubicBezTo>
                    <a:pt x="124" y="14"/>
                    <a:pt x="118" y="11"/>
                    <a:pt x="115" y="12"/>
                  </a:cubicBezTo>
                  <a:cubicBezTo>
                    <a:pt x="112" y="12"/>
                    <a:pt x="105" y="12"/>
                    <a:pt x="105" y="9"/>
                  </a:cubicBezTo>
                  <a:cubicBezTo>
                    <a:pt x="105" y="6"/>
                    <a:pt x="98" y="0"/>
                    <a:pt x="94" y="0"/>
                  </a:cubicBezTo>
                  <a:cubicBezTo>
                    <a:pt x="90" y="0"/>
                    <a:pt x="86" y="8"/>
                    <a:pt x="85" y="12"/>
                  </a:cubicBezTo>
                  <a:cubicBezTo>
                    <a:pt x="85" y="15"/>
                    <a:pt x="79" y="15"/>
                    <a:pt x="79" y="19"/>
                  </a:cubicBezTo>
                  <a:cubicBezTo>
                    <a:pt x="80" y="21"/>
                    <a:pt x="78" y="22"/>
                    <a:pt x="77" y="22"/>
                  </a:cubicBezTo>
                  <a:cubicBezTo>
                    <a:pt x="74" y="23"/>
                    <a:pt x="71" y="23"/>
                    <a:pt x="71" y="25"/>
                  </a:cubicBezTo>
                  <a:cubicBezTo>
                    <a:pt x="71" y="28"/>
                    <a:pt x="66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1" y="24"/>
                    <a:pt x="55" y="33"/>
                    <a:pt x="53" y="39"/>
                  </a:cubicBezTo>
                  <a:cubicBezTo>
                    <a:pt x="52" y="46"/>
                    <a:pt x="46" y="44"/>
                    <a:pt x="37" y="44"/>
                  </a:cubicBezTo>
                  <a:cubicBezTo>
                    <a:pt x="28" y="45"/>
                    <a:pt x="32" y="54"/>
                    <a:pt x="30" y="59"/>
                  </a:cubicBezTo>
                  <a:cubicBezTo>
                    <a:pt x="28" y="62"/>
                    <a:pt x="18" y="55"/>
                    <a:pt x="13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7" y="55"/>
                    <a:pt x="0" y="66"/>
                    <a:pt x="4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8" name="Freeform 133"/>
            <p:cNvSpPr>
              <a:spLocks/>
            </p:cNvSpPr>
            <p:nvPr/>
          </p:nvSpPr>
          <p:spPr bwMode="auto">
            <a:xfrm>
              <a:off x="17162463" y="8618538"/>
              <a:ext cx="690563" cy="717550"/>
            </a:xfrm>
            <a:custGeom>
              <a:avLst/>
              <a:gdLst>
                <a:gd name="T0" fmla="*/ 121 w 130"/>
                <a:gd name="T1" fmla="*/ 118 h 137"/>
                <a:gd name="T2" fmla="*/ 123 w 130"/>
                <a:gd name="T3" fmla="*/ 106 h 137"/>
                <a:gd name="T4" fmla="*/ 127 w 130"/>
                <a:gd name="T5" fmla="*/ 103 h 137"/>
                <a:gd name="T6" fmla="*/ 128 w 130"/>
                <a:gd name="T7" fmla="*/ 96 h 137"/>
                <a:gd name="T8" fmla="*/ 118 w 130"/>
                <a:gd name="T9" fmla="*/ 87 h 137"/>
                <a:gd name="T10" fmla="*/ 117 w 130"/>
                <a:gd name="T11" fmla="*/ 92 h 137"/>
                <a:gd name="T12" fmla="*/ 121 w 130"/>
                <a:gd name="T13" fmla="*/ 98 h 137"/>
                <a:gd name="T14" fmla="*/ 114 w 130"/>
                <a:gd name="T15" fmla="*/ 96 h 137"/>
                <a:gd name="T16" fmla="*/ 107 w 130"/>
                <a:gd name="T17" fmla="*/ 90 h 137"/>
                <a:gd name="T18" fmla="*/ 97 w 130"/>
                <a:gd name="T19" fmla="*/ 80 h 137"/>
                <a:gd name="T20" fmla="*/ 95 w 130"/>
                <a:gd name="T21" fmla="*/ 72 h 137"/>
                <a:gd name="T22" fmla="*/ 89 w 130"/>
                <a:gd name="T23" fmla="*/ 61 h 137"/>
                <a:gd name="T24" fmla="*/ 83 w 130"/>
                <a:gd name="T25" fmla="*/ 56 h 137"/>
                <a:gd name="T26" fmla="*/ 78 w 130"/>
                <a:gd name="T27" fmla="*/ 51 h 137"/>
                <a:gd name="T28" fmla="*/ 71 w 130"/>
                <a:gd name="T29" fmla="*/ 47 h 137"/>
                <a:gd name="T30" fmla="*/ 62 w 130"/>
                <a:gd name="T31" fmla="*/ 44 h 137"/>
                <a:gd name="T32" fmla="*/ 52 w 130"/>
                <a:gd name="T33" fmla="*/ 34 h 137"/>
                <a:gd name="T34" fmla="*/ 33 w 130"/>
                <a:gd name="T35" fmla="*/ 17 h 137"/>
                <a:gd name="T36" fmla="*/ 17 w 130"/>
                <a:gd name="T37" fmla="*/ 9 h 137"/>
                <a:gd name="T38" fmla="*/ 2 w 130"/>
                <a:gd name="T39" fmla="*/ 5 h 137"/>
                <a:gd name="T40" fmla="*/ 18 w 130"/>
                <a:gd name="T41" fmla="*/ 27 h 137"/>
                <a:gd name="T42" fmla="*/ 33 w 130"/>
                <a:gd name="T43" fmla="*/ 43 h 137"/>
                <a:gd name="T44" fmla="*/ 45 w 130"/>
                <a:gd name="T45" fmla="*/ 65 h 137"/>
                <a:gd name="T46" fmla="*/ 63 w 130"/>
                <a:gd name="T47" fmla="*/ 91 h 137"/>
                <a:gd name="T48" fmla="*/ 79 w 130"/>
                <a:gd name="T49" fmla="*/ 111 h 137"/>
                <a:gd name="T50" fmla="*/ 99 w 130"/>
                <a:gd name="T51" fmla="*/ 128 h 137"/>
                <a:gd name="T52" fmla="*/ 105 w 130"/>
                <a:gd name="T53" fmla="*/ 134 h 137"/>
                <a:gd name="T54" fmla="*/ 117 w 130"/>
                <a:gd name="T55" fmla="*/ 134 h 137"/>
                <a:gd name="T56" fmla="*/ 121 w 130"/>
                <a:gd name="T57" fmla="*/ 1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0" h="137">
                  <a:moveTo>
                    <a:pt x="121" y="118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4"/>
                    <a:pt x="124" y="103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6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3"/>
                    <a:pt x="122" y="95"/>
                    <a:pt x="121" y="98"/>
                  </a:cubicBezTo>
                  <a:cubicBezTo>
                    <a:pt x="120" y="100"/>
                    <a:pt x="119" y="95"/>
                    <a:pt x="114" y="96"/>
                  </a:cubicBezTo>
                  <a:cubicBezTo>
                    <a:pt x="110" y="96"/>
                    <a:pt x="113" y="90"/>
                    <a:pt x="107" y="90"/>
                  </a:cubicBezTo>
                  <a:cubicBezTo>
                    <a:pt x="102" y="89"/>
                    <a:pt x="103" y="80"/>
                    <a:pt x="97" y="80"/>
                  </a:cubicBezTo>
                  <a:cubicBezTo>
                    <a:pt x="92" y="80"/>
                    <a:pt x="91" y="75"/>
                    <a:pt x="95" y="72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60"/>
                    <a:pt x="83" y="56"/>
                  </a:cubicBezTo>
                  <a:cubicBezTo>
                    <a:pt x="83" y="53"/>
                    <a:pt x="81" y="55"/>
                    <a:pt x="78" y="51"/>
                  </a:cubicBezTo>
                  <a:cubicBezTo>
                    <a:pt x="75" y="47"/>
                    <a:pt x="73" y="50"/>
                    <a:pt x="71" y="47"/>
                  </a:cubicBezTo>
                  <a:cubicBezTo>
                    <a:pt x="68" y="44"/>
                    <a:pt x="64" y="43"/>
                    <a:pt x="62" y="44"/>
                  </a:cubicBezTo>
                  <a:cubicBezTo>
                    <a:pt x="60" y="45"/>
                    <a:pt x="54" y="39"/>
                    <a:pt x="52" y="34"/>
                  </a:cubicBezTo>
                  <a:cubicBezTo>
                    <a:pt x="51" y="30"/>
                    <a:pt x="35" y="23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10"/>
                    <a:pt x="4" y="0"/>
                    <a:pt x="2" y="5"/>
                  </a:cubicBezTo>
                  <a:cubicBezTo>
                    <a:pt x="0" y="11"/>
                    <a:pt x="12" y="23"/>
                    <a:pt x="18" y="27"/>
                  </a:cubicBezTo>
                  <a:cubicBezTo>
                    <a:pt x="23" y="30"/>
                    <a:pt x="26" y="42"/>
                    <a:pt x="33" y="43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3"/>
                    <a:pt x="63" y="91"/>
                  </a:cubicBezTo>
                  <a:cubicBezTo>
                    <a:pt x="64" y="100"/>
                    <a:pt x="75" y="104"/>
                    <a:pt x="79" y="111"/>
                  </a:cubicBezTo>
                  <a:cubicBezTo>
                    <a:pt x="83" y="117"/>
                    <a:pt x="97" y="126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5"/>
                    <a:pt x="121" y="122"/>
                    <a:pt x="12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9" name="Freeform 134"/>
            <p:cNvSpPr>
              <a:spLocks/>
            </p:cNvSpPr>
            <p:nvPr/>
          </p:nvSpPr>
          <p:spPr bwMode="auto">
            <a:xfrm>
              <a:off x="18576926" y="9536113"/>
              <a:ext cx="122238" cy="73025"/>
            </a:xfrm>
            <a:custGeom>
              <a:avLst/>
              <a:gdLst>
                <a:gd name="T0" fmla="*/ 12 w 23"/>
                <a:gd name="T1" fmla="*/ 8 h 14"/>
                <a:gd name="T2" fmla="*/ 23 w 23"/>
                <a:gd name="T3" fmla="*/ 9 h 14"/>
                <a:gd name="T4" fmla="*/ 2 w 23"/>
                <a:gd name="T5" fmla="*/ 3 h 14"/>
                <a:gd name="T6" fmla="*/ 12 w 23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12" y="8"/>
                  </a:moveTo>
                  <a:cubicBezTo>
                    <a:pt x="14" y="10"/>
                    <a:pt x="23" y="14"/>
                    <a:pt x="23" y="9"/>
                  </a:cubicBezTo>
                  <a:cubicBezTo>
                    <a:pt x="23" y="3"/>
                    <a:pt x="0" y="0"/>
                    <a:pt x="2" y="3"/>
                  </a:cubicBezTo>
                  <a:cubicBezTo>
                    <a:pt x="4" y="6"/>
                    <a:pt x="10" y="6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0" name="Freeform 135"/>
            <p:cNvSpPr>
              <a:spLocks/>
            </p:cNvSpPr>
            <p:nvPr/>
          </p:nvSpPr>
          <p:spPr bwMode="auto">
            <a:xfrm>
              <a:off x="17359313" y="9012238"/>
              <a:ext cx="47625" cy="73025"/>
            </a:xfrm>
            <a:custGeom>
              <a:avLst/>
              <a:gdLst>
                <a:gd name="T0" fmla="*/ 1 w 9"/>
                <a:gd name="T1" fmla="*/ 6 h 14"/>
                <a:gd name="T2" fmla="*/ 6 w 9"/>
                <a:gd name="T3" fmla="*/ 12 h 14"/>
                <a:gd name="T4" fmla="*/ 1 w 9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4">
                  <a:moveTo>
                    <a:pt x="1" y="6"/>
                  </a:moveTo>
                  <a:cubicBezTo>
                    <a:pt x="0" y="7"/>
                    <a:pt x="4" y="14"/>
                    <a:pt x="6" y="12"/>
                  </a:cubicBezTo>
                  <a:cubicBezTo>
                    <a:pt x="9" y="10"/>
                    <a:pt x="3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1" name="Freeform 136"/>
            <p:cNvSpPr>
              <a:spLocks/>
            </p:cNvSpPr>
            <p:nvPr/>
          </p:nvSpPr>
          <p:spPr bwMode="auto">
            <a:xfrm>
              <a:off x="18400713" y="9451975"/>
              <a:ext cx="196850" cy="88900"/>
            </a:xfrm>
            <a:custGeom>
              <a:avLst/>
              <a:gdLst>
                <a:gd name="T0" fmla="*/ 18 w 37"/>
                <a:gd name="T1" fmla="*/ 3 h 17"/>
                <a:gd name="T2" fmla="*/ 8 w 37"/>
                <a:gd name="T3" fmla="*/ 4 h 17"/>
                <a:gd name="T4" fmla="*/ 3 w 37"/>
                <a:gd name="T5" fmla="*/ 10 h 17"/>
                <a:gd name="T6" fmla="*/ 19 w 37"/>
                <a:gd name="T7" fmla="*/ 13 h 17"/>
                <a:gd name="T8" fmla="*/ 35 w 37"/>
                <a:gd name="T9" fmla="*/ 8 h 17"/>
                <a:gd name="T10" fmla="*/ 18 w 37"/>
                <a:gd name="T11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7">
                  <a:moveTo>
                    <a:pt x="18" y="3"/>
                  </a:moveTo>
                  <a:cubicBezTo>
                    <a:pt x="17" y="6"/>
                    <a:pt x="11" y="6"/>
                    <a:pt x="8" y="4"/>
                  </a:cubicBezTo>
                  <a:cubicBezTo>
                    <a:pt x="5" y="2"/>
                    <a:pt x="0" y="7"/>
                    <a:pt x="3" y="10"/>
                  </a:cubicBezTo>
                  <a:cubicBezTo>
                    <a:pt x="4" y="11"/>
                    <a:pt x="11" y="17"/>
                    <a:pt x="19" y="13"/>
                  </a:cubicBezTo>
                  <a:cubicBezTo>
                    <a:pt x="27" y="9"/>
                    <a:pt x="33" y="12"/>
                    <a:pt x="35" y="8"/>
                  </a:cubicBezTo>
                  <a:cubicBezTo>
                    <a:pt x="37" y="4"/>
                    <a:pt x="20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2" name="Freeform 137"/>
            <p:cNvSpPr>
              <a:spLocks/>
            </p:cNvSpPr>
            <p:nvPr/>
          </p:nvSpPr>
          <p:spPr bwMode="auto">
            <a:xfrm>
              <a:off x="19129376" y="9137650"/>
              <a:ext cx="185738" cy="73025"/>
            </a:xfrm>
            <a:custGeom>
              <a:avLst/>
              <a:gdLst>
                <a:gd name="T0" fmla="*/ 1 w 35"/>
                <a:gd name="T1" fmla="*/ 6 h 14"/>
                <a:gd name="T2" fmla="*/ 17 w 35"/>
                <a:gd name="T3" fmla="*/ 9 h 14"/>
                <a:gd name="T4" fmla="*/ 31 w 35"/>
                <a:gd name="T5" fmla="*/ 14 h 14"/>
                <a:gd name="T6" fmla="*/ 23 w 35"/>
                <a:gd name="T7" fmla="*/ 2 h 14"/>
                <a:gd name="T8" fmla="*/ 1 w 35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" y="6"/>
                  </a:moveTo>
                  <a:cubicBezTo>
                    <a:pt x="3" y="10"/>
                    <a:pt x="10" y="9"/>
                    <a:pt x="17" y="9"/>
                  </a:cubicBezTo>
                  <a:cubicBezTo>
                    <a:pt x="24" y="9"/>
                    <a:pt x="27" y="14"/>
                    <a:pt x="31" y="14"/>
                  </a:cubicBezTo>
                  <a:cubicBezTo>
                    <a:pt x="35" y="14"/>
                    <a:pt x="32" y="5"/>
                    <a:pt x="23" y="2"/>
                  </a:cubicBezTo>
                  <a:cubicBezTo>
                    <a:pt x="15" y="0"/>
                    <a:pt x="0" y="2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3" name="Freeform 138"/>
            <p:cNvSpPr>
              <a:spLocks/>
            </p:cNvSpPr>
            <p:nvPr/>
          </p:nvSpPr>
          <p:spPr bwMode="auto">
            <a:xfrm>
              <a:off x="18846801" y="9463088"/>
              <a:ext cx="250825" cy="141288"/>
            </a:xfrm>
            <a:custGeom>
              <a:avLst/>
              <a:gdLst>
                <a:gd name="T0" fmla="*/ 4 w 47"/>
                <a:gd name="T1" fmla="*/ 25 h 27"/>
                <a:gd name="T2" fmla="*/ 18 w 47"/>
                <a:gd name="T3" fmla="*/ 17 h 27"/>
                <a:gd name="T4" fmla="*/ 20 w 47"/>
                <a:gd name="T5" fmla="*/ 15 h 27"/>
                <a:gd name="T6" fmla="*/ 21 w 47"/>
                <a:gd name="T7" fmla="*/ 14 h 27"/>
                <a:gd name="T8" fmla="*/ 22 w 47"/>
                <a:gd name="T9" fmla="*/ 13 h 27"/>
                <a:gd name="T10" fmla="*/ 46 w 47"/>
                <a:gd name="T11" fmla="*/ 2 h 27"/>
                <a:gd name="T12" fmla="*/ 29 w 47"/>
                <a:gd name="T13" fmla="*/ 3 h 27"/>
                <a:gd name="T14" fmla="*/ 20 w 47"/>
                <a:gd name="T15" fmla="*/ 9 h 27"/>
                <a:gd name="T16" fmla="*/ 19 w 47"/>
                <a:gd name="T17" fmla="*/ 9 h 27"/>
                <a:gd name="T18" fmla="*/ 15 w 47"/>
                <a:gd name="T19" fmla="*/ 11 h 27"/>
                <a:gd name="T20" fmla="*/ 13 w 47"/>
                <a:gd name="T21" fmla="*/ 11 h 27"/>
                <a:gd name="T22" fmla="*/ 13 w 47"/>
                <a:gd name="T23" fmla="*/ 11 h 27"/>
                <a:gd name="T24" fmla="*/ 10 w 47"/>
                <a:gd name="T25" fmla="*/ 12 h 27"/>
                <a:gd name="T26" fmla="*/ 4 w 47"/>
                <a:gd name="T2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7">
                  <a:moveTo>
                    <a:pt x="4" y="25"/>
                  </a:moveTo>
                  <a:cubicBezTo>
                    <a:pt x="9" y="27"/>
                    <a:pt x="15" y="21"/>
                    <a:pt x="18" y="17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4"/>
                    <a:pt x="22" y="13"/>
                    <a:pt x="22" y="13"/>
                  </a:cubicBezTo>
                  <a:cubicBezTo>
                    <a:pt x="29" y="9"/>
                    <a:pt x="45" y="4"/>
                    <a:pt x="46" y="2"/>
                  </a:cubicBezTo>
                  <a:cubicBezTo>
                    <a:pt x="47" y="0"/>
                    <a:pt x="36" y="3"/>
                    <a:pt x="29" y="3"/>
                  </a:cubicBezTo>
                  <a:cubicBezTo>
                    <a:pt x="25" y="2"/>
                    <a:pt x="23" y="6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0"/>
                    <a:pt x="16" y="11"/>
                    <a:pt x="15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3" y="15"/>
                    <a:pt x="0" y="22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4" name="Freeform 139"/>
            <p:cNvSpPr>
              <a:spLocks/>
            </p:cNvSpPr>
            <p:nvPr/>
          </p:nvSpPr>
          <p:spPr bwMode="auto">
            <a:xfrm>
              <a:off x="18545176" y="8859838"/>
              <a:ext cx="423863" cy="466725"/>
            </a:xfrm>
            <a:custGeom>
              <a:avLst/>
              <a:gdLst>
                <a:gd name="T0" fmla="*/ 15 w 80"/>
                <a:gd name="T1" fmla="*/ 30 h 89"/>
                <a:gd name="T2" fmla="*/ 6 w 80"/>
                <a:gd name="T3" fmla="*/ 52 h 89"/>
                <a:gd name="T4" fmla="*/ 13 w 80"/>
                <a:gd name="T5" fmla="*/ 63 h 89"/>
                <a:gd name="T6" fmla="*/ 17 w 80"/>
                <a:gd name="T7" fmla="*/ 75 h 89"/>
                <a:gd name="T8" fmla="*/ 18 w 80"/>
                <a:gd name="T9" fmla="*/ 88 h 89"/>
                <a:gd name="T10" fmla="*/ 24 w 80"/>
                <a:gd name="T11" fmla="*/ 77 h 89"/>
                <a:gd name="T12" fmla="*/ 22 w 80"/>
                <a:gd name="T13" fmla="*/ 56 h 89"/>
                <a:gd name="T14" fmla="*/ 30 w 80"/>
                <a:gd name="T15" fmla="*/ 61 h 89"/>
                <a:gd name="T16" fmla="*/ 35 w 80"/>
                <a:gd name="T17" fmla="*/ 72 h 89"/>
                <a:gd name="T18" fmla="*/ 46 w 80"/>
                <a:gd name="T19" fmla="*/ 74 h 89"/>
                <a:gd name="T20" fmla="*/ 46 w 80"/>
                <a:gd name="T21" fmla="*/ 65 h 89"/>
                <a:gd name="T22" fmla="*/ 44 w 80"/>
                <a:gd name="T23" fmla="*/ 52 h 89"/>
                <a:gd name="T24" fmla="*/ 40 w 80"/>
                <a:gd name="T25" fmla="*/ 43 h 89"/>
                <a:gd name="T26" fmla="*/ 57 w 80"/>
                <a:gd name="T27" fmla="*/ 30 h 89"/>
                <a:gd name="T28" fmla="*/ 34 w 80"/>
                <a:gd name="T29" fmla="*/ 37 h 89"/>
                <a:gd name="T30" fmla="*/ 20 w 80"/>
                <a:gd name="T31" fmla="*/ 26 h 89"/>
                <a:gd name="T32" fmla="*/ 58 w 80"/>
                <a:gd name="T33" fmla="*/ 18 h 89"/>
                <a:gd name="T34" fmla="*/ 77 w 80"/>
                <a:gd name="T35" fmla="*/ 6 h 89"/>
                <a:gd name="T36" fmla="*/ 65 w 80"/>
                <a:gd name="T37" fmla="*/ 11 h 89"/>
                <a:gd name="T38" fmla="*/ 37 w 80"/>
                <a:gd name="T39" fmla="*/ 8 h 89"/>
                <a:gd name="T40" fmla="*/ 23 w 80"/>
                <a:gd name="T41" fmla="*/ 13 h 89"/>
                <a:gd name="T42" fmla="*/ 15 w 80"/>
                <a:gd name="T43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9">
                  <a:moveTo>
                    <a:pt x="15" y="30"/>
                  </a:moveTo>
                  <a:cubicBezTo>
                    <a:pt x="12" y="32"/>
                    <a:pt x="12" y="42"/>
                    <a:pt x="6" y="52"/>
                  </a:cubicBezTo>
                  <a:cubicBezTo>
                    <a:pt x="0" y="61"/>
                    <a:pt x="8" y="63"/>
                    <a:pt x="13" y="63"/>
                  </a:cubicBezTo>
                  <a:cubicBezTo>
                    <a:pt x="18" y="63"/>
                    <a:pt x="18" y="71"/>
                    <a:pt x="17" y="75"/>
                  </a:cubicBezTo>
                  <a:cubicBezTo>
                    <a:pt x="16" y="79"/>
                    <a:pt x="14" y="89"/>
                    <a:pt x="18" y="88"/>
                  </a:cubicBezTo>
                  <a:cubicBezTo>
                    <a:pt x="23" y="86"/>
                    <a:pt x="27" y="79"/>
                    <a:pt x="24" y="77"/>
                  </a:cubicBezTo>
                  <a:cubicBezTo>
                    <a:pt x="21" y="75"/>
                    <a:pt x="21" y="60"/>
                    <a:pt x="22" y="56"/>
                  </a:cubicBezTo>
                  <a:cubicBezTo>
                    <a:pt x="24" y="53"/>
                    <a:pt x="33" y="55"/>
                    <a:pt x="30" y="61"/>
                  </a:cubicBezTo>
                  <a:cubicBezTo>
                    <a:pt x="27" y="67"/>
                    <a:pt x="35" y="66"/>
                    <a:pt x="35" y="72"/>
                  </a:cubicBezTo>
                  <a:cubicBezTo>
                    <a:pt x="35" y="79"/>
                    <a:pt x="40" y="75"/>
                    <a:pt x="46" y="74"/>
                  </a:cubicBezTo>
                  <a:cubicBezTo>
                    <a:pt x="51" y="72"/>
                    <a:pt x="50" y="69"/>
                    <a:pt x="46" y="65"/>
                  </a:cubicBezTo>
                  <a:cubicBezTo>
                    <a:pt x="43" y="61"/>
                    <a:pt x="49" y="55"/>
                    <a:pt x="44" y="52"/>
                  </a:cubicBezTo>
                  <a:cubicBezTo>
                    <a:pt x="39" y="49"/>
                    <a:pt x="36" y="44"/>
                    <a:pt x="40" y="43"/>
                  </a:cubicBezTo>
                  <a:cubicBezTo>
                    <a:pt x="45" y="42"/>
                    <a:pt x="59" y="34"/>
                    <a:pt x="57" y="30"/>
                  </a:cubicBezTo>
                  <a:cubicBezTo>
                    <a:pt x="56" y="27"/>
                    <a:pt x="36" y="31"/>
                    <a:pt x="34" y="37"/>
                  </a:cubicBezTo>
                  <a:cubicBezTo>
                    <a:pt x="33" y="43"/>
                    <a:pt x="19" y="36"/>
                    <a:pt x="20" y="26"/>
                  </a:cubicBezTo>
                  <a:cubicBezTo>
                    <a:pt x="22" y="16"/>
                    <a:pt x="50" y="14"/>
                    <a:pt x="58" y="18"/>
                  </a:cubicBezTo>
                  <a:cubicBezTo>
                    <a:pt x="66" y="21"/>
                    <a:pt x="74" y="12"/>
                    <a:pt x="77" y="6"/>
                  </a:cubicBezTo>
                  <a:cubicBezTo>
                    <a:pt x="80" y="0"/>
                    <a:pt x="71" y="7"/>
                    <a:pt x="65" y="11"/>
                  </a:cubicBezTo>
                  <a:cubicBezTo>
                    <a:pt x="60" y="14"/>
                    <a:pt x="45" y="10"/>
                    <a:pt x="37" y="8"/>
                  </a:cubicBezTo>
                  <a:cubicBezTo>
                    <a:pt x="29" y="5"/>
                    <a:pt x="30" y="12"/>
                    <a:pt x="23" y="13"/>
                  </a:cubicBezTo>
                  <a:cubicBezTo>
                    <a:pt x="17" y="14"/>
                    <a:pt x="18" y="28"/>
                    <a:pt x="1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5" name="Freeform 140"/>
            <p:cNvSpPr>
              <a:spLocks/>
            </p:cNvSpPr>
            <p:nvPr/>
          </p:nvSpPr>
          <p:spPr bwMode="auto">
            <a:xfrm>
              <a:off x="19007138" y="9142413"/>
              <a:ext cx="95250" cy="74613"/>
            </a:xfrm>
            <a:custGeom>
              <a:avLst/>
              <a:gdLst>
                <a:gd name="T0" fmla="*/ 1 w 18"/>
                <a:gd name="T1" fmla="*/ 6 h 14"/>
                <a:gd name="T2" fmla="*/ 15 w 18"/>
                <a:gd name="T3" fmla="*/ 10 h 14"/>
                <a:gd name="T4" fmla="*/ 1 w 18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6"/>
                  </a:moveTo>
                  <a:cubicBezTo>
                    <a:pt x="3" y="11"/>
                    <a:pt x="12" y="14"/>
                    <a:pt x="15" y="10"/>
                  </a:cubicBezTo>
                  <a:cubicBezTo>
                    <a:pt x="18" y="5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6" name="Freeform 141"/>
            <p:cNvSpPr>
              <a:spLocks/>
            </p:cNvSpPr>
            <p:nvPr/>
          </p:nvSpPr>
          <p:spPr bwMode="auto">
            <a:xfrm>
              <a:off x="19075401" y="8834438"/>
              <a:ext cx="122238" cy="173038"/>
            </a:xfrm>
            <a:custGeom>
              <a:avLst/>
              <a:gdLst>
                <a:gd name="T0" fmla="*/ 13 w 23"/>
                <a:gd name="T1" fmla="*/ 12 h 33"/>
                <a:gd name="T2" fmla="*/ 5 w 23"/>
                <a:gd name="T3" fmla="*/ 8 h 33"/>
                <a:gd name="T4" fmla="*/ 11 w 23"/>
                <a:gd name="T5" fmla="*/ 32 h 33"/>
                <a:gd name="T6" fmla="*/ 16 w 23"/>
                <a:gd name="T7" fmla="*/ 23 h 33"/>
                <a:gd name="T8" fmla="*/ 20 w 23"/>
                <a:gd name="T9" fmla="*/ 15 h 33"/>
                <a:gd name="T10" fmla="*/ 13 w 23"/>
                <a:gd name="T11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3">
                  <a:moveTo>
                    <a:pt x="13" y="12"/>
                  </a:moveTo>
                  <a:cubicBezTo>
                    <a:pt x="13" y="10"/>
                    <a:pt x="11" y="0"/>
                    <a:pt x="5" y="8"/>
                  </a:cubicBezTo>
                  <a:cubicBezTo>
                    <a:pt x="0" y="15"/>
                    <a:pt x="7" y="33"/>
                    <a:pt x="11" y="32"/>
                  </a:cubicBezTo>
                  <a:cubicBezTo>
                    <a:pt x="15" y="32"/>
                    <a:pt x="8" y="23"/>
                    <a:pt x="16" y="23"/>
                  </a:cubicBezTo>
                  <a:cubicBezTo>
                    <a:pt x="23" y="24"/>
                    <a:pt x="20" y="20"/>
                    <a:pt x="20" y="15"/>
                  </a:cubicBezTo>
                  <a:cubicBezTo>
                    <a:pt x="20" y="10"/>
                    <a:pt x="13" y="14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7" name="Freeform 142"/>
            <p:cNvSpPr>
              <a:spLocks/>
            </p:cNvSpPr>
            <p:nvPr/>
          </p:nvSpPr>
          <p:spPr bwMode="auto">
            <a:xfrm>
              <a:off x="18624551" y="9463088"/>
              <a:ext cx="296863" cy="52388"/>
            </a:xfrm>
            <a:custGeom>
              <a:avLst/>
              <a:gdLst>
                <a:gd name="T0" fmla="*/ 43 w 56"/>
                <a:gd name="T1" fmla="*/ 5 h 10"/>
                <a:gd name="T2" fmla="*/ 47 w 56"/>
                <a:gd name="T3" fmla="*/ 1 h 10"/>
                <a:gd name="T4" fmla="*/ 23 w 56"/>
                <a:gd name="T5" fmla="*/ 3 h 10"/>
                <a:gd name="T6" fmla="*/ 2 w 56"/>
                <a:gd name="T7" fmla="*/ 6 h 10"/>
                <a:gd name="T8" fmla="*/ 20 w 56"/>
                <a:gd name="T9" fmla="*/ 10 h 10"/>
                <a:gd name="T10" fmla="*/ 43 w 56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0">
                  <a:moveTo>
                    <a:pt x="43" y="5"/>
                  </a:moveTo>
                  <a:cubicBezTo>
                    <a:pt x="49" y="4"/>
                    <a:pt x="56" y="3"/>
                    <a:pt x="47" y="1"/>
                  </a:cubicBezTo>
                  <a:cubicBezTo>
                    <a:pt x="38" y="0"/>
                    <a:pt x="32" y="7"/>
                    <a:pt x="23" y="3"/>
                  </a:cubicBezTo>
                  <a:cubicBezTo>
                    <a:pt x="14" y="0"/>
                    <a:pt x="0" y="3"/>
                    <a:pt x="2" y="6"/>
                  </a:cubicBezTo>
                  <a:cubicBezTo>
                    <a:pt x="3" y="9"/>
                    <a:pt x="11" y="9"/>
                    <a:pt x="20" y="10"/>
                  </a:cubicBezTo>
                  <a:cubicBezTo>
                    <a:pt x="29" y="10"/>
                    <a:pt x="37" y="5"/>
                    <a:pt x="4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8" name="Freeform 143"/>
            <p:cNvSpPr>
              <a:spLocks/>
            </p:cNvSpPr>
            <p:nvPr/>
          </p:nvSpPr>
          <p:spPr bwMode="auto">
            <a:xfrm>
              <a:off x="12282488" y="6565900"/>
              <a:ext cx="180975" cy="109538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2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8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5" y="10"/>
                    <a:pt x="13" y="13"/>
                  </a:cubicBezTo>
                  <a:cubicBezTo>
                    <a:pt x="21" y="15"/>
                    <a:pt x="22" y="20"/>
                    <a:pt x="26" y="21"/>
                  </a:cubicBezTo>
                  <a:cubicBezTo>
                    <a:pt x="29" y="21"/>
                    <a:pt x="30" y="17"/>
                    <a:pt x="29" y="13"/>
                  </a:cubicBezTo>
                  <a:cubicBezTo>
                    <a:pt x="28" y="8"/>
                    <a:pt x="33" y="3"/>
                    <a:pt x="33" y="2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9" name="Freeform 144"/>
            <p:cNvSpPr>
              <a:spLocks/>
            </p:cNvSpPr>
            <p:nvPr/>
          </p:nvSpPr>
          <p:spPr bwMode="auto">
            <a:xfrm>
              <a:off x="12017376" y="6361113"/>
              <a:ext cx="117475" cy="179388"/>
            </a:xfrm>
            <a:custGeom>
              <a:avLst/>
              <a:gdLst>
                <a:gd name="T0" fmla="*/ 2 w 22"/>
                <a:gd name="T1" fmla="*/ 5 h 34"/>
                <a:gd name="T2" fmla="*/ 6 w 22"/>
                <a:gd name="T3" fmla="*/ 19 h 34"/>
                <a:gd name="T4" fmla="*/ 11 w 22"/>
                <a:gd name="T5" fmla="*/ 30 h 34"/>
                <a:gd name="T6" fmla="*/ 18 w 22"/>
                <a:gd name="T7" fmla="*/ 25 h 34"/>
                <a:gd name="T8" fmla="*/ 20 w 22"/>
                <a:gd name="T9" fmla="*/ 7 h 34"/>
                <a:gd name="T10" fmla="*/ 10 w 22"/>
                <a:gd name="T11" fmla="*/ 3 h 34"/>
                <a:gd name="T12" fmla="*/ 2 w 22"/>
                <a:gd name="T13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" y="5"/>
                  </a:moveTo>
                  <a:cubicBezTo>
                    <a:pt x="0" y="8"/>
                    <a:pt x="7" y="13"/>
                    <a:pt x="6" y="19"/>
                  </a:cubicBezTo>
                  <a:cubicBezTo>
                    <a:pt x="4" y="26"/>
                    <a:pt x="7" y="34"/>
                    <a:pt x="11" y="30"/>
                  </a:cubicBezTo>
                  <a:cubicBezTo>
                    <a:pt x="14" y="26"/>
                    <a:pt x="16" y="28"/>
                    <a:pt x="18" y="25"/>
                  </a:cubicBezTo>
                  <a:cubicBezTo>
                    <a:pt x="21" y="23"/>
                    <a:pt x="19" y="12"/>
                    <a:pt x="20" y="7"/>
                  </a:cubicBezTo>
                  <a:cubicBezTo>
                    <a:pt x="22" y="2"/>
                    <a:pt x="14" y="0"/>
                    <a:pt x="10" y="3"/>
                  </a:cubicBezTo>
                  <a:cubicBezTo>
                    <a:pt x="6" y="6"/>
                    <a:pt x="3" y="2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0" name="Freeform 145"/>
            <p:cNvSpPr>
              <a:spLocks/>
            </p:cNvSpPr>
            <p:nvPr/>
          </p:nvSpPr>
          <p:spPr bwMode="auto">
            <a:xfrm>
              <a:off x="4481513" y="6953250"/>
              <a:ext cx="1806575" cy="1104900"/>
            </a:xfrm>
            <a:custGeom>
              <a:avLst/>
              <a:gdLst>
                <a:gd name="T0" fmla="*/ 164 w 340"/>
                <a:gd name="T1" fmla="*/ 176 h 211"/>
                <a:gd name="T2" fmla="*/ 220 w 340"/>
                <a:gd name="T3" fmla="*/ 201 h 211"/>
                <a:gd name="T4" fmla="*/ 260 w 340"/>
                <a:gd name="T5" fmla="*/ 201 h 211"/>
                <a:gd name="T6" fmla="*/ 276 w 340"/>
                <a:gd name="T7" fmla="*/ 209 h 211"/>
                <a:gd name="T8" fmla="*/ 278 w 340"/>
                <a:gd name="T9" fmla="*/ 206 h 211"/>
                <a:gd name="T10" fmla="*/ 280 w 340"/>
                <a:gd name="T11" fmla="*/ 203 h 211"/>
                <a:gd name="T12" fmla="*/ 281 w 340"/>
                <a:gd name="T13" fmla="*/ 202 h 211"/>
                <a:gd name="T14" fmla="*/ 282 w 340"/>
                <a:gd name="T15" fmla="*/ 201 h 211"/>
                <a:gd name="T16" fmla="*/ 283 w 340"/>
                <a:gd name="T17" fmla="*/ 200 h 211"/>
                <a:gd name="T18" fmla="*/ 283 w 340"/>
                <a:gd name="T19" fmla="*/ 200 h 211"/>
                <a:gd name="T20" fmla="*/ 284 w 340"/>
                <a:gd name="T21" fmla="*/ 199 h 211"/>
                <a:gd name="T22" fmla="*/ 286 w 340"/>
                <a:gd name="T23" fmla="*/ 199 h 211"/>
                <a:gd name="T24" fmla="*/ 290 w 340"/>
                <a:gd name="T25" fmla="*/ 188 h 211"/>
                <a:gd name="T26" fmla="*/ 294 w 340"/>
                <a:gd name="T27" fmla="*/ 178 h 211"/>
                <a:gd name="T28" fmla="*/ 313 w 340"/>
                <a:gd name="T29" fmla="*/ 179 h 211"/>
                <a:gd name="T30" fmla="*/ 316 w 340"/>
                <a:gd name="T31" fmla="*/ 177 h 211"/>
                <a:gd name="T32" fmla="*/ 323 w 340"/>
                <a:gd name="T33" fmla="*/ 172 h 211"/>
                <a:gd name="T34" fmla="*/ 327 w 340"/>
                <a:gd name="T35" fmla="*/ 174 h 211"/>
                <a:gd name="T36" fmla="*/ 334 w 340"/>
                <a:gd name="T37" fmla="*/ 147 h 211"/>
                <a:gd name="T38" fmla="*/ 336 w 340"/>
                <a:gd name="T39" fmla="*/ 137 h 211"/>
                <a:gd name="T40" fmla="*/ 313 w 340"/>
                <a:gd name="T41" fmla="*/ 138 h 211"/>
                <a:gd name="T42" fmla="*/ 291 w 340"/>
                <a:gd name="T43" fmla="*/ 167 h 211"/>
                <a:gd name="T44" fmla="*/ 279 w 340"/>
                <a:gd name="T45" fmla="*/ 170 h 211"/>
                <a:gd name="T46" fmla="*/ 247 w 340"/>
                <a:gd name="T47" fmla="*/ 173 h 211"/>
                <a:gd name="T48" fmla="*/ 226 w 340"/>
                <a:gd name="T49" fmla="*/ 148 h 211"/>
                <a:gd name="T50" fmla="*/ 220 w 340"/>
                <a:gd name="T51" fmla="*/ 89 h 211"/>
                <a:gd name="T52" fmla="*/ 218 w 340"/>
                <a:gd name="T53" fmla="*/ 83 h 211"/>
                <a:gd name="T54" fmla="*/ 202 w 340"/>
                <a:gd name="T55" fmla="*/ 78 h 211"/>
                <a:gd name="T56" fmla="*/ 195 w 340"/>
                <a:gd name="T57" fmla="*/ 62 h 211"/>
                <a:gd name="T58" fmla="*/ 159 w 340"/>
                <a:gd name="T59" fmla="*/ 43 h 211"/>
                <a:gd name="T60" fmla="*/ 146 w 340"/>
                <a:gd name="T61" fmla="*/ 41 h 211"/>
                <a:gd name="T62" fmla="*/ 119 w 340"/>
                <a:gd name="T63" fmla="*/ 12 h 211"/>
                <a:gd name="T64" fmla="*/ 65 w 340"/>
                <a:gd name="T65" fmla="*/ 17 h 211"/>
                <a:gd name="T66" fmla="*/ 36 w 340"/>
                <a:gd name="T67" fmla="*/ 7 h 211"/>
                <a:gd name="T68" fmla="*/ 5 w 340"/>
                <a:gd name="T69" fmla="*/ 11 h 211"/>
                <a:gd name="T70" fmla="*/ 34 w 340"/>
                <a:gd name="T71" fmla="*/ 60 h 211"/>
                <a:gd name="T72" fmla="*/ 25 w 340"/>
                <a:gd name="T73" fmla="*/ 61 h 211"/>
                <a:gd name="T74" fmla="*/ 51 w 340"/>
                <a:gd name="T75" fmla="*/ 78 h 211"/>
                <a:gd name="T76" fmla="*/ 67 w 340"/>
                <a:gd name="T77" fmla="*/ 104 h 211"/>
                <a:gd name="T78" fmla="*/ 82 w 340"/>
                <a:gd name="T79" fmla="*/ 111 h 211"/>
                <a:gd name="T80" fmla="*/ 70 w 340"/>
                <a:gd name="T81" fmla="*/ 98 h 211"/>
                <a:gd name="T82" fmla="*/ 49 w 340"/>
                <a:gd name="T83" fmla="*/ 60 h 211"/>
                <a:gd name="T84" fmla="*/ 41 w 340"/>
                <a:gd name="T85" fmla="*/ 42 h 211"/>
                <a:gd name="T86" fmla="*/ 22 w 340"/>
                <a:gd name="T87" fmla="*/ 12 h 211"/>
                <a:gd name="T88" fmla="*/ 30 w 340"/>
                <a:gd name="T89" fmla="*/ 12 h 211"/>
                <a:gd name="T90" fmla="*/ 40 w 340"/>
                <a:gd name="T91" fmla="*/ 15 h 211"/>
                <a:gd name="T92" fmla="*/ 47 w 340"/>
                <a:gd name="T93" fmla="*/ 30 h 211"/>
                <a:gd name="T94" fmla="*/ 53 w 340"/>
                <a:gd name="T95" fmla="*/ 46 h 211"/>
                <a:gd name="T96" fmla="*/ 72 w 340"/>
                <a:gd name="T97" fmla="*/ 60 h 211"/>
                <a:gd name="T98" fmla="*/ 88 w 340"/>
                <a:gd name="T99" fmla="*/ 74 h 211"/>
                <a:gd name="T100" fmla="*/ 100 w 340"/>
                <a:gd name="T101" fmla="*/ 92 h 211"/>
                <a:gd name="T102" fmla="*/ 133 w 340"/>
                <a:gd name="T103" fmla="*/ 136 h 211"/>
                <a:gd name="T104" fmla="*/ 131 w 340"/>
                <a:gd name="T105" fmla="*/ 14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" h="211">
                  <a:moveTo>
                    <a:pt x="137" y="162"/>
                  </a:moveTo>
                  <a:cubicBezTo>
                    <a:pt x="142" y="162"/>
                    <a:pt x="147" y="166"/>
                    <a:pt x="151" y="170"/>
                  </a:cubicBezTo>
                  <a:cubicBezTo>
                    <a:pt x="152" y="171"/>
                    <a:pt x="153" y="172"/>
                    <a:pt x="154" y="173"/>
                  </a:cubicBezTo>
                  <a:cubicBezTo>
                    <a:pt x="157" y="175"/>
                    <a:pt x="160" y="176"/>
                    <a:pt x="164" y="176"/>
                  </a:cubicBezTo>
                  <a:cubicBezTo>
                    <a:pt x="166" y="177"/>
                    <a:pt x="169" y="177"/>
                    <a:pt x="172" y="178"/>
                  </a:cubicBezTo>
                  <a:cubicBezTo>
                    <a:pt x="175" y="179"/>
                    <a:pt x="177" y="181"/>
                    <a:pt x="180" y="183"/>
                  </a:cubicBezTo>
                  <a:cubicBezTo>
                    <a:pt x="184" y="185"/>
                    <a:pt x="188" y="188"/>
                    <a:pt x="194" y="189"/>
                  </a:cubicBezTo>
                  <a:cubicBezTo>
                    <a:pt x="203" y="192"/>
                    <a:pt x="213" y="196"/>
                    <a:pt x="220" y="201"/>
                  </a:cubicBezTo>
                  <a:cubicBezTo>
                    <a:pt x="222" y="202"/>
                    <a:pt x="225" y="203"/>
                    <a:pt x="228" y="203"/>
                  </a:cubicBezTo>
                  <a:cubicBezTo>
                    <a:pt x="231" y="203"/>
                    <a:pt x="236" y="202"/>
                    <a:pt x="242" y="199"/>
                  </a:cubicBezTo>
                  <a:cubicBezTo>
                    <a:pt x="244" y="198"/>
                    <a:pt x="246" y="198"/>
                    <a:pt x="249" y="198"/>
                  </a:cubicBezTo>
                  <a:cubicBezTo>
                    <a:pt x="253" y="198"/>
                    <a:pt x="257" y="200"/>
                    <a:pt x="260" y="201"/>
                  </a:cubicBezTo>
                  <a:cubicBezTo>
                    <a:pt x="261" y="201"/>
                    <a:pt x="262" y="202"/>
                    <a:pt x="263" y="202"/>
                  </a:cubicBezTo>
                  <a:cubicBezTo>
                    <a:pt x="265" y="203"/>
                    <a:pt x="269" y="206"/>
                    <a:pt x="274" y="211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275" y="210"/>
                    <a:pt x="275" y="210"/>
                    <a:pt x="276" y="209"/>
                  </a:cubicBezTo>
                  <a:cubicBezTo>
                    <a:pt x="276" y="209"/>
                    <a:pt x="276" y="209"/>
                    <a:pt x="276" y="209"/>
                  </a:cubicBezTo>
                  <a:cubicBezTo>
                    <a:pt x="276" y="208"/>
                    <a:pt x="277" y="208"/>
                    <a:pt x="277" y="208"/>
                  </a:cubicBezTo>
                  <a:cubicBezTo>
                    <a:pt x="277" y="207"/>
                    <a:pt x="277" y="207"/>
                    <a:pt x="277" y="207"/>
                  </a:cubicBezTo>
                  <a:cubicBezTo>
                    <a:pt x="278" y="207"/>
                    <a:pt x="278" y="206"/>
                    <a:pt x="278" y="206"/>
                  </a:cubicBezTo>
                  <a:cubicBezTo>
                    <a:pt x="278" y="206"/>
                    <a:pt x="278" y="206"/>
                    <a:pt x="279" y="205"/>
                  </a:cubicBezTo>
                  <a:cubicBezTo>
                    <a:pt x="279" y="205"/>
                    <a:pt x="279" y="205"/>
                    <a:pt x="279" y="205"/>
                  </a:cubicBezTo>
                  <a:cubicBezTo>
                    <a:pt x="279" y="204"/>
                    <a:pt x="279" y="204"/>
                    <a:pt x="280" y="204"/>
                  </a:cubicBezTo>
                  <a:cubicBezTo>
                    <a:pt x="280" y="204"/>
                    <a:pt x="280" y="204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1" y="203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0"/>
                    <a:pt x="282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5" y="199"/>
                  </a:cubicBezTo>
                  <a:cubicBezTo>
                    <a:pt x="285" y="199"/>
                    <a:pt x="286" y="199"/>
                    <a:pt x="286" y="199"/>
                  </a:cubicBezTo>
                  <a:cubicBezTo>
                    <a:pt x="288" y="200"/>
                    <a:pt x="290" y="200"/>
                    <a:pt x="291" y="200"/>
                  </a:cubicBezTo>
                  <a:cubicBezTo>
                    <a:pt x="297" y="200"/>
                    <a:pt x="298" y="199"/>
                    <a:pt x="298" y="198"/>
                  </a:cubicBezTo>
                  <a:cubicBezTo>
                    <a:pt x="298" y="197"/>
                    <a:pt x="294" y="193"/>
                    <a:pt x="293" y="192"/>
                  </a:cubicBezTo>
                  <a:cubicBezTo>
                    <a:pt x="290" y="190"/>
                    <a:pt x="289" y="189"/>
                    <a:pt x="290" y="188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1" y="185"/>
                    <a:pt x="291" y="184"/>
                  </a:cubicBezTo>
                  <a:cubicBezTo>
                    <a:pt x="292" y="181"/>
                    <a:pt x="292" y="178"/>
                    <a:pt x="294" y="178"/>
                  </a:cubicBezTo>
                  <a:cubicBezTo>
                    <a:pt x="294" y="178"/>
                    <a:pt x="295" y="178"/>
                    <a:pt x="295" y="178"/>
                  </a:cubicBezTo>
                  <a:cubicBezTo>
                    <a:pt x="295" y="178"/>
                    <a:pt x="296" y="178"/>
                    <a:pt x="297" y="178"/>
                  </a:cubicBezTo>
                  <a:cubicBezTo>
                    <a:pt x="302" y="179"/>
                    <a:pt x="310" y="179"/>
                    <a:pt x="313" y="179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5" y="178"/>
                    <a:pt x="315" y="177"/>
                  </a:cubicBezTo>
                  <a:cubicBezTo>
                    <a:pt x="315" y="177"/>
                    <a:pt x="315" y="177"/>
                    <a:pt x="316" y="177"/>
                  </a:cubicBezTo>
                  <a:cubicBezTo>
                    <a:pt x="317" y="175"/>
                    <a:pt x="319" y="172"/>
                    <a:pt x="322" y="171"/>
                  </a:cubicBezTo>
                  <a:cubicBezTo>
                    <a:pt x="322" y="171"/>
                    <a:pt x="322" y="171"/>
                    <a:pt x="322" y="171"/>
                  </a:cubicBezTo>
                  <a:cubicBezTo>
                    <a:pt x="322" y="171"/>
                    <a:pt x="323" y="171"/>
                    <a:pt x="323" y="172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4" y="172"/>
                    <a:pt x="324" y="172"/>
                    <a:pt x="324" y="172"/>
                  </a:cubicBezTo>
                  <a:cubicBezTo>
                    <a:pt x="325" y="172"/>
                    <a:pt x="325" y="172"/>
                    <a:pt x="325" y="172"/>
                  </a:cubicBezTo>
                  <a:cubicBezTo>
                    <a:pt x="325" y="173"/>
                    <a:pt x="326" y="173"/>
                    <a:pt x="326" y="173"/>
                  </a:cubicBezTo>
                  <a:cubicBezTo>
                    <a:pt x="326" y="173"/>
                    <a:pt x="326" y="174"/>
                    <a:pt x="327" y="174"/>
                  </a:cubicBezTo>
                  <a:cubicBezTo>
                    <a:pt x="327" y="174"/>
                    <a:pt x="327" y="174"/>
                    <a:pt x="327" y="174"/>
                  </a:cubicBezTo>
                  <a:cubicBezTo>
                    <a:pt x="330" y="171"/>
                    <a:pt x="331" y="165"/>
                    <a:pt x="331" y="160"/>
                  </a:cubicBezTo>
                  <a:cubicBezTo>
                    <a:pt x="332" y="158"/>
                    <a:pt x="331" y="156"/>
                    <a:pt x="331" y="155"/>
                  </a:cubicBezTo>
                  <a:cubicBezTo>
                    <a:pt x="331" y="152"/>
                    <a:pt x="331" y="150"/>
                    <a:pt x="334" y="147"/>
                  </a:cubicBezTo>
                  <a:cubicBezTo>
                    <a:pt x="335" y="146"/>
                    <a:pt x="336" y="145"/>
                    <a:pt x="337" y="144"/>
                  </a:cubicBezTo>
                  <a:cubicBezTo>
                    <a:pt x="339" y="143"/>
                    <a:pt x="340" y="142"/>
                    <a:pt x="340" y="139"/>
                  </a:cubicBezTo>
                  <a:cubicBezTo>
                    <a:pt x="339" y="137"/>
                    <a:pt x="339" y="137"/>
                    <a:pt x="338" y="137"/>
                  </a:cubicBezTo>
                  <a:cubicBezTo>
                    <a:pt x="338" y="137"/>
                    <a:pt x="337" y="137"/>
                    <a:pt x="336" y="137"/>
                  </a:cubicBezTo>
                  <a:cubicBezTo>
                    <a:pt x="335" y="137"/>
                    <a:pt x="334" y="138"/>
                    <a:pt x="333" y="138"/>
                  </a:cubicBezTo>
                  <a:cubicBezTo>
                    <a:pt x="332" y="138"/>
                    <a:pt x="331" y="137"/>
                    <a:pt x="330" y="137"/>
                  </a:cubicBezTo>
                  <a:cubicBezTo>
                    <a:pt x="328" y="135"/>
                    <a:pt x="325" y="135"/>
                    <a:pt x="320" y="136"/>
                  </a:cubicBezTo>
                  <a:cubicBezTo>
                    <a:pt x="318" y="137"/>
                    <a:pt x="316" y="137"/>
                    <a:pt x="313" y="138"/>
                  </a:cubicBezTo>
                  <a:cubicBezTo>
                    <a:pt x="303" y="139"/>
                    <a:pt x="299" y="143"/>
                    <a:pt x="299" y="150"/>
                  </a:cubicBezTo>
                  <a:cubicBezTo>
                    <a:pt x="300" y="153"/>
                    <a:pt x="299" y="155"/>
                    <a:pt x="298" y="156"/>
                  </a:cubicBezTo>
                  <a:cubicBezTo>
                    <a:pt x="297" y="157"/>
                    <a:pt x="296" y="157"/>
                    <a:pt x="296" y="160"/>
                  </a:cubicBezTo>
                  <a:cubicBezTo>
                    <a:pt x="296" y="164"/>
                    <a:pt x="293" y="166"/>
                    <a:pt x="291" y="167"/>
                  </a:cubicBezTo>
                  <a:cubicBezTo>
                    <a:pt x="290" y="168"/>
                    <a:pt x="289" y="169"/>
                    <a:pt x="289" y="170"/>
                  </a:cubicBezTo>
                  <a:cubicBezTo>
                    <a:pt x="289" y="171"/>
                    <a:pt x="289" y="171"/>
                    <a:pt x="288" y="172"/>
                  </a:cubicBezTo>
                  <a:cubicBezTo>
                    <a:pt x="288" y="172"/>
                    <a:pt x="287" y="173"/>
                    <a:pt x="286" y="173"/>
                  </a:cubicBezTo>
                  <a:cubicBezTo>
                    <a:pt x="284" y="173"/>
                    <a:pt x="279" y="170"/>
                    <a:pt x="279" y="170"/>
                  </a:cubicBezTo>
                  <a:cubicBezTo>
                    <a:pt x="279" y="170"/>
                    <a:pt x="279" y="170"/>
                    <a:pt x="278" y="170"/>
                  </a:cubicBezTo>
                  <a:cubicBezTo>
                    <a:pt x="275" y="170"/>
                    <a:pt x="266" y="172"/>
                    <a:pt x="259" y="174"/>
                  </a:cubicBezTo>
                  <a:cubicBezTo>
                    <a:pt x="256" y="175"/>
                    <a:pt x="254" y="175"/>
                    <a:pt x="253" y="176"/>
                  </a:cubicBezTo>
                  <a:cubicBezTo>
                    <a:pt x="251" y="176"/>
                    <a:pt x="249" y="174"/>
                    <a:pt x="247" y="173"/>
                  </a:cubicBezTo>
                  <a:cubicBezTo>
                    <a:pt x="245" y="171"/>
                    <a:pt x="242" y="170"/>
                    <a:pt x="240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34" y="170"/>
                    <a:pt x="233" y="161"/>
                    <a:pt x="233" y="157"/>
                  </a:cubicBezTo>
                  <a:cubicBezTo>
                    <a:pt x="232" y="154"/>
                    <a:pt x="229" y="151"/>
                    <a:pt x="226" y="148"/>
                  </a:cubicBezTo>
                  <a:cubicBezTo>
                    <a:pt x="224" y="147"/>
                    <a:pt x="222" y="145"/>
                    <a:pt x="221" y="143"/>
                  </a:cubicBezTo>
                  <a:cubicBezTo>
                    <a:pt x="217" y="138"/>
                    <a:pt x="216" y="126"/>
                    <a:pt x="216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6" y="113"/>
                    <a:pt x="215" y="101"/>
                    <a:pt x="220" y="89"/>
                  </a:cubicBezTo>
                  <a:cubicBezTo>
                    <a:pt x="221" y="87"/>
                    <a:pt x="221" y="86"/>
                    <a:pt x="221" y="85"/>
                  </a:cubicBezTo>
                  <a:cubicBezTo>
                    <a:pt x="221" y="84"/>
                    <a:pt x="220" y="84"/>
                    <a:pt x="220" y="84"/>
                  </a:cubicBezTo>
                  <a:cubicBezTo>
                    <a:pt x="220" y="84"/>
                    <a:pt x="219" y="84"/>
                    <a:pt x="219" y="84"/>
                  </a:cubicBezTo>
                  <a:cubicBezTo>
                    <a:pt x="218" y="84"/>
                    <a:pt x="218" y="83"/>
                    <a:pt x="218" y="83"/>
                  </a:cubicBezTo>
                  <a:cubicBezTo>
                    <a:pt x="218" y="83"/>
                    <a:pt x="218" y="83"/>
                    <a:pt x="217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4" y="83"/>
                    <a:pt x="210" y="81"/>
                    <a:pt x="206" y="80"/>
                  </a:cubicBezTo>
                  <a:cubicBezTo>
                    <a:pt x="204" y="79"/>
                    <a:pt x="202" y="78"/>
                    <a:pt x="202" y="78"/>
                  </a:cubicBezTo>
                  <a:cubicBezTo>
                    <a:pt x="200" y="78"/>
                    <a:pt x="199" y="76"/>
                    <a:pt x="199" y="74"/>
                  </a:cubicBezTo>
                  <a:cubicBezTo>
                    <a:pt x="198" y="73"/>
                    <a:pt x="198" y="71"/>
                    <a:pt x="198" y="70"/>
                  </a:cubicBezTo>
                  <a:cubicBezTo>
                    <a:pt x="197" y="69"/>
                    <a:pt x="196" y="67"/>
                    <a:pt x="196" y="66"/>
                  </a:cubicBezTo>
                  <a:cubicBezTo>
                    <a:pt x="196" y="64"/>
                    <a:pt x="196" y="63"/>
                    <a:pt x="195" y="62"/>
                  </a:cubicBezTo>
                  <a:cubicBezTo>
                    <a:pt x="193" y="60"/>
                    <a:pt x="186" y="54"/>
                    <a:pt x="184" y="46"/>
                  </a:cubicBezTo>
                  <a:cubicBezTo>
                    <a:pt x="182" y="40"/>
                    <a:pt x="169" y="36"/>
                    <a:pt x="165" y="36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2" y="36"/>
                    <a:pt x="160" y="40"/>
                    <a:pt x="159" y="43"/>
                  </a:cubicBezTo>
                  <a:cubicBezTo>
                    <a:pt x="158" y="45"/>
                    <a:pt x="157" y="46"/>
                    <a:pt x="157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5" y="46"/>
                    <a:pt x="154" y="46"/>
                  </a:cubicBezTo>
                  <a:cubicBezTo>
                    <a:pt x="153" y="45"/>
                    <a:pt x="150" y="43"/>
                    <a:pt x="146" y="41"/>
                  </a:cubicBezTo>
                  <a:cubicBezTo>
                    <a:pt x="145" y="40"/>
                    <a:pt x="143" y="40"/>
                    <a:pt x="143" y="39"/>
                  </a:cubicBezTo>
                  <a:cubicBezTo>
                    <a:pt x="140" y="38"/>
                    <a:pt x="138" y="35"/>
                    <a:pt x="138" y="31"/>
                  </a:cubicBezTo>
                  <a:cubicBezTo>
                    <a:pt x="138" y="28"/>
                    <a:pt x="133" y="24"/>
                    <a:pt x="132" y="23"/>
                  </a:cubicBezTo>
                  <a:cubicBezTo>
                    <a:pt x="130" y="23"/>
                    <a:pt x="122" y="15"/>
                    <a:pt x="119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4" y="16"/>
                    <a:pt x="61" y="15"/>
                  </a:cubicBezTo>
                  <a:cubicBezTo>
                    <a:pt x="60" y="15"/>
                    <a:pt x="59" y="14"/>
                    <a:pt x="57" y="14"/>
                  </a:cubicBezTo>
                  <a:cubicBezTo>
                    <a:pt x="56" y="14"/>
                    <a:pt x="56" y="13"/>
                    <a:pt x="55" y="13"/>
                  </a:cubicBezTo>
                  <a:cubicBezTo>
                    <a:pt x="48" y="10"/>
                    <a:pt x="39" y="7"/>
                    <a:pt x="36" y="7"/>
                  </a:cubicBezTo>
                  <a:cubicBezTo>
                    <a:pt x="33" y="6"/>
                    <a:pt x="29" y="3"/>
                    <a:pt x="26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5" y="11"/>
                  </a:cubicBezTo>
                  <a:cubicBezTo>
                    <a:pt x="10" y="18"/>
                    <a:pt x="14" y="29"/>
                    <a:pt x="14" y="34"/>
                  </a:cubicBezTo>
                  <a:cubicBezTo>
                    <a:pt x="15" y="36"/>
                    <a:pt x="19" y="39"/>
                    <a:pt x="24" y="42"/>
                  </a:cubicBezTo>
                  <a:cubicBezTo>
                    <a:pt x="25" y="43"/>
                    <a:pt x="27" y="43"/>
                    <a:pt x="28" y="44"/>
                  </a:cubicBezTo>
                  <a:cubicBezTo>
                    <a:pt x="35" y="48"/>
                    <a:pt x="35" y="58"/>
                    <a:pt x="34" y="60"/>
                  </a:cubicBezTo>
                  <a:cubicBezTo>
                    <a:pt x="34" y="61"/>
                    <a:pt x="33" y="62"/>
                    <a:pt x="31" y="62"/>
                  </a:cubicBezTo>
                  <a:cubicBezTo>
                    <a:pt x="30" y="62"/>
                    <a:pt x="29" y="62"/>
                    <a:pt x="28" y="61"/>
                  </a:cubicBezTo>
                  <a:cubicBezTo>
                    <a:pt x="27" y="61"/>
                    <a:pt x="26" y="61"/>
                    <a:pt x="26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34" y="70"/>
                    <a:pt x="38" y="70"/>
                  </a:cubicBezTo>
                  <a:cubicBezTo>
                    <a:pt x="38" y="70"/>
                    <a:pt x="39" y="70"/>
                    <a:pt x="39" y="70"/>
                  </a:cubicBezTo>
                  <a:cubicBezTo>
                    <a:pt x="42" y="70"/>
                    <a:pt x="44" y="72"/>
                    <a:pt x="48" y="76"/>
                  </a:cubicBezTo>
                  <a:cubicBezTo>
                    <a:pt x="49" y="77"/>
                    <a:pt x="50" y="77"/>
                    <a:pt x="51" y="78"/>
                  </a:cubicBezTo>
                  <a:cubicBezTo>
                    <a:pt x="54" y="81"/>
                    <a:pt x="56" y="85"/>
                    <a:pt x="56" y="89"/>
                  </a:cubicBezTo>
                  <a:cubicBezTo>
                    <a:pt x="56" y="91"/>
                    <a:pt x="55" y="93"/>
                    <a:pt x="54" y="94"/>
                  </a:cubicBezTo>
                  <a:cubicBezTo>
                    <a:pt x="54" y="95"/>
                    <a:pt x="59" y="99"/>
                    <a:pt x="64" y="101"/>
                  </a:cubicBezTo>
                  <a:cubicBezTo>
                    <a:pt x="65" y="102"/>
                    <a:pt x="66" y="103"/>
                    <a:pt x="67" y="104"/>
                  </a:cubicBezTo>
                  <a:cubicBezTo>
                    <a:pt x="77" y="110"/>
                    <a:pt x="79" y="118"/>
                    <a:pt x="79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81" y="119"/>
                    <a:pt x="82" y="117"/>
                    <a:pt x="83" y="115"/>
                  </a:cubicBezTo>
                  <a:cubicBezTo>
                    <a:pt x="84" y="113"/>
                    <a:pt x="83" y="113"/>
                    <a:pt x="82" y="111"/>
                  </a:cubicBezTo>
                  <a:cubicBezTo>
                    <a:pt x="81" y="110"/>
                    <a:pt x="80" y="109"/>
                    <a:pt x="80" y="106"/>
                  </a:cubicBezTo>
                  <a:cubicBezTo>
                    <a:pt x="80" y="104"/>
                    <a:pt x="78" y="104"/>
                    <a:pt x="74" y="104"/>
                  </a:cubicBezTo>
                  <a:cubicBezTo>
                    <a:pt x="73" y="104"/>
                    <a:pt x="73" y="103"/>
                    <a:pt x="72" y="103"/>
                  </a:cubicBezTo>
                  <a:cubicBezTo>
                    <a:pt x="69" y="103"/>
                    <a:pt x="70" y="100"/>
                    <a:pt x="70" y="98"/>
                  </a:cubicBezTo>
                  <a:cubicBezTo>
                    <a:pt x="70" y="96"/>
                    <a:pt x="70" y="94"/>
                    <a:pt x="69" y="93"/>
                  </a:cubicBezTo>
                  <a:cubicBezTo>
                    <a:pt x="65" y="90"/>
                    <a:pt x="63" y="83"/>
                    <a:pt x="61" y="77"/>
                  </a:cubicBezTo>
                  <a:cubicBezTo>
                    <a:pt x="60" y="74"/>
                    <a:pt x="58" y="71"/>
                    <a:pt x="55" y="68"/>
                  </a:cubicBezTo>
                  <a:cubicBezTo>
                    <a:pt x="52" y="65"/>
                    <a:pt x="50" y="63"/>
                    <a:pt x="49" y="60"/>
                  </a:cubicBezTo>
                  <a:cubicBezTo>
                    <a:pt x="45" y="54"/>
                    <a:pt x="42" y="49"/>
                    <a:pt x="40" y="48"/>
                  </a:cubicBezTo>
                  <a:cubicBezTo>
                    <a:pt x="39" y="48"/>
                    <a:pt x="39" y="47"/>
                    <a:pt x="39" y="47"/>
                  </a:cubicBezTo>
                  <a:cubicBezTo>
                    <a:pt x="39" y="46"/>
                    <a:pt x="40" y="45"/>
                    <a:pt x="40" y="44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0" y="41"/>
                    <a:pt x="39" y="40"/>
                    <a:pt x="37" y="40"/>
                  </a:cubicBezTo>
                  <a:cubicBezTo>
                    <a:pt x="36" y="39"/>
                    <a:pt x="34" y="39"/>
                    <a:pt x="33" y="38"/>
                  </a:cubicBezTo>
                  <a:cubicBezTo>
                    <a:pt x="28" y="36"/>
                    <a:pt x="26" y="33"/>
                    <a:pt x="26" y="29"/>
                  </a:cubicBezTo>
                  <a:cubicBezTo>
                    <a:pt x="26" y="25"/>
                    <a:pt x="23" y="15"/>
                    <a:pt x="22" y="12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3" y="8"/>
                    <a:pt x="26" y="8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1" y="11"/>
                    <a:pt x="32" y="11"/>
                    <a:pt x="33" y="11"/>
                  </a:cubicBezTo>
                  <a:cubicBezTo>
                    <a:pt x="35" y="11"/>
                    <a:pt x="37" y="13"/>
                    <a:pt x="38" y="15"/>
                  </a:cubicBezTo>
                  <a:cubicBezTo>
                    <a:pt x="38" y="15"/>
                    <a:pt x="38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6" y="17"/>
                    <a:pt x="46" y="18"/>
                    <a:pt x="45" y="19"/>
                  </a:cubicBezTo>
                  <a:cubicBezTo>
                    <a:pt x="45" y="20"/>
                    <a:pt x="43" y="23"/>
                    <a:pt x="47" y="30"/>
                  </a:cubicBezTo>
                  <a:cubicBezTo>
                    <a:pt x="51" y="37"/>
                    <a:pt x="52" y="38"/>
                    <a:pt x="50" y="40"/>
                  </a:cubicBezTo>
                  <a:cubicBezTo>
                    <a:pt x="50" y="40"/>
                    <a:pt x="49" y="41"/>
                    <a:pt x="49" y="44"/>
                  </a:cubicBezTo>
                  <a:cubicBezTo>
                    <a:pt x="49" y="46"/>
                    <a:pt x="50" y="47"/>
                    <a:pt x="51" y="47"/>
                  </a:cubicBezTo>
                  <a:cubicBezTo>
                    <a:pt x="51" y="47"/>
                    <a:pt x="52" y="47"/>
                    <a:pt x="53" y="46"/>
                  </a:cubicBezTo>
                  <a:cubicBezTo>
                    <a:pt x="53" y="46"/>
                    <a:pt x="54" y="45"/>
                    <a:pt x="54" y="45"/>
                  </a:cubicBezTo>
                  <a:cubicBezTo>
                    <a:pt x="56" y="45"/>
                    <a:pt x="58" y="47"/>
                    <a:pt x="63" y="52"/>
                  </a:cubicBezTo>
                  <a:cubicBezTo>
                    <a:pt x="64" y="54"/>
                    <a:pt x="66" y="55"/>
                    <a:pt x="68" y="56"/>
                  </a:cubicBezTo>
                  <a:cubicBezTo>
                    <a:pt x="70" y="57"/>
                    <a:pt x="72" y="58"/>
                    <a:pt x="72" y="60"/>
                  </a:cubicBezTo>
                  <a:cubicBezTo>
                    <a:pt x="72" y="61"/>
                    <a:pt x="73" y="65"/>
                    <a:pt x="77" y="66"/>
                  </a:cubicBezTo>
                  <a:cubicBezTo>
                    <a:pt x="80" y="67"/>
                    <a:pt x="81" y="68"/>
                    <a:pt x="82" y="70"/>
                  </a:cubicBezTo>
                  <a:cubicBezTo>
                    <a:pt x="83" y="71"/>
                    <a:pt x="84" y="72"/>
                    <a:pt x="85" y="72"/>
                  </a:cubicBezTo>
                  <a:cubicBezTo>
                    <a:pt x="86" y="72"/>
                    <a:pt x="87" y="73"/>
                    <a:pt x="88" y="74"/>
                  </a:cubicBezTo>
                  <a:cubicBezTo>
                    <a:pt x="88" y="76"/>
                    <a:pt x="88" y="78"/>
                    <a:pt x="87" y="80"/>
                  </a:cubicBezTo>
                  <a:cubicBezTo>
                    <a:pt x="87" y="81"/>
                    <a:pt x="87" y="82"/>
                    <a:pt x="87" y="83"/>
                  </a:cubicBezTo>
                  <a:cubicBezTo>
                    <a:pt x="88" y="85"/>
                    <a:pt x="90" y="86"/>
                    <a:pt x="94" y="88"/>
                  </a:cubicBezTo>
                  <a:cubicBezTo>
                    <a:pt x="98" y="89"/>
                    <a:pt x="99" y="90"/>
                    <a:pt x="100" y="92"/>
                  </a:cubicBezTo>
                  <a:cubicBezTo>
                    <a:pt x="100" y="93"/>
                    <a:pt x="101" y="94"/>
                    <a:pt x="103" y="96"/>
                  </a:cubicBezTo>
                  <a:cubicBezTo>
                    <a:pt x="109" y="102"/>
                    <a:pt x="124" y="119"/>
                    <a:pt x="128" y="124"/>
                  </a:cubicBezTo>
                  <a:cubicBezTo>
                    <a:pt x="130" y="128"/>
                    <a:pt x="132" y="131"/>
                    <a:pt x="133" y="134"/>
                  </a:cubicBezTo>
                  <a:cubicBezTo>
                    <a:pt x="133" y="135"/>
                    <a:pt x="133" y="135"/>
                    <a:pt x="133" y="136"/>
                  </a:cubicBezTo>
                  <a:cubicBezTo>
                    <a:pt x="134" y="138"/>
                    <a:pt x="133" y="140"/>
                    <a:pt x="133" y="141"/>
                  </a:cubicBezTo>
                  <a:cubicBezTo>
                    <a:pt x="132" y="142"/>
                    <a:pt x="132" y="143"/>
                    <a:pt x="133" y="144"/>
                  </a:cubicBezTo>
                  <a:cubicBezTo>
                    <a:pt x="133" y="144"/>
                    <a:pt x="133" y="145"/>
                    <a:pt x="133" y="146"/>
                  </a:cubicBezTo>
                  <a:cubicBezTo>
                    <a:pt x="133" y="147"/>
                    <a:pt x="132" y="148"/>
                    <a:pt x="131" y="148"/>
                  </a:cubicBezTo>
                  <a:cubicBezTo>
                    <a:pt x="130" y="148"/>
                    <a:pt x="129" y="148"/>
                    <a:pt x="129" y="148"/>
                  </a:cubicBezTo>
                  <a:cubicBezTo>
                    <a:pt x="130" y="151"/>
                    <a:pt x="133" y="161"/>
                    <a:pt x="13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1" name="Freeform 146"/>
            <p:cNvSpPr>
              <a:spLocks/>
            </p:cNvSpPr>
            <p:nvPr/>
          </p:nvSpPr>
          <p:spPr bwMode="auto">
            <a:xfrm>
              <a:off x="6346826" y="8310563"/>
              <a:ext cx="180975" cy="146050"/>
            </a:xfrm>
            <a:custGeom>
              <a:avLst/>
              <a:gdLst>
                <a:gd name="T0" fmla="*/ 33 w 34"/>
                <a:gd name="T1" fmla="*/ 20 h 28"/>
                <a:gd name="T2" fmla="*/ 33 w 34"/>
                <a:gd name="T3" fmla="*/ 19 h 28"/>
                <a:gd name="T4" fmla="*/ 33 w 34"/>
                <a:gd name="T5" fmla="*/ 18 h 28"/>
                <a:gd name="T6" fmla="*/ 34 w 34"/>
                <a:gd name="T7" fmla="*/ 17 h 28"/>
                <a:gd name="T8" fmla="*/ 34 w 34"/>
                <a:gd name="T9" fmla="*/ 16 h 28"/>
                <a:gd name="T10" fmla="*/ 24 w 34"/>
                <a:gd name="T11" fmla="*/ 3 h 28"/>
                <a:gd name="T12" fmla="*/ 22 w 34"/>
                <a:gd name="T13" fmla="*/ 3 h 28"/>
                <a:gd name="T14" fmla="*/ 22 w 34"/>
                <a:gd name="T15" fmla="*/ 3 h 28"/>
                <a:gd name="T16" fmla="*/ 22 w 34"/>
                <a:gd name="T17" fmla="*/ 3 h 28"/>
                <a:gd name="T18" fmla="*/ 20 w 34"/>
                <a:gd name="T19" fmla="*/ 3 h 28"/>
                <a:gd name="T20" fmla="*/ 20 w 34"/>
                <a:gd name="T21" fmla="*/ 3 h 28"/>
                <a:gd name="T22" fmla="*/ 18 w 34"/>
                <a:gd name="T23" fmla="*/ 2 h 28"/>
                <a:gd name="T24" fmla="*/ 12 w 34"/>
                <a:gd name="T25" fmla="*/ 1 h 28"/>
                <a:gd name="T26" fmla="*/ 7 w 34"/>
                <a:gd name="T27" fmla="*/ 1 h 28"/>
                <a:gd name="T28" fmla="*/ 6 w 34"/>
                <a:gd name="T29" fmla="*/ 0 h 28"/>
                <a:gd name="T30" fmla="*/ 6 w 34"/>
                <a:gd name="T31" fmla="*/ 0 h 28"/>
                <a:gd name="T32" fmla="*/ 5 w 34"/>
                <a:gd name="T33" fmla="*/ 0 h 28"/>
                <a:gd name="T34" fmla="*/ 5 w 34"/>
                <a:gd name="T35" fmla="*/ 0 h 28"/>
                <a:gd name="T36" fmla="*/ 3 w 34"/>
                <a:gd name="T37" fmla="*/ 0 h 28"/>
                <a:gd name="T38" fmla="*/ 3 w 34"/>
                <a:gd name="T39" fmla="*/ 0 h 28"/>
                <a:gd name="T40" fmla="*/ 3 w 34"/>
                <a:gd name="T41" fmla="*/ 0 h 28"/>
                <a:gd name="T42" fmla="*/ 1 w 34"/>
                <a:gd name="T43" fmla="*/ 5 h 28"/>
                <a:gd name="T44" fmla="*/ 0 w 34"/>
                <a:gd name="T45" fmla="*/ 8 h 28"/>
                <a:gd name="T46" fmla="*/ 4 w 34"/>
                <a:gd name="T47" fmla="*/ 13 h 28"/>
                <a:gd name="T48" fmla="*/ 6 w 34"/>
                <a:gd name="T49" fmla="*/ 13 h 28"/>
                <a:gd name="T50" fmla="*/ 7 w 34"/>
                <a:gd name="T51" fmla="*/ 13 h 28"/>
                <a:gd name="T52" fmla="*/ 10 w 34"/>
                <a:gd name="T53" fmla="*/ 11 h 28"/>
                <a:gd name="T54" fmla="*/ 14 w 34"/>
                <a:gd name="T55" fmla="*/ 14 h 28"/>
                <a:gd name="T56" fmla="*/ 15 w 34"/>
                <a:gd name="T57" fmla="*/ 16 h 28"/>
                <a:gd name="T58" fmla="*/ 22 w 34"/>
                <a:gd name="T59" fmla="*/ 19 h 28"/>
                <a:gd name="T60" fmla="*/ 24 w 34"/>
                <a:gd name="T61" fmla="*/ 24 h 28"/>
                <a:gd name="T62" fmla="*/ 25 w 34"/>
                <a:gd name="T63" fmla="*/ 27 h 28"/>
                <a:gd name="T64" fmla="*/ 29 w 34"/>
                <a:gd name="T65" fmla="*/ 28 h 28"/>
                <a:gd name="T66" fmla="*/ 32 w 34"/>
                <a:gd name="T67" fmla="*/ 28 h 28"/>
                <a:gd name="T68" fmla="*/ 32 w 34"/>
                <a:gd name="T69" fmla="*/ 27 h 28"/>
                <a:gd name="T70" fmla="*/ 33 w 34"/>
                <a:gd name="T71" fmla="*/ 24 h 28"/>
                <a:gd name="T72" fmla="*/ 33 w 34"/>
                <a:gd name="T73" fmla="*/ 22 h 28"/>
                <a:gd name="T74" fmla="*/ 33 w 34"/>
                <a:gd name="T75" fmla="*/ 22 h 28"/>
                <a:gd name="T76" fmla="*/ 33 w 34"/>
                <a:gd name="T7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28">
                  <a:moveTo>
                    <a:pt x="33" y="20"/>
                  </a:moveTo>
                  <a:cubicBezTo>
                    <a:pt x="33" y="20"/>
                    <a:pt x="33" y="20"/>
                    <a:pt x="33" y="19"/>
                  </a:cubicBezTo>
                  <a:cubicBezTo>
                    <a:pt x="33" y="19"/>
                    <a:pt x="33" y="19"/>
                    <a:pt x="33" y="18"/>
                  </a:cubicBezTo>
                  <a:cubicBezTo>
                    <a:pt x="33" y="18"/>
                    <a:pt x="34" y="17"/>
                    <a:pt x="34" y="17"/>
                  </a:cubicBezTo>
                  <a:cubicBezTo>
                    <a:pt x="34" y="17"/>
                    <a:pt x="34" y="17"/>
                    <a:pt x="34" y="16"/>
                  </a:cubicBezTo>
                  <a:cubicBezTo>
                    <a:pt x="31" y="12"/>
                    <a:pt x="26" y="7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8" y="2"/>
                  </a:cubicBezTo>
                  <a:cubicBezTo>
                    <a:pt x="17" y="2"/>
                    <a:pt x="15" y="2"/>
                    <a:pt x="12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4"/>
                    <a:pt x="1" y="5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2" y="11"/>
                    <a:pt x="13" y="13"/>
                    <a:pt x="14" y="14"/>
                  </a:cubicBezTo>
                  <a:cubicBezTo>
                    <a:pt x="14" y="15"/>
                    <a:pt x="14" y="16"/>
                    <a:pt x="15" y="16"/>
                  </a:cubicBezTo>
                  <a:cubicBezTo>
                    <a:pt x="17" y="16"/>
                    <a:pt x="20" y="17"/>
                    <a:pt x="22" y="19"/>
                  </a:cubicBezTo>
                  <a:cubicBezTo>
                    <a:pt x="23" y="21"/>
                    <a:pt x="24" y="22"/>
                    <a:pt x="24" y="24"/>
                  </a:cubicBezTo>
                  <a:cubicBezTo>
                    <a:pt x="24" y="25"/>
                    <a:pt x="24" y="26"/>
                    <a:pt x="25" y="27"/>
                  </a:cubicBezTo>
                  <a:cubicBezTo>
                    <a:pt x="26" y="28"/>
                    <a:pt x="27" y="28"/>
                    <a:pt x="29" y="28"/>
                  </a:cubicBezTo>
                  <a:cubicBezTo>
                    <a:pt x="30" y="28"/>
                    <a:pt x="31" y="28"/>
                    <a:pt x="32" y="28"/>
                  </a:cubicBezTo>
                  <a:cubicBezTo>
                    <a:pt x="32" y="28"/>
                    <a:pt x="32" y="27"/>
                    <a:pt x="32" y="27"/>
                  </a:cubicBezTo>
                  <a:cubicBezTo>
                    <a:pt x="33" y="26"/>
                    <a:pt x="33" y="24"/>
                    <a:pt x="33" y="24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21"/>
                    <a:pt x="3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2" name="Freeform 147"/>
            <p:cNvSpPr>
              <a:spLocks/>
            </p:cNvSpPr>
            <p:nvPr/>
          </p:nvSpPr>
          <p:spPr bwMode="auto">
            <a:xfrm>
              <a:off x="6143626" y="8005763"/>
              <a:ext cx="350838" cy="179388"/>
            </a:xfrm>
            <a:custGeom>
              <a:avLst/>
              <a:gdLst>
                <a:gd name="T0" fmla="*/ 24 w 66"/>
                <a:gd name="T1" fmla="*/ 33 h 34"/>
                <a:gd name="T2" fmla="*/ 27 w 66"/>
                <a:gd name="T3" fmla="*/ 31 h 34"/>
                <a:gd name="T4" fmla="*/ 26 w 66"/>
                <a:gd name="T5" fmla="*/ 30 h 34"/>
                <a:gd name="T6" fmla="*/ 27 w 66"/>
                <a:gd name="T7" fmla="*/ 25 h 34"/>
                <a:gd name="T8" fmla="*/ 31 w 66"/>
                <a:gd name="T9" fmla="*/ 23 h 34"/>
                <a:gd name="T10" fmla="*/ 43 w 66"/>
                <a:gd name="T11" fmla="*/ 19 h 34"/>
                <a:gd name="T12" fmla="*/ 49 w 66"/>
                <a:gd name="T13" fmla="*/ 15 h 34"/>
                <a:gd name="T14" fmla="*/ 52 w 66"/>
                <a:gd name="T15" fmla="*/ 15 h 34"/>
                <a:gd name="T16" fmla="*/ 54 w 66"/>
                <a:gd name="T17" fmla="*/ 16 h 34"/>
                <a:gd name="T18" fmla="*/ 57 w 66"/>
                <a:gd name="T19" fmla="*/ 14 h 34"/>
                <a:gd name="T20" fmla="*/ 59 w 66"/>
                <a:gd name="T21" fmla="*/ 13 h 34"/>
                <a:gd name="T22" fmla="*/ 60 w 66"/>
                <a:gd name="T23" fmla="*/ 13 h 34"/>
                <a:gd name="T24" fmla="*/ 61 w 66"/>
                <a:gd name="T25" fmla="*/ 12 h 34"/>
                <a:gd name="T26" fmla="*/ 62 w 66"/>
                <a:gd name="T27" fmla="*/ 11 h 34"/>
                <a:gd name="T28" fmla="*/ 64 w 66"/>
                <a:gd name="T29" fmla="*/ 11 h 34"/>
                <a:gd name="T30" fmla="*/ 65 w 66"/>
                <a:gd name="T31" fmla="*/ 10 h 34"/>
                <a:gd name="T32" fmla="*/ 66 w 66"/>
                <a:gd name="T33" fmla="*/ 10 h 34"/>
                <a:gd name="T34" fmla="*/ 62 w 66"/>
                <a:gd name="T35" fmla="*/ 7 h 34"/>
                <a:gd name="T36" fmla="*/ 54 w 66"/>
                <a:gd name="T37" fmla="*/ 3 h 34"/>
                <a:gd name="T38" fmla="*/ 45 w 66"/>
                <a:gd name="T39" fmla="*/ 0 h 34"/>
                <a:gd name="T40" fmla="*/ 31 w 66"/>
                <a:gd name="T41" fmla="*/ 3 h 34"/>
                <a:gd name="T42" fmla="*/ 22 w 66"/>
                <a:gd name="T43" fmla="*/ 3 h 34"/>
                <a:gd name="T44" fmla="*/ 16 w 66"/>
                <a:gd name="T45" fmla="*/ 3 h 34"/>
                <a:gd name="T46" fmla="*/ 10 w 66"/>
                <a:gd name="T47" fmla="*/ 4 h 34"/>
                <a:gd name="T48" fmla="*/ 10 w 66"/>
                <a:gd name="T49" fmla="*/ 4 h 34"/>
                <a:gd name="T50" fmla="*/ 8 w 66"/>
                <a:gd name="T51" fmla="*/ 7 h 34"/>
                <a:gd name="T52" fmla="*/ 7 w 66"/>
                <a:gd name="T53" fmla="*/ 7 h 34"/>
                <a:gd name="T54" fmla="*/ 4 w 66"/>
                <a:gd name="T55" fmla="*/ 10 h 34"/>
                <a:gd name="T56" fmla="*/ 1 w 66"/>
                <a:gd name="T57" fmla="*/ 16 h 34"/>
                <a:gd name="T58" fmla="*/ 0 w 66"/>
                <a:gd name="T59" fmla="*/ 18 h 34"/>
                <a:gd name="T60" fmla="*/ 1 w 66"/>
                <a:gd name="T61" fmla="*/ 18 h 34"/>
                <a:gd name="T62" fmla="*/ 2 w 66"/>
                <a:gd name="T63" fmla="*/ 19 h 34"/>
                <a:gd name="T64" fmla="*/ 4 w 66"/>
                <a:gd name="T65" fmla="*/ 20 h 34"/>
                <a:gd name="T66" fmla="*/ 11 w 66"/>
                <a:gd name="T67" fmla="*/ 22 h 34"/>
                <a:gd name="T68" fmla="*/ 12 w 66"/>
                <a:gd name="T69" fmla="*/ 22 h 34"/>
                <a:gd name="T70" fmla="*/ 17 w 66"/>
                <a:gd name="T71" fmla="*/ 23 h 34"/>
                <a:gd name="T72" fmla="*/ 17 w 66"/>
                <a:gd name="T73" fmla="*/ 23 h 34"/>
                <a:gd name="T74" fmla="*/ 17 w 66"/>
                <a:gd name="T75" fmla="*/ 24 h 34"/>
                <a:gd name="T76" fmla="*/ 17 w 66"/>
                <a:gd name="T77" fmla="*/ 24 h 34"/>
                <a:gd name="T78" fmla="*/ 17 w 66"/>
                <a:gd name="T79" fmla="*/ 24 h 34"/>
                <a:gd name="T80" fmla="*/ 17 w 66"/>
                <a:gd name="T81" fmla="*/ 24 h 34"/>
                <a:gd name="T82" fmla="*/ 17 w 66"/>
                <a:gd name="T83" fmla="*/ 25 h 34"/>
                <a:gd name="T84" fmla="*/ 17 w 66"/>
                <a:gd name="T85" fmla="*/ 25 h 34"/>
                <a:gd name="T86" fmla="*/ 17 w 66"/>
                <a:gd name="T87" fmla="*/ 25 h 34"/>
                <a:gd name="T88" fmla="*/ 17 w 66"/>
                <a:gd name="T89" fmla="*/ 26 h 34"/>
                <a:gd name="T90" fmla="*/ 17 w 66"/>
                <a:gd name="T91" fmla="*/ 26 h 34"/>
                <a:gd name="T92" fmla="*/ 17 w 66"/>
                <a:gd name="T93" fmla="*/ 27 h 34"/>
                <a:gd name="T94" fmla="*/ 17 w 66"/>
                <a:gd name="T95" fmla="*/ 28 h 34"/>
                <a:gd name="T96" fmla="*/ 17 w 66"/>
                <a:gd name="T97" fmla="*/ 29 h 34"/>
                <a:gd name="T98" fmla="*/ 17 w 66"/>
                <a:gd name="T99" fmla="*/ 29 h 34"/>
                <a:gd name="T100" fmla="*/ 17 w 66"/>
                <a:gd name="T101" fmla="*/ 29 h 34"/>
                <a:gd name="T102" fmla="*/ 17 w 66"/>
                <a:gd name="T103" fmla="*/ 29 h 34"/>
                <a:gd name="T104" fmla="*/ 20 w 66"/>
                <a:gd name="T105" fmla="*/ 30 h 34"/>
                <a:gd name="T106" fmla="*/ 21 w 66"/>
                <a:gd name="T107" fmla="*/ 34 h 34"/>
                <a:gd name="T108" fmla="*/ 24 w 66"/>
                <a:gd name="T10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" h="34">
                  <a:moveTo>
                    <a:pt x="24" y="33"/>
                  </a:moveTo>
                  <a:cubicBezTo>
                    <a:pt x="25" y="32"/>
                    <a:pt x="26" y="31"/>
                    <a:pt x="27" y="31"/>
                  </a:cubicBezTo>
                  <a:cubicBezTo>
                    <a:pt x="27" y="31"/>
                    <a:pt x="27" y="30"/>
                    <a:pt x="26" y="30"/>
                  </a:cubicBezTo>
                  <a:cubicBezTo>
                    <a:pt x="26" y="29"/>
                    <a:pt x="26" y="27"/>
                    <a:pt x="27" y="25"/>
                  </a:cubicBezTo>
                  <a:cubicBezTo>
                    <a:pt x="28" y="24"/>
                    <a:pt x="29" y="23"/>
                    <a:pt x="31" y="23"/>
                  </a:cubicBezTo>
                  <a:cubicBezTo>
                    <a:pt x="38" y="23"/>
                    <a:pt x="42" y="22"/>
                    <a:pt x="43" y="19"/>
                  </a:cubicBezTo>
                  <a:cubicBezTo>
                    <a:pt x="43" y="15"/>
                    <a:pt x="48" y="15"/>
                    <a:pt x="49" y="15"/>
                  </a:cubicBezTo>
                  <a:cubicBezTo>
                    <a:pt x="50" y="15"/>
                    <a:pt x="51" y="15"/>
                    <a:pt x="52" y="15"/>
                  </a:cubicBezTo>
                  <a:cubicBezTo>
                    <a:pt x="53" y="15"/>
                    <a:pt x="54" y="16"/>
                    <a:pt x="54" y="16"/>
                  </a:cubicBezTo>
                  <a:cubicBezTo>
                    <a:pt x="55" y="15"/>
                    <a:pt x="56" y="15"/>
                    <a:pt x="57" y="14"/>
                  </a:cubicBezTo>
                  <a:cubicBezTo>
                    <a:pt x="57" y="14"/>
                    <a:pt x="58" y="13"/>
                    <a:pt x="59" y="13"/>
                  </a:cubicBezTo>
                  <a:cubicBezTo>
                    <a:pt x="59" y="13"/>
                    <a:pt x="59" y="13"/>
                    <a:pt x="60" y="13"/>
                  </a:cubicBezTo>
                  <a:cubicBezTo>
                    <a:pt x="60" y="12"/>
                    <a:pt x="61" y="12"/>
                    <a:pt x="61" y="12"/>
                  </a:cubicBezTo>
                  <a:cubicBezTo>
                    <a:pt x="62" y="12"/>
                    <a:pt x="62" y="11"/>
                    <a:pt x="62" y="11"/>
                  </a:cubicBezTo>
                  <a:cubicBezTo>
                    <a:pt x="63" y="11"/>
                    <a:pt x="63" y="11"/>
                    <a:pt x="64" y="11"/>
                  </a:cubicBezTo>
                  <a:cubicBezTo>
                    <a:pt x="64" y="11"/>
                    <a:pt x="65" y="11"/>
                    <a:pt x="65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9"/>
                    <a:pt x="65" y="8"/>
                    <a:pt x="62" y="7"/>
                  </a:cubicBezTo>
                  <a:cubicBezTo>
                    <a:pt x="60" y="6"/>
                    <a:pt x="57" y="5"/>
                    <a:pt x="54" y="3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39" y="0"/>
                    <a:pt x="33" y="2"/>
                    <a:pt x="31" y="3"/>
                  </a:cubicBezTo>
                  <a:cubicBezTo>
                    <a:pt x="29" y="4"/>
                    <a:pt x="25" y="4"/>
                    <a:pt x="22" y="3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4" y="3"/>
                    <a:pt x="12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2"/>
                    <a:pt x="1" y="15"/>
                    <a:pt x="1" y="16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2" y="18"/>
                    <a:pt x="2" y="19"/>
                  </a:cubicBezTo>
                  <a:cubicBezTo>
                    <a:pt x="3" y="19"/>
                    <a:pt x="3" y="19"/>
                    <a:pt x="4" y="20"/>
                  </a:cubicBezTo>
                  <a:cubicBezTo>
                    <a:pt x="6" y="21"/>
                    <a:pt x="9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5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9" y="30"/>
                    <a:pt x="20" y="30"/>
                  </a:cubicBezTo>
                  <a:cubicBezTo>
                    <a:pt x="21" y="31"/>
                    <a:pt x="21" y="33"/>
                    <a:pt x="21" y="34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3" name="Freeform 148"/>
            <p:cNvSpPr>
              <a:spLocks/>
            </p:cNvSpPr>
            <p:nvPr/>
          </p:nvSpPr>
          <p:spPr bwMode="auto">
            <a:xfrm>
              <a:off x="6102351" y="8105775"/>
              <a:ext cx="122238" cy="68263"/>
            </a:xfrm>
            <a:custGeom>
              <a:avLst/>
              <a:gdLst>
                <a:gd name="T0" fmla="*/ 23 w 23"/>
                <a:gd name="T1" fmla="*/ 6 h 13"/>
                <a:gd name="T2" fmla="*/ 23 w 23"/>
                <a:gd name="T3" fmla="*/ 6 h 13"/>
                <a:gd name="T4" fmla="*/ 23 w 23"/>
                <a:gd name="T5" fmla="*/ 6 h 13"/>
                <a:gd name="T6" fmla="*/ 23 w 23"/>
                <a:gd name="T7" fmla="*/ 6 h 13"/>
                <a:gd name="T8" fmla="*/ 23 w 23"/>
                <a:gd name="T9" fmla="*/ 5 h 13"/>
                <a:gd name="T10" fmla="*/ 23 w 23"/>
                <a:gd name="T11" fmla="*/ 5 h 13"/>
                <a:gd name="T12" fmla="*/ 23 w 23"/>
                <a:gd name="T13" fmla="*/ 5 h 13"/>
                <a:gd name="T14" fmla="*/ 20 w 23"/>
                <a:gd name="T15" fmla="*/ 5 h 13"/>
                <a:gd name="T16" fmla="*/ 19 w 23"/>
                <a:gd name="T17" fmla="*/ 5 h 13"/>
                <a:gd name="T18" fmla="*/ 11 w 23"/>
                <a:gd name="T19" fmla="*/ 2 h 13"/>
                <a:gd name="T20" fmla="*/ 9 w 23"/>
                <a:gd name="T21" fmla="*/ 1 h 13"/>
                <a:gd name="T22" fmla="*/ 8 w 23"/>
                <a:gd name="T23" fmla="*/ 1 h 13"/>
                <a:gd name="T24" fmla="*/ 7 w 23"/>
                <a:gd name="T25" fmla="*/ 0 h 13"/>
                <a:gd name="T26" fmla="*/ 6 w 23"/>
                <a:gd name="T27" fmla="*/ 0 h 13"/>
                <a:gd name="T28" fmla="*/ 6 w 23"/>
                <a:gd name="T29" fmla="*/ 0 h 13"/>
                <a:gd name="T30" fmla="*/ 6 w 23"/>
                <a:gd name="T31" fmla="*/ 1 h 13"/>
                <a:gd name="T32" fmla="*/ 6 w 23"/>
                <a:gd name="T33" fmla="*/ 1 h 13"/>
                <a:gd name="T34" fmla="*/ 5 w 23"/>
                <a:gd name="T35" fmla="*/ 1 h 13"/>
                <a:gd name="T36" fmla="*/ 5 w 23"/>
                <a:gd name="T37" fmla="*/ 1 h 13"/>
                <a:gd name="T38" fmla="*/ 5 w 23"/>
                <a:gd name="T39" fmla="*/ 1 h 13"/>
                <a:gd name="T40" fmla="*/ 4 w 23"/>
                <a:gd name="T41" fmla="*/ 2 h 13"/>
                <a:gd name="T42" fmla="*/ 4 w 23"/>
                <a:gd name="T43" fmla="*/ 2 h 13"/>
                <a:gd name="T44" fmla="*/ 3 w 23"/>
                <a:gd name="T45" fmla="*/ 3 h 13"/>
                <a:gd name="T46" fmla="*/ 3 w 23"/>
                <a:gd name="T47" fmla="*/ 3 h 13"/>
                <a:gd name="T48" fmla="*/ 2 w 23"/>
                <a:gd name="T49" fmla="*/ 4 h 13"/>
                <a:gd name="T50" fmla="*/ 1 w 23"/>
                <a:gd name="T51" fmla="*/ 5 h 13"/>
                <a:gd name="T52" fmla="*/ 0 w 23"/>
                <a:gd name="T53" fmla="*/ 6 h 13"/>
                <a:gd name="T54" fmla="*/ 0 w 23"/>
                <a:gd name="T55" fmla="*/ 6 h 13"/>
                <a:gd name="T56" fmla="*/ 20 w 23"/>
                <a:gd name="T57" fmla="*/ 13 h 13"/>
                <a:gd name="T58" fmla="*/ 23 w 23"/>
                <a:gd name="T59" fmla="*/ 12 h 13"/>
                <a:gd name="T60" fmla="*/ 23 w 23"/>
                <a:gd name="T61" fmla="*/ 11 h 13"/>
                <a:gd name="T62" fmla="*/ 23 w 23"/>
                <a:gd name="T63" fmla="*/ 10 h 13"/>
                <a:gd name="T64" fmla="*/ 23 w 23"/>
                <a:gd name="T65" fmla="*/ 9 h 13"/>
                <a:gd name="T66" fmla="*/ 23 w 23"/>
                <a:gd name="T67" fmla="*/ 8 h 13"/>
                <a:gd name="T68" fmla="*/ 23 w 23"/>
                <a:gd name="T69" fmla="*/ 8 h 13"/>
                <a:gd name="T70" fmla="*/ 23 w 23"/>
                <a:gd name="T71" fmla="*/ 7 h 13"/>
                <a:gd name="T72" fmla="*/ 23 w 23"/>
                <a:gd name="T73" fmla="*/ 7 h 13"/>
                <a:gd name="T74" fmla="*/ 23 w 23"/>
                <a:gd name="T75" fmla="*/ 7 h 13"/>
                <a:gd name="T76" fmla="*/ 23 w 23"/>
                <a:gd name="T7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13"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5"/>
                    <a:pt x="14" y="4"/>
                    <a:pt x="11" y="2"/>
                  </a:cubicBezTo>
                  <a:cubicBezTo>
                    <a:pt x="10" y="2"/>
                    <a:pt x="10" y="2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9"/>
                    <a:pt x="17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4" name="Freeform 149"/>
            <p:cNvSpPr>
              <a:spLocks noEditPoints="1"/>
            </p:cNvSpPr>
            <p:nvPr/>
          </p:nvSpPr>
          <p:spPr bwMode="auto">
            <a:xfrm>
              <a:off x="3024188" y="3449638"/>
              <a:ext cx="5140325" cy="2833688"/>
            </a:xfrm>
            <a:custGeom>
              <a:avLst/>
              <a:gdLst>
                <a:gd name="T0" fmla="*/ 174 w 967"/>
                <a:gd name="T1" fmla="*/ 425 h 541"/>
                <a:gd name="T2" fmla="*/ 521 w 967"/>
                <a:gd name="T3" fmla="*/ 440 h 541"/>
                <a:gd name="T4" fmla="*/ 538 w 967"/>
                <a:gd name="T5" fmla="*/ 452 h 541"/>
                <a:gd name="T6" fmla="*/ 558 w 967"/>
                <a:gd name="T7" fmla="*/ 457 h 541"/>
                <a:gd name="T8" fmla="*/ 624 w 967"/>
                <a:gd name="T9" fmla="*/ 460 h 541"/>
                <a:gd name="T10" fmla="*/ 666 w 967"/>
                <a:gd name="T11" fmla="*/ 532 h 541"/>
                <a:gd name="T12" fmla="*/ 702 w 967"/>
                <a:gd name="T13" fmla="*/ 530 h 541"/>
                <a:gd name="T14" fmla="*/ 745 w 967"/>
                <a:gd name="T15" fmla="*/ 504 h 541"/>
                <a:gd name="T16" fmla="*/ 809 w 967"/>
                <a:gd name="T17" fmla="*/ 470 h 541"/>
                <a:gd name="T18" fmla="*/ 831 w 967"/>
                <a:gd name="T19" fmla="*/ 475 h 541"/>
                <a:gd name="T20" fmla="*/ 868 w 967"/>
                <a:gd name="T21" fmla="*/ 492 h 541"/>
                <a:gd name="T22" fmla="*/ 856 w 967"/>
                <a:gd name="T23" fmla="*/ 522 h 541"/>
                <a:gd name="T24" fmla="*/ 914 w 967"/>
                <a:gd name="T25" fmla="*/ 481 h 541"/>
                <a:gd name="T26" fmla="*/ 854 w 967"/>
                <a:gd name="T27" fmla="*/ 467 h 541"/>
                <a:gd name="T28" fmla="*/ 823 w 967"/>
                <a:gd name="T29" fmla="*/ 443 h 541"/>
                <a:gd name="T30" fmla="*/ 960 w 967"/>
                <a:gd name="T31" fmla="*/ 392 h 541"/>
                <a:gd name="T32" fmla="*/ 921 w 967"/>
                <a:gd name="T33" fmla="*/ 372 h 541"/>
                <a:gd name="T34" fmla="*/ 888 w 967"/>
                <a:gd name="T35" fmla="*/ 329 h 541"/>
                <a:gd name="T36" fmla="*/ 874 w 967"/>
                <a:gd name="T37" fmla="*/ 280 h 541"/>
                <a:gd name="T38" fmla="*/ 842 w 967"/>
                <a:gd name="T39" fmla="*/ 299 h 541"/>
                <a:gd name="T40" fmla="*/ 807 w 967"/>
                <a:gd name="T41" fmla="*/ 267 h 541"/>
                <a:gd name="T42" fmla="*/ 756 w 967"/>
                <a:gd name="T43" fmla="*/ 234 h 541"/>
                <a:gd name="T44" fmla="*/ 714 w 967"/>
                <a:gd name="T45" fmla="*/ 258 h 541"/>
                <a:gd name="T46" fmla="*/ 705 w 967"/>
                <a:gd name="T47" fmla="*/ 386 h 541"/>
                <a:gd name="T48" fmla="*/ 683 w 967"/>
                <a:gd name="T49" fmla="*/ 409 h 541"/>
                <a:gd name="T50" fmla="*/ 588 w 967"/>
                <a:gd name="T51" fmla="*/ 326 h 541"/>
                <a:gd name="T52" fmla="*/ 537 w 967"/>
                <a:gd name="T53" fmla="*/ 295 h 541"/>
                <a:gd name="T54" fmla="*/ 568 w 967"/>
                <a:gd name="T55" fmla="*/ 215 h 541"/>
                <a:gd name="T56" fmla="*/ 594 w 967"/>
                <a:gd name="T57" fmla="*/ 200 h 541"/>
                <a:gd name="T58" fmla="*/ 622 w 967"/>
                <a:gd name="T59" fmla="*/ 163 h 541"/>
                <a:gd name="T60" fmla="*/ 667 w 967"/>
                <a:gd name="T61" fmla="*/ 147 h 541"/>
                <a:gd name="T62" fmla="*/ 674 w 967"/>
                <a:gd name="T63" fmla="*/ 105 h 541"/>
                <a:gd name="T64" fmla="*/ 630 w 967"/>
                <a:gd name="T65" fmla="*/ 113 h 541"/>
                <a:gd name="T66" fmla="*/ 606 w 967"/>
                <a:gd name="T67" fmla="*/ 143 h 541"/>
                <a:gd name="T68" fmla="*/ 570 w 967"/>
                <a:gd name="T69" fmla="*/ 111 h 541"/>
                <a:gd name="T70" fmla="*/ 555 w 967"/>
                <a:gd name="T71" fmla="*/ 79 h 541"/>
                <a:gd name="T72" fmla="*/ 538 w 967"/>
                <a:gd name="T73" fmla="*/ 34 h 541"/>
                <a:gd name="T74" fmla="*/ 519 w 967"/>
                <a:gd name="T75" fmla="*/ 3 h 541"/>
                <a:gd name="T76" fmla="*/ 517 w 967"/>
                <a:gd name="T77" fmla="*/ 62 h 541"/>
                <a:gd name="T78" fmla="*/ 528 w 967"/>
                <a:gd name="T79" fmla="*/ 112 h 541"/>
                <a:gd name="T80" fmla="*/ 505 w 967"/>
                <a:gd name="T81" fmla="*/ 135 h 541"/>
                <a:gd name="T82" fmla="*/ 521 w 967"/>
                <a:gd name="T83" fmla="*/ 106 h 541"/>
                <a:gd name="T84" fmla="*/ 476 w 967"/>
                <a:gd name="T85" fmla="*/ 108 h 541"/>
                <a:gd name="T86" fmla="*/ 426 w 967"/>
                <a:gd name="T87" fmla="*/ 127 h 541"/>
                <a:gd name="T88" fmla="*/ 399 w 967"/>
                <a:gd name="T89" fmla="*/ 116 h 541"/>
                <a:gd name="T90" fmla="*/ 363 w 967"/>
                <a:gd name="T91" fmla="*/ 134 h 541"/>
                <a:gd name="T92" fmla="*/ 257 w 967"/>
                <a:gd name="T93" fmla="*/ 105 h 541"/>
                <a:gd name="T94" fmla="*/ 147 w 967"/>
                <a:gd name="T95" fmla="*/ 76 h 541"/>
                <a:gd name="T96" fmla="*/ 97 w 967"/>
                <a:gd name="T97" fmla="*/ 108 h 541"/>
                <a:gd name="T98" fmla="*/ 92 w 967"/>
                <a:gd name="T99" fmla="*/ 99 h 541"/>
                <a:gd name="T100" fmla="*/ 20 w 967"/>
                <a:gd name="T101" fmla="*/ 99 h 541"/>
                <a:gd name="T102" fmla="*/ 18 w 967"/>
                <a:gd name="T103" fmla="*/ 265 h 541"/>
                <a:gd name="T104" fmla="*/ 35 w 967"/>
                <a:gd name="T105" fmla="*/ 284 h 541"/>
                <a:gd name="T106" fmla="*/ 52 w 967"/>
                <a:gd name="T107" fmla="*/ 283 h 541"/>
                <a:gd name="T108" fmla="*/ 70 w 967"/>
                <a:gd name="T109" fmla="*/ 283 h 541"/>
                <a:gd name="T110" fmla="*/ 102 w 967"/>
                <a:gd name="T111" fmla="*/ 326 h 541"/>
                <a:gd name="T112" fmla="*/ 126 w 967"/>
                <a:gd name="T113" fmla="*/ 350 h 541"/>
                <a:gd name="T114" fmla="*/ 122 w 967"/>
                <a:gd name="T115" fmla="*/ 378 h 541"/>
                <a:gd name="T116" fmla="*/ 475 w 967"/>
                <a:gd name="T117" fmla="*/ 379 h 541"/>
                <a:gd name="T118" fmla="*/ 353 w 967"/>
                <a:gd name="T119" fmla="*/ 231 h 541"/>
                <a:gd name="T120" fmla="*/ 246 w 967"/>
                <a:gd name="T121" fmla="*/ 150 h 541"/>
                <a:gd name="T122" fmla="*/ 245 w 967"/>
                <a:gd name="T123" fmla="*/ 179 h 541"/>
                <a:gd name="T124" fmla="*/ 202 w 967"/>
                <a:gd name="T125" fmla="*/ 182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7" h="541">
                  <a:moveTo>
                    <a:pt x="137" y="390"/>
                  </a:moveTo>
                  <a:cubicBezTo>
                    <a:pt x="137" y="390"/>
                    <a:pt x="138" y="390"/>
                    <a:pt x="138" y="390"/>
                  </a:cubicBezTo>
                  <a:cubicBezTo>
                    <a:pt x="139" y="389"/>
                    <a:pt x="139" y="389"/>
                    <a:pt x="140" y="389"/>
                  </a:cubicBezTo>
                  <a:cubicBezTo>
                    <a:pt x="141" y="389"/>
                    <a:pt x="142" y="389"/>
                    <a:pt x="143" y="390"/>
                  </a:cubicBezTo>
                  <a:cubicBezTo>
                    <a:pt x="144" y="390"/>
                    <a:pt x="144" y="391"/>
                    <a:pt x="145" y="392"/>
                  </a:cubicBezTo>
                  <a:cubicBezTo>
                    <a:pt x="147" y="393"/>
                    <a:pt x="148" y="395"/>
                    <a:pt x="149" y="395"/>
                  </a:cubicBezTo>
                  <a:cubicBezTo>
                    <a:pt x="150" y="396"/>
                    <a:pt x="150" y="396"/>
                    <a:pt x="151" y="397"/>
                  </a:cubicBezTo>
                  <a:cubicBezTo>
                    <a:pt x="152" y="398"/>
                    <a:pt x="152" y="399"/>
                    <a:pt x="152" y="400"/>
                  </a:cubicBezTo>
                  <a:cubicBezTo>
                    <a:pt x="152" y="400"/>
                    <a:pt x="152" y="401"/>
                    <a:pt x="151" y="402"/>
                  </a:cubicBezTo>
                  <a:cubicBezTo>
                    <a:pt x="151" y="402"/>
                    <a:pt x="150" y="402"/>
                    <a:pt x="149" y="402"/>
                  </a:cubicBezTo>
                  <a:cubicBezTo>
                    <a:pt x="148" y="402"/>
                    <a:pt x="148" y="402"/>
                    <a:pt x="148" y="403"/>
                  </a:cubicBezTo>
                  <a:cubicBezTo>
                    <a:pt x="147" y="403"/>
                    <a:pt x="147" y="404"/>
                    <a:pt x="147" y="404"/>
                  </a:cubicBezTo>
                  <a:cubicBezTo>
                    <a:pt x="147" y="405"/>
                    <a:pt x="147" y="406"/>
                    <a:pt x="148" y="406"/>
                  </a:cubicBezTo>
                  <a:cubicBezTo>
                    <a:pt x="148" y="407"/>
                    <a:pt x="148" y="407"/>
                    <a:pt x="149" y="407"/>
                  </a:cubicBezTo>
                  <a:cubicBezTo>
                    <a:pt x="149" y="407"/>
                    <a:pt x="150" y="407"/>
                    <a:pt x="151" y="408"/>
                  </a:cubicBezTo>
                  <a:cubicBezTo>
                    <a:pt x="151" y="408"/>
                    <a:pt x="151" y="409"/>
                    <a:pt x="152" y="409"/>
                  </a:cubicBezTo>
                  <a:cubicBezTo>
                    <a:pt x="152" y="410"/>
                    <a:pt x="152" y="412"/>
                    <a:pt x="152" y="413"/>
                  </a:cubicBezTo>
                  <a:cubicBezTo>
                    <a:pt x="152" y="413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3" y="415"/>
                    <a:pt x="153" y="415"/>
                    <a:pt x="153" y="415"/>
                  </a:cubicBezTo>
                  <a:cubicBezTo>
                    <a:pt x="153" y="415"/>
                    <a:pt x="154" y="416"/>
                    <a:pt x="155" y="416"/>
                  </a:cubicBezTo>
                  <a:cubicBezTo>
                    <a:pt x="157" y="417"/>
                    <a:pt x="160" y="418"/>
                    <a:pt x="162" y="418"/>
                  </a:cubicBezTo>
                  <a:cubicBezTo>
                    <a:pt x="162" y="418"/>
                    <a:pt x="162" y="417"/>
                    <a:pt x="163" y="417"/>
                  </a:cubicBezTo>
                  <a:cubicBezTo>
                    <a:pt x="163" y="417"/>
                    <a:pt x="164" y="417"/>
                    <a:pt x="164" y="417"/>
                  </a:cubicBezTo>
                  <a:cubicBezTo>
                    <a:pt x="166" y="417"/>
                    <a:pt x="167" y="418"/>
                    <a:pt x="169" y="419"/>
                  </a:cubicBezTo>
                  <a:cubicBezTo>
                    <a:pt x="170" y="420"/>
                    <a:pt x="171" y="421"/>
                    <a:pt x="172" y="423"/>
                  </a:cubicBezTo>
                  <a:cubicBezTo>
                    <a:pt x="172" y="423"/>
                    <a:pt x="173" y="424"/>
                    <a:pt x="174" y="425"/>
                  </a:cubicBezTo>
                  <a:cubicBezTo>
                    <a:pt x="176" y="425"/>
                    <a:pt x="177" y="426"/>
                    <a:pt x="178" y="426"/>
                  </a:cubicBezTo>
                  <a:cubicBezTo>
                    <a:pt x="179" y="426"/>
                    <a:pt x="180" y="426"/>
                    <a:pt x="180" y="425"/>
                  </a:cubicBezTo>
                  <a:cubicBezTo>
                    <a:pt x="180" y="425"/>
                    <a:pt x="181" y="425"/>
                    <a:pt x="181" y="425"/>
                  </a:cubicBezTo>
                  <a:cubicBezTo>
                    <a:pt x="182" y="425"/>
                    <a:pt x="183" y="425"/>
                    <a:pt x="183" y="426"/>
                  </a:cubicBezTo>
                  <a:cubicBezTo>
                    <a:pt x="184" y="426"/>
                    <a:pt x="184" y="427"/>
                    <a:pt x="184" y="428"/>
                  </a:cubicBezTo>
                  <a:cubicBezTo>
                    <a:pt x="185" y="429"/>
                    <a:pt x="186" y="431"/>
                    <a:pt x="186" y="433"/>
                  </a:cubicBezTo>
                  <a:cubicBezTo>
                    <a:pt x="186" y="433"/>
                    <a:pt x="186" y="433"/>
                    <a:pt x="186" y="434"/>
                  </a:cubicBezTo>
                  <a:cubicBezTo>
                    <a:pt x="186" y="434"/>
                    <a:pt x="187" y="434"/>
                    <a:pt x="188" y="434"/>
                  </a:cubicBezTo>
                  <a:cubicBezTo>
                    <a:pt x="189" y="434"/>
                    <a:pt x="191" y="433"/>
                    <a:pt x="193" y="433"/>
                  </a:cubicBezTo>
                  <a:cubicBezTo>
                    <a:pt x="194" y="433"/>
                    <a:pt x="194" y="433"/>
                    <a:pt x="194" y="433"/>
                  </a:cubicBezTo>
                  <a:cubicBezTo>
                    <a:pt x="195" y="433"/>
                    <a:pt x="196" y="434"/>
                    <a:pt x="197" y="434"/>
                  </a:cubicBezTo>
                  <a:cubicBezTo>
                    <a:pt x="198" y="435"/>
                    <a:pt x="198" y="436"/>
                    <a:pt x="199" y="436"/>
                  </a:cubicBezTo>
                  <a:cubicBezTo>
                    <a:pt x="199" y="436"/>
                    <a:pt x="199" y="436"/>
                    <a:pt x="200" y="436"/>
                  </a:cubicBezTo>
                  <a:cubicBezTo>
                    <a:pt x="200" y="436"/>
                    <a:pt x="200" y="436"/>
                    <a:pt x="200" y="436"/>
                  </a:cubicBezTo>
                  <a:cubicBezTo>
                    <a:pt x="200" y="436"/>
                    <a:pt x="201" y="436"/>
                    <a:pt x="201" y="436"/>
                  </a:cubicBezTo>
                  <a:cubicBezTo>
                    <a:pt x="202" y="436"/>
                    <a:pt x="203" y="437"/>
                    <a:pt x="204" y="438"/>
                  </a:cubicBezTo>
                  <a:cubicBezTo>
                    <a:pt x="205" y="438"/>
                    <a:pt x="206" y="439"/>
                    <a:pt x="206" y="441"/>
                  </a:cubicBezTo>
                  <a:cubicBezTo>
                    <a:pt x="207" y="443"/>
                    <a:pt x="208" y="445"/>
                    <a:pt x="209" y="447"/>
                  </a:cubicBezTo>
                  <a:cubicBezTo>
                    <a:pt x="292" y="446"/>
                    <a:pt x="292" y="446"/>
                    <a:pt x="292" y="446"/>
                  </a:cubicBezTo>
                  <a:cubicBezTo>
                    <a:pt x="518" y="445"/>
                    <a:pt x="518" y="445"/>
                    <a:pt x="518" y="445"/>
                  </a:cubicBezTo>
                  <a:cubicBezTo>
                    <a:pt x="519" y="444"/>
                    <a:pt x="519" y="442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0"/>
                    <a:pt x="520" y="440"/>
                  </a:cubicBezTo>
                  <a:cubicBezTo>
                    <a:pt x="520" y="440"/>
                    <a:pt x="520" y="440"/>
                    <a:pt x="520" y="440"/>
                  </a:cubicBezTo>
                  <a:cubicBezTo>
                    <a:pt x="520" y="440"/>
                    <a:pt x="521" y="440"/>
                    <a:pt x="521" y="440"/>
                  </a:cubicBezTo>
                  <a:cubicBezTo>
                    <a:pt x="521" y="440"/>
                    <a:pt x="521" y="440"/>
                    <a:pt x="521" y="440"/>
                  </a:cubicBezTo>
                  <a:cubicBezTo>
                    <a:pt x="521" y="440"/>
                    <a:pt x="522" y="440"/>
                    <a:pt x="522" y="440"/>
                  </a:cubicBezTo>
                  <a:cubicBezTo>
                    <a:pt x="522" y="440"/>
                    <a:pt x="522" y="440"/>
                    <a:pt x="522" y="440"/>
                  </a:cubicBezTo>
                  <a:cubicBezTo>
                    <a:pt x="522" y="440"/>
                    <a:pt x="523" y="440"/>
                    <a:pt x="523" y="440"/>
                  </a:cubicBezTo>
                  <a:cubicBezTo>
                    <a:pt x="523" y="440"/>
                    <a:pt x="524" y="440"/>
                    <a:pt x="524" y="440"/>
                  </a:cubicBezTo>
                  <a:cubicBezTo>
                    <a:pt x="524" y="440"/>
                    <a:pt x="524" y="440"/>
                    <a:pt x="524" y="440"/>
                  </a:cubicBezTo>
                  <a:cubicBezTo>
                    <a:pt x="524" y="441"/>
                    <a:pt x="525" y="441"/>
                    <a:pt x="525" y="441"/>
                  </a:cubicBezTo>
                  <a:cubicBezTo>
                    <a:pt x="525" y="442"/>
                    <a:pt x="525" y="442"/>
                    <a:pt x="525" y="442"/>
                  </a:cubicBezTo>
                  <a:cubicBezTo>
                    <a:pt x="525" y="442"/>
                    <a:pt x="526" y="442"/>
                    <a:pt x="526" y="443"/>
                  </a:cubicBezTo>
                  <a:cubicBezTo>
                    <a:pt x="526" y="443"/>
                    <a:pt x="526" y="443"/>
                    <a:pt x="526" y="443"/>
                  </a:cubicBezTo>
                  <a:cubicBezTo>
                    <a:pt x="526" y="443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5"/>
                  </a:cubicBezTo>
                  <a:cubicBezTo>
                    <a:pt x="526" y="445"/>
                    <a:pt x="526" y="445"/>
                    <a:pt x="526" y="445"/>
                  </a:cubicBezTo>
                  <a:cubicBezTo>
                    <a:pt x="526" y="445"/>
                    <a:pt x="526" y="446"/>
                    <a:pt x="526" y="446"/>
                  </a:cubicBezTo>
                  <a:cubicBezTo>
                    <a:pt x="526" y="446"/>
                    <a:pt x="526" y="446"/>
                    <a:pt x="526" y="446"/>
                  </a:cubicBezTo>
                  <a:cubicBezTo>
                    <a:pt x="526" y="447"/>
                    <a:pt x="527" y="447"/>
                    <a:pt x="527" y="448"/>
                  </a:cubicBezTo>
                  <a:cubicBezTo>
                    <a:pt x="527" y="448"/>
                    <a:pt x="527" y="448"/>
                    <a:pt x="527" y="448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9" y="449"/>
                    <a:pt x="530" y="450"/>
                    <a:pt x="531" y="450"/>
                  </a:cubicBezTo>
                  <a:cubicBezTo>
                    <a:pt x="531" y="450"/>
                    <a:pt x="532" y="451"/>
                    <a:pt x="532" y="451"/>
                  </a:cubicBezTo>
                  <a:cubicBezTo>
                    <a:pt x="532" y="451"/>
                    <a:pt x="532" y="451"/>
                    <a:pt x="532" y="451"/>
                  </a:cubicBezTo>
                  <a:cubicBezTo>
                    <a:pt x="533" y="451"/>
                    <a:pt x="533" y="451"/>
                    <a:pt x="533" y="451"/>
                  </a:cubicBezTo>
                  <a:cubicBezTo>
                    <a:pt x="534" y="452"/>
                    <a:pt x="534" y="452"/>
                    <a:pt x="535" y="452"/>
                  </a:cubicBezTo>
                  <a:cubicBezTo>
                    <a:pt x="535" y="452"/>
                    <a:pt x="535" y="452"/>
                    <a:pt x="535" y="452"/>
                  </a:cubicBezTo>
                  <a:cubicBezTo>
                    <a:pt x="536" y="452"/>
                    <a:pt x="536" y="452"/>
                    <a:pt x="536" y="452"/>
                  </a:cubicBezTo>
                  <a:cubicBezTo>
                    <a:pt x="537" y="452"/>
                    <a:pt x="537" y="452"/>
                    <a:pt x="537" y="452"/>
                  </a:cubicBezTo>
                  <a:cubicBezTo>
                    <a:pt x="538" y="452"/>
                    <a:pt x="538" y="452"/>
                    <a:pt x="538" y="452"/>
                  </a:cubicBezTo>
                  <a:cubicBezTo>
                    <a:pt x="539" y="452"/>
                    <a:pt x="539" y="451"/>
                    <a:pt x="540" y="451"/>
                  </a:cubicBezTo>
                  <a:cubicBezTo>
                    <a:pt x="540" y="451"/>
                    <a:pt x="540" y="451"/>
                    <a:pt x="540" y="451"/>
                  </a:cubicBezTo>
                  <a:cubicBezTo>
                    <a:pt x="540" y="451"/>
                    <a:pt x="541" y="451"/>
                    <a:pt x="541" y="450"/>
                  </a:cubicBezTo>
                  <a:cubicBezTo>
                    <a:pt x="541" y="450"/>
                    <a:pt x="541" y="450"/>
                    <a:pt x="542" y="450"/>
                  </a:cubicBezTo>
                  <a:cubicBezTo>
                    <a:pt x="542" y="450"/>
                    <a:pt x="543" y="450"/>
                    <a:pt x="543" y="450"/>
                  </a:cubicBezTo>
                  <a:cubicBezTo>
                    <a:pt x="543" y="450"/>
                    <a:pt x="543" y="450"/>
                    <a:pt x="543" y="450"/>
                  </a:cubicBezTo>
                  <a:cubicBezTo>
                    <a:pt x="544" y="450"/>
                    <a:pt x="544" y="450"/>
                    <a:pt x="545" y="450"/>
                  </a:cubicBezTo>
                  <a:cubicBezTo>
                    <a:pt x="545" y="450"/>
                    <a:pt x="545" y="450"/>
                    <a:pt x="545" y="450"/>
                  </a:cubicBezTo>
                  <a:cubicBezTo>
                    <a:pt x="546" y="451"/>
                    <a:pt x="546" y="451"/>
                    <a:pt x="546" y="451"/>
                  </a:cubicBezTo>
                  <a:cubicBezTo>
                    <a:pt x="546" y="451"/>
                    <a:pt x="547" y="451"/>
                    <a:pt x="547" y="451"/>
                  </a:cubicBezTo>
                  <a:cubicBezTo>
                    <a:pt x="547" y="451"/>
                    <a:pt x="547" y="451"/>
                    <a:pt x="547" y="452"/>
                  </a:cubicBezTo>
                  <a:cubicBezTo>
                    <a:pt x="548" y="452"/>
                    <a:pt x="548" y="452"/>
                    <a:pt x="549" y="453"/>
                  </a:cubicBezTo>
                  <a:cubicBezTo>
                    <a:pt x="549" y="453"/>
                    <a:pt x="549" y="453"/>
                    <a:pt x="549" y="453"/>
                  </a:cubicBezTo>
                  <a:cubicBezTo>
                    <a:pt x="549" y="453"/>
                    <a:pt x="549" y="454"/>
                    <a:pt x="550" y="454"/>
                  </a:cubicBezTo>
                  <a:cubicBezTo>
                    <a:pt x="550" y="454"/>
                    <a:pt x="550" y="454"/>
                    <a:pt x="550" y="454"/>
                  </a:cubicBezTo>
                  <a:cubicBezTo>
                    <a:pt x="551" y="455"/>
                    <a:pt x="552" y="455"/>
                    <a:pt x="553" y="455"/>
                  </a:cubicBezTo>
                  <a:cubicBezTo>
                    <a:pt x="553" y="455"/>
                    <a:pt x="554" y="455"/>
                    <a:pt x="554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6" y="455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5"/>
                    <a:pt x="556" y="455"/>
                    <a:pt x="557" y="455"/>
                  </a:cubicBezTo>
                  <a:cubicBezTo>
                    <a:pt x="557" y="455"/>
                    <a:pt x="557" y="456"/>
                    <a:pt x="557" y="456"/>
                  </a:cubicBezTo>
                  <a:cubicBezTo>
                    <a:pt x="557" y="456"/>
                    <a:pt x="558" y="456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9" y="457"/>
                    <a:pt x="559" y="458"/>
                  </a:cubicBezTo>
                  <a:cubicBezTo>
                    <a:pt x="559" y="458"/>
                    <a:pt x="560" y="458"/>
                    <a:pt x="560" y="458"/>
                  </a:cubicBezTo>
                  <a:cubicBezTo>
                    <a:pt x="560" y="459"/>
                    <a:pt x="560" y="459"/>
                    <a:pt x="561" y="459"/>
                  </a:cubicBezTo>
                  <a:cubicBezTo>
                    <a:pt x="561" y="459"/>
                    <a:pt x="561" y="459"/>
                    <a:pt x="561" y="459"/>
                  </a:cubicBezTo>
                  <a:cubicBezTo>
                    <a:pt x="561" y="459"/>
                    <a:pt x="562" y="459"/>
                    <a:pt x="562" y="459"/>
                  </a:cubicBezTo>
                  <a:cubicBezTo>
                    <a:pt x="562" y="460"/>
                    <a:pt x="562" y="460"/>
                    <a:pt x="563" y="460"/>
                  </a:cubicBezTo>
                  <a:cubicBezTo>
                    <a:pt x="563" y="460"/>
                    <a:pt x="563" y="460"/>
                    <a:pt x="563" y="460"/>
                  </a:cubicBezTo>
                  <a:cubicBezTo>
                    <a:pt x="564" y="460"/>
                    <a:pt x="564" y="460"/>
                    <a:pt x="565" y="459"/>
                  </a:cubicBezTo>
                  <a:cubicBezTo>
                    <a:pt x="565" y="459"/>
                    <a:pt x="565" y="459"/>
                    <a:pt x="565" y="459"/>
                  </a:cubicBezTo>
                  <a:cubicBezTo>
                    <a:pt x="565" y="459"/>
                    <a:pt x="566" y="459"/>
                    <a:pt x="566" y="458"/>
                  </a:cubicBezTo>
                  <a:cubicBezTo>
                    <a:pt x="566" y="458"/>
                    <a:pt x="566" y="458"/>
                    <a:pt x="566" y="458"/>
                  </a:cubicBezTo>
                  <a:cubicBezTo>
                    <a:pt x="567" y="458"/>
                    <a:pt x="567" y="457"/>
                    <a:pt x="568" y="457"/>
                  </a:cubicBezTo>
                  <a:cubicBezTo>
                    <a:pt x="568" y="457"/>
                    <a:pt x="568" y="457"/>
                    <a:pt x="568" y="457"/>
                  </a:cubicBezTo>
                  <a:cubicBezTo>
                    <a:pt x="569" y="457"/>
                    <a:pt x="569" y="457"/>
                    <a:pt x="570" y="457"/>
                  </a:cubicBezTo>
                  <a:cubicBezTo>
                    <a:pt x="571" y="457"/>
                    <a:pt x="572" y="457"/>
                    <a:pt x="573" y="457"/>
                  </a:cubicBezTo>
                  <a:cubicBezTo>
                    <a:pt x="573" y="457"/>
                    <a:pt x="573" y="457"/>
                    <a:pt x="573" y="457"/>
                  </a:cubicBezTo>
                  <a:cubicBezTo>
                    <a:pt x="574" y="457"/>
                    <a:pt x="575" y="458"/>
                    <a:pt x="576" y="458"/>
                  </a:cubicBezTo>
                  <a:cubicBezTo>
                    <a:pt x="577" y="458"/>
                    <a:pt x="577" y="458"/>
                    <a:pt x="577" y="458"/>
                  </a:cubicBezTo>
                  <a:cubicBezTo>
                    <a:pt x="578" y="458"/>
                    <a:pt x="579" y="459"/>
                    <a:pt x="580" y="459"/>
                  </a:cubicBezTo>
                  <a:cubicBezTo>
                    <a:pt x="580" y="459"/>
                    <a:pt x="580" y="459"/>
                    <a:pt x="580" y="459"/>
                  </a:cubicBezTo>
                  <a:cubicBezTo>
                    <a:pt x="581" y="459"/>
                    <a:pt x="582" y="460"/>
                    <a:pt x="582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7" y="457"/>
                    <a:pt x="590" y="451"/>
                    <a:pt x="594" y="448"/>
                  </a:cubicBezTo>
                  <a:cubicBezTo>
                    <a:pt x="595" y="447"/>
                    <a:pt x="596" y="446"/>
                    <a:pt x="598" y="446"/>
                  </a:cubicBezTo>
                  <a:cubicBezTo>
                    <a:pt x="603" y="446"/>
                    <a:pt x="613" y="447"/>
                    <a:pt x="619" y="451"/>
                  </a:cubicBezTo>
                  <a:cubicBezTo>
                    <a:pt x="621" y="453"/>
                    <a:pt x="622" y="455"/>
                    <a:pt x="623" y="457"/>
                  </a:cubicBezTo>
                  <a:cubicBezTo>
                    <a:pt x="623" y="459"/>
                    <a:pt x="623" y="459"/>
                    <a:pt x="624" y="460"/>
                  </a:cubicBezTo>
                  <a:cubicBezTo>
                    <a:pt x="624" y="460"/>
                    <a:pt x="625" y="461"/>
                    <a:pt x="626" y="461"/>
                  </a:cubicBezTo>
                  <a:cubicBezTo>
                    <a:pt x="628" y="461"/>
                    <a:pt x="630" y="461"/>
                    <a:pt x="632" y="461"/>
                  </a:cubicBezTo>
                  <a:cubicBezTo>
                    <a:pt x="633" y="462"/>
                    <a:pt x="634" y="464"/>
                    <a:pt x="635" y="466"/>
                  </a:cubicBezTo>
                  <a:cubicBezTo>
                    <a:pt x="635" y="469"/>
                    <a:pt x="637" y="471"/>
                    <a:pt x="638" y="474"/>
                  </a:cubicBezTo>
                  <a:cubicBezTo>
                    <a:pt x="640" y="476"/>
                    <a:pt x="641" y="478"/>
                    <a:pt x="641" y="481"/>
                  </a:cubicBezTo>
                  <a:cubicBezTo>
                    <a:pt x="641" y="481"/>
                    <a:pt x="641" y="481"/>
                    <a:pt x="641" y="481"/>
                  </a:cubicBezTo>
                  <a:cubicBezTo>
                    <a:pt x="642" y="482"/>
                    <a:pt x="643" y="482"/>
                    <a:pt x="644" y="483"/>
                  </a:cubicBezTo>
                  <a:cubicBezTo>
                    <a:pt x="645" y="484"/>
                    <a:pt x="646" y="484"/>
                    <a:pt x="647" y="485"/>
                  </a:cubicBezTo>
                  <a:cubicBezTo>
                    <a:pt x="648" y="485"/>
                    <a:pt x="649" y="485"/>
                    <a:pt x="650" y="485"/>
                  </a:cubicBezTo>
                  <a:cubicBezTo>
                    <a:pt x="654" y="485"/>
                    <a:pt x="660" y="486"/>
                    <a:pt x="664" y="487"/>
                  </a:cubicBezTo>
                  <a:cubicBezTo>
                    <a:pt x="666" y="488"/>
                    <a:pt x="667" y="488"/>
                    <a:pt x="669" y="488"/>
                  </a:cubicBezTo>
                  <a:cubicBezTo>
                    <a:pt x="671" y="488"/>
                    <a:pt x="673" y="488"/>
                    <a:pt x="676" y="488"/>
                  </a:cubicBezTo>
                  <a:cubicBezTo>
                    <a:pt x="678" y="488"/>
                    <a:pt x="680" y="488"/>
                    <a:pt x="681" y="489"/>
                  </a:cubicBezTo>
                  <a:cubicBezTo>
                    <a:pt x="683" y="490"/>
                    <a:pt x="685" y="491"/>
                    <a:pt x="686" y="493"/>
                  </a:cubicBezTo>
                  <a:cubicBezTo>
                    <a:pt x="687" y="498"/>
                    <a:pt x="690" y="502"/>
                    <a:pt x="692" y="505"/>
                  </a:cubicBezTo>
                  <a:cubicBezTo>
                    <a:pt x="693" y="505"/>
                    <a:pt x="693" y="506"/>
                    <a:pt x="693" y="507"/>
                  </a:cubicBezTo>
                  <a:cubicBezTo>
                    <a:pt x="693" y="508"/>
                    <a:pt x="693" y="509"/>
                    <a:pt x="692" y="510"/>
                  </a:cubicBezTo>
                  <a:cubicBezTo>
                    <a:pt x="691" y="510"/>
                    <a:pt x="690" y="510"/>
                    <a:pt x="689" y="510"/>
                  </a:cubicBezTo>
                  <a:cubicBezTo>
                    <a:pt x="688" y="510"/>
                    <a:pt x="688" y="510"/>
                    <a:pt x="688" y="510"/>
                  </a:cubicBezTo>
                  <a:cubicBezTo>
                    <a:pt x="684" y="510"/>
                    <a:pt x="680" y="507"/>
                    <a:pt x="677" y="506"/>
                  </a:cubicBezTo>
                  <a:cubicBezTo>
                    <a:pt x="676" y="506"/>
                    <a:pt x="676" y="505"/>
                    <a:pt x="675" y="505"/>
                  </a:cubicBezTo>
                  <a:cubicBezTo>
                    <a:pt x="675" y="505"/>
                    <a:pt x="675" y="505"/>
                    <a:pt x="675" y="505"/>
                  </a:cubicBezTo>
                  <a:cubicBezTo>
                    <a:pt x="675" y="506"/>
                    <a:pt x="675" y="506"/>
                    <a:pt x="675" y="506"/>
                  </a:cubicBezTo>
                  <a:cubicBezTo>
                    <a:pt x="675" y="507"/>
                    <a:pt x="675" y="507"/>
                    <a:pt x="675" y="507"/>
                  </a:cubicBezTo>
                  <a:cubicBezTo>
                    <a:pt x="675" y="508"/>
                    <a:pt x="675" y="509"/>
                    <a:pt x="674" y="510"/>
                  </a:cubicBezTo>
                  <a:cubicBezTo>
                    <a:pt x="673" y="511"/>
                    <a:pt x="673" y="511"/>
                    <a:pt x="672" y="512"/>
                  </a:cubicBezTo>
                  <a:cubicBezTo>
                    <a:pt x="672" y="513"/>
                    <a:pt x="672" y="514"/>
                    <a:pt x="672" y="516"/>
                  </a:cubicBezTo>
                  <a:cubicBezTo>
                    <a:pt x="672" y="522"/>
                    <a:pt x="669" y="529"/>
                    <a:pt x="666" y="532"/>
                  </a:cubicBezTo>
                  <a:cubicBezTo>
                    <a:pt x="665" y="533"/>
                    <a:pt x="664" y="534"/>
                    <a:pt x="663" y="534"/>
                  </a:cubicBezTo>
                  <a:cubicBezTo>
                    <a:pt x="663" y="535"/>
                    <a:pt x="663" y="535"/>
                    <a:pt x="663" y="536"/>
                  </a:cubicBezTo>
                  <a:cubicBezTo>
                    <a:pt x="663" y="536"/>
                    <a:pt x="663" y="537"/>
                    <a:pt x="663" y="537"/>
                  </a:cubicBezTo>
                  <a:cubicBezTo>
                    <a:pt x="663" y="537"/>
                    <a:pt x="663" y="538"/>
                    <a:pt x="663" y="538"/>
                  </a:cubicBezTo>
                  <a:cubicBezTo>
                    <a:pt x="663" y="538"/>
                    <a:pt x="664" y="539"/>
                    <a:pt x="664" y="539"/>
                  </a:cubicBezTo>
                  <a:cubicBezTo>
                    <a:pt x="664" y="540"/>
                    <a:pt x="664" y="540"/>
                    <a:pt x="664" y="540"/>
                  </a:cubicBezTo>
                  <a:cubicBezTo>
                    <a:pt x="664" y="540"/>
                    <a:pt x="664" y="540"/>
                    <a:pt x="665" y="541"/>
                  </a:cubicBezTo>
                  <a:cubicBezTo>
                    <a:pt x="666" y="539"/>
                    <a:pt x="668" y="538"/>
                    <a:pt x="670" y="537"/>
                  </a:cubicBezTo>
                  <a:cubicBezTo>
                    <a:pt x="673" y="535"/>
                    <a:pt x="675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81" y="534"/>
                    <a:pt x="683" y="535"/>
                    <a:pt x="685" y="535"/>
                  </a:cubicBezTo>
                  <a:cubicBezTo>
                    <a:pt x="687" y="536"/>
                    <a:pt x="688" y="537"/>
                    <a:pt x="689" y="537"/>
                  </a:cubicBezTo>
                  <a:cubicBezTo>
                    <a:pt x="690" y="537"/>
                    <a:pt x="691" y="536"/>
                    <a:pt x="692" y="536"/>
                  </a:cubicBezTo>
                  <a:cubicBezTo>
                    <a:pt x="694" y="534"/>
                    <a:pt x="695" y="533"/>
                    <a:pt x="696" y="533"/>
                  </a:cubicBezTo>
                  <a:cubicBezTo>
                    <a:pt x="697" y="532"/>
                    <a:pt x="698" y="532"/>
                    <a:pt x="699" y="532"/>
                  </a:cubicBezTo>
                  <a:cubicBezTo>
                    <a:pt x="699" y="532"/>
                    <a:pt x="700" y="532"/>
                    <a:pt x="700" y="532"/>
                  </a:cubicBezTo>
                  <a:cubicBezTo>
                    <a:pt x="700" y="533"/>
                    <a:pt x="700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2" y="533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1"/>
                    <a:pt x="702" y="531"/>
                  </a:cubicBezTo>
                  <a:cubicBezTo>
                    <a:pt x="702" y="531"/>
                    <a:pt x="702" y="530"/>
                    <a:pt x="702" y="530"/>
                  </a:cubicBezTo>
                  <a:cubicBezTo>
                    <a:pt x="702" y="530"/>
                    <a:pt x="702" y="529"/>
                    <a:pt x="702" y="529"/>
                  </a:cubicBezTo>
                  <a:cubicBezTo>
                    <a:pt x="700" y="529"/>
                    <a:pt x="699" y="529"/>
                    <a:pt x="698" y="529"/>
                  </a:cubicBezTo>
                  <a:cubicBezTo>
                    <a:pt x="697" y="529"/>
                    <a:pt x="696" y="529"/>
                    <a:pt x="695" y="528"/>
                  </a:cubicBezTo>
                  <a:cubicBezTo>
                    <a:pt x="694" y="528"/>
                    <a:pt x="694" y="527"/>
                    <a:pt x="693" y="526"/>
                  </a:cubicBezTo>
                  <a:cubicBezTo>
                    <a:pt x="693" y="525"/>
                    <a:pt x="693" y="525"/>
                    <a:pt x="693" y="525"/>
                  </a:cubicBezTo>
                  <a:cubicBezTo>
                    <a:pt x="693" y="523"/>
                    <a:pt x="694" y="522"/>
                    <a:pt x="696" y="521"/>
                  </a:cubicBezTo>
                  <a:cubicBezTo>
                    <a:pt x="697" y="520"/>
                    <a:pt x="699" y="519"/>
                    <a:pt x="701" y="518"/>
                  </a:cubicBezTo>
                  <a:cubicBezTo>
                    <a:pt x="706" y="516"/>
                    <a:pt x="711" y="515"/>
                    <a:pt x="715" y="515"/>
                  </a:cubicBezTo>
                  <a:cubicBezTo>
                    <a:pt x="716" y="515"/>
                    <a:pt x="717" y="515"/>
                    <a:pt x="717" y="515"/>
                  </a:cubicBezTo>
                  <a:cubicBezTo>
                    <a:pt x="717" y="515"/>
                    <a:pt x="717" y="515"/>
                    <a:pt x="717" y="515"/>
                  </a:cubicBezTo>
                  <a:cubicBezTo>
                    <a:pt x="718" y="515"/>
                    <a:pt x="719" y="515"/>
                    <a:pt x="719" y="515"/>
                  </a:cubicBezTo>
                  <a:cubicBezTo>
                    <a:pt x="721" y="515"/>
                    <a:pt x="723" y="515"/>
                    <a:pt x="725" y="514"/>
                  </a:cubicBezTo>
                  <a:cubicBezTo>
                    <a:pt x="727" y="514"/>
                    <a:pt x="729" y="513"/>
                    <a:pt x="730" y="513"/>
                  </a:cubicBezTo>
                  <a:cubicBezTo>
                    <a:pt x="731" y="513"/>
                    <a:pt x="732" y="513"/>
                    <a:pt x="733" y="514"/>
                  </a:cubicBezTo>
                  <a:cubicBezTo>
                    <a:pt x="733" y="514"/>
                    <a:pt x="734" y="513"/>
                    <a:pt x="734" y="513"/>
                  </a:cubicBezTo>
                  <a:cubicBezTo>
                    <a:pt x="735" y="512"/>
                    <a:pt x="735" y="512"/>
                    <a:pt x="735" y="512"/>
                  </a:cubicBezTo>
                  <a:cubicBezTo>
                    <a:pt x="736" y="512"/>
                    <a:pt x="736" y="511"/>
                    <a:pt x="736" y="511"/>
                  </a:cubicBezTo>
                  <a:cubicBezTo>
                    <a:pt x="736" y="511"/>
                    <a:pt x="737" y="510"/>
                    <a:pt x="738" y="510"/>
                  </a:cubicBezTo>
                  <a:cubicBezTo>
                    <a:pt x="738" y="510"/>
                    <a:pt x="738" y="510"/>
                    <a:pt x="738" y="510"/>
                  </a:cubicBezTo>
                  <a:cubicBezTo>
                    <a:pt x="738" y="509"/>
                    <a:pt x="739" y="509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7"/>
                    <a:pt x="741" y="507"/>
                    <a:pt x="742" y="507"/>
                  </a:cubicBezTo>
                  <a:cubicBezTo>
                    <a:pt x="742" y="506"/>
                    <a:pt x="742" y="506"/>
                    <a:pt x="742" y="506"/>
                  </a:cubicBezTo>
                  <a:cubicBezTo>
                    <a:pt x="742" y="506"/>
                    <a:pt x="743" y="506"/>
                    <a:pt x="743" y="505"/>
                  </a:cubicBezTo>
                  <a:cubicBezTo>
                    <a:pt x="743" y="505"/>
                    <a:pt x="743" y="505"/>
                    <a:pt x="744" y="505"/>
                  </a:cubicBezTo>
                  <a:cubicBezTo>
                    <a:pt x="744" y="505"/>
                    <a:pt x="744" y="504"/>
                    <a:pt x="745" y="504"/>
                  </a:cubicBezTo>
                  <a:cubicBezTo>
                    <a:pt x="745" y="504"/>
                    <a:pt x="745" y="504"/>
                    <a:pt x="745" y="504"/>
                  </a:cubicBezTo>
                  <a:cubicBezTo>
                    <a:pt x="746" y="504"/>
                    <a:pt x="746" y="503"/>
                    <a:pt x="746" y="503"/>
                  </a:cubicBezTo>
                  <a:cubicBezTo>
                    <a:pt x="746" y="503"/>
                    <a:pt x="746" y="503"/>
                    <a:pt x="746" y="503"/>
                  </a:cubicBezTo>
                  <a:cubicBezTo>
                    <a:pt x="746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8" y="503"/>
                    <a:pt x="748" y="503"/>
                    <a:pt x="748" y="503"/>
                  </a:cubicBezTo>
                  <a:cubicBezTo>
                    <a:pt x="749" y="503"/>
                    <a:pt x="756" y="503"/>
                    <a:pt x="763" y="503"/>
                  </a:cubicBezTo>
                  <a:cubicBezTo>
                    <a:pt x="764" y="503"/>
                    <a:pt x="764" y="503"/>
                    <a:pt x="764" y="503"/>
                  </a:cubicBezTo>
                  <a:cubicBezTo>
                    <a:pt x="774" y="503"/>
                    <a:pt x="784" y="503"/>
                    <a:pt x="786" y="503"/>
                  </a:cubicBezTo>
                  <a:cubicBezTo>
                    <a:pt x="787" y="502"/>
                    <a:pt x="787" y="502"/>
                    <a:pt x="788" y="501"/>
                  </a:cubicBezTo>
                  <a:cubicBezTo>
                    <a:pt x="789" y="501"/>
                    <a:pt x="789" y="501"/>
                    <a:pt x="789" y="500"/>
                  </a:cubicBezTo>
                  <a:cubicBezTo>
                    <a:pt x="790" y="500"/>
                    <a:pt x="790" y="500"/>
                    <a:pt x="790" y="500"/>
                  </a:cubicBezTo>
                  <a:cubicBezTo>
                    <a:pt x="791" y="499"/>
                    <a:pt x="791" y="499"/>
                    <a:pt x="792" y="499"/>
                  </a:cubicBezTo>
                  <a:cubicBezTo>
                    <a:pt x="792" y="498"/>
                    <a:pt x="792" y="498"/>
                    <a:pt x="793" y="498"/>
                  </a:cubicBezTo>
                  <a:cubicBezTo>
                    <a:pt x="793" y="497"/>
                    <a:pt x="793" y="497"/>
                    <a:pt x="793" y="497"/>
                  </a:cubicBezTo>
                  <a:cubicBezTo>
                    <a:pt x="794" y="497"/>
                    <a:pt x="794" y="496"/>
                    <a:pt x="795" y="496"/>
                  </a:cubicBezTo>
                  <a:cubicBezTo>
                    <a:pt x="795" y="495"/>
                    <a:pt x="795" y="495"/>
                    <a:pt x="795" y="495"/>
                  </a:cubicBezTo>
                  <a:cubicBezTo>
                    <a:pt x="796" y="495"/>
                    <a:pt x="796" y="494"/>
                    <a:pt x="797" y="493"/>
                  </a:cubicBezTo>
                  <a:cubicBezTo>
                    <a:pt x="797" y="493"/>
                    <a:pt x="797" y="493"/>
                    <a:pt x="797" y="493"/>
                  </a:cubicBezTo>
                  <a:cubicBezTo>
                    <a:pt x="798" y="492"/>
                    <a:pt x="798" y="492"/>
                    <a:pt x="799" y="491"/>
                  </a:cubicBezTo>
                  <a:cubicBezTo>
                    <a:pt x="799" y="491"/>
                    <a:pt x="799" y="491"/>
                    <a:pt x="799" y="491"/>
                  </a:cubicBezTo>
                  <a:cubicBezTo>
                    <a:pt x="799" y="490"/>
                    <a:pt x="799" y="489"/>
                    <a:pt x="800" y="489"/>
                  </a:cubicBezTo>
                  <a:cubicBezTo>
                    <a:pt x="800" y="488"/>
                    <a:pt x="800" y="488"/>
                    <a:pt x="800" y="487"/>
                  </a:cubicBezTo>
                  <a:cubicBezTo>
                    <a:pt x="801" y="483"/>
                    <a:pt x="804" y="477"/>
                    <a:pt x="807" y="473"/>
                  </a:cubicBezTo>
                  <a:cubicBezTo>
                    <a:pt x="807" y="473"/>
                    <a:pt x="807" y="473"/>
                    <a:pt x="807" y="472"/>
                  </a:cubicBezTo>
                  <a:cubicBezTo>
                    <a:pt x="807" y="472"/>
                    <a:pt x="808" y="472"/>
                    <a:pt x="808" y="471"/>
                  </a:cubicBezTo>
                  <a:cubicBezTo>
                    <a:pt x="808" y="471"/>
                    <a:pt x="808" y="471"/>
                    <a:pt x="808" y="471"/>
                  </a:cubicBezTo>
                  <a:cubicBezTo>
                    <a:pt x="808" y="471"/>
                    <a:pt x="809" y="470"/>
                    <a:pt x="809" y="470"/>
                  </a:cubicBezTo>
                  <a:cubicBezTo>
                    <a:pt x="810" y="469"/>
                    <a:pt x="811" y="468"/>
                    <a:pt x="812" y="468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4" y="467"/>
                    <a:pt x="814" y="467"/>
                    <a:pt x="814" y="467"/>
                  </a:cubicBezTo>
                  <a:cubicBezTo>
                    <a:pt x="814" y="467"/>
                    <a:pt x="815" y="468"/>
                    <a:pt x="816" y="468"/>
                  </a:cubicBezTo>
                  <a:cubicBezTo>
                    <a:pt x="816" y="468"/>
                    <a:pt x="817" y="469"/>
                    <a:pt x="817" y="469"/>
                  </a:cubicBezTo>
                  <a:cubicBezTo>
                    <a:pt x="817" y="469"/>
                    <a:pt x="817" y="469"/>
                    <a:pt x="818" y="469"/>
                  </a:cubicBezTo>
                  <a:cubicBezTo>
                    <a:pt x="818" y="469"/>
                    <a:pt x="819" y="469"/>
                    <a:pt x="819" y="470"/>
                  </a:cubicBezTo>
                  <a:cubicBezTo>
                    <a:pt x="820" y="470"/>
                    <a:pt x="820" y="470"/>
                    <a:pt x="820" y="470"/>
                  </a:cubicBezTo>
                  <a:cubicBezTo>
                    <a:pt x="820" y="470"/>
                    <a:pt x="821" y="470"/>
                    <a:pt x="821" y="470"/>
                  </a:cubicBezTo>
                  <a:cubicBezTo>
                    <a:pt x="822" y="470"/>
                    <a:pt x="823" y="470"/>
                    <a:pt x="824" y="470"/>
                  </a:cubicBezTo>
                  <a:cubicBezTo>
                    <a:pt x="824" y="470"/>
                    <a:pt x="824" y="470"/>
                    <a:pt x="824" y="470"/>
                  </a:cubicBezTo>
                  <a:cubicBezTo>
                    <a:pt x="825" y="470"/>
                    <a:pt x="826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8" y="470"/>
                    <a:pt x="828" y="471"/>
                    <a:pt x="828" y="471"/>
                  </a:cubicBezTo>
                  <a:cubicBezTo>
                    <a:pt x="828" y="471"/>
                    <a:pt x="829" y="471"/>
                    <a:pt x="829" y="471"/>
                  </a:cubicBezTo>
                  <a:cubicBezTo>
                    <a:pt x="829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2"/>
                    <a:pt x="830" y="472"/>
                    <a:pt x="831" y="472"/>
                  </a:cubicBezTo>
                  <a:cubicBezTo>
                    <a:pt x="831" y="472"/>
                    <a:pt x="831" y="472"/>
                    <a:pt x="831" y="472"/>
                  </a:cubicBezTo>
                  <a:cubicBezTo>
                    <a:pt x="831" y="472"/>
                    <a:pt x="831" y="473"/>
                    <a:pt x="831" y="473"/>
                  </a:cubicBezTo>
                  <a:cubicBezTo>
                    <a:pt x="831" y="473"/>
                    <a:pt x="831" y="473"/>
                    <a:pt x="831" y="473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6"/>
                    <a:pt x="831" y="476"/>
                    <a:pt x="831" y="476"/>
                  </a:cubicBezTo>
                  <a:cubicBezTo>
                    <a:pt x="831" y="476"/>
                    <a:pt x="831" y="477"/>
                    <a:pt x="831" y="477"/>
                  </a:cubicBezTo>
                  <a:cubicBezTo>
                    <a:pt x="831" y="477"/>
                    <a:pt x="831" y="477"/>
                    <a:pt x="831" y="477"/>
                  </a:cubicBezTo>
                  <a:cubicBezTo>
                    <a:pt x="831" y="478"/>
                    <a:pt x="831" y="478"/>
                    <a:pt x="831" y="479"/>
                  </a:cubicBezTo>
                  <a:cubicBezTo>
                    <a:pt x="831" y="479"/>
                    <a:pt x="831" y="479"/>
                    <a:pt x="831" y="479"/>
                  </a:cubicBezTo>
                  <a:cubicBezTo>
                    <a:pt x="831" y="481"/>
                    <a:pt x="831" y="482"/>
                    <a:pt x="831" y="484"/>
                  </a:cubicBezTo>
                  <a:cubicBezTo>
                    <a:pt x="831" y="484"/>
                    <a:pt x="831" y="484"/>
                    <a:pt x="831" y="484"/>
                  </a:cubicBezTo>
                  <a:cubicBezTo>
                    <a:pt x="831" y="485"/>
                    <a:pt x="832" y="487"/>
                    <a:pt x="832" y="489"/>
                  </a:cubicBezTo>
                  <a:cubicBezTo>
                    <a:pt x="832" y="489"/>
                    <a:pt x="832" y="489"/>
                    <a:pt x="832" y="490"/>
                  </a:cubicBezTo>
                  <a:cubicBezTo>
                    <a:pt x="833" y="491"/>
                    <a:pt x="833" y="492"/>
                    <a:pt x="833" y="493"/>
                  </a:cubicBezTo>
                  <a:cubicBezTo>
                    <a:pt x="834" y="493"/>
                    <a:pt x="834" y="493"/>
                    <a:pt x="834" y="493"/>
                  </a:cubicBezTo>
                  <a:cubicBezTo>
                    <a:pt x="834" y="494"/>
                    <a:pt x="835" y="495"/>
                    <a:pt x="835" y="496"/>
                  </a:cubicBezTo>
                  <a:cubicBezTo>
                    <a:pt x="835" y="496"/>
                    <a:pt x="835" y="496"/>
                    <a:pt x="835" y="496"/>
                  </a:cubicBezTo>
                  <a:cubicBezTo>
                    <a:pt x="836" y="497"/>
                    <a:pt x="837" y="498"/>
                    <a:pt x="837" y="500"/>
                  </a:cubicBezTo>
                  <a:cubicBezTo>
                    <a:pt x="837" y="500"/>
                    <a:pt x="838" y="500"/>
                    <a:pt x="838" y="500"/>
                  </a:cubicBezTo>
                  <a:cubicBezTo>
                    <a:pt x="838" y="501"/>
                    <a:pt x="839" y="502"/>
                    <a:pt x="840" y="503"/>
                  </a:cubicBezTo>
                  <a:cubicBezTo>
                    <a:pt x="842" y="502"/>
                    <a:pt x="844" y="501"/>
                    <a:pt x="845" y="500"/>
                  </a:cubicBezTo>
                  <a:cubicBezTo>
                    <a:pt x="848" y="499"/>
                    <a:pt x="849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2" y="499"/>
                    <a:pt x="852" y="499"/>
                    <a:pt x="852" y="499"/>
                  </a:cubicBezTo>
                  <a:cubicBezTo>
                    <a:pt x="853" y="499"/>
                    <a:pt x="856" y="497"/>
                    <a:pt x="858" y="495"/>
                  </a:cubicBezTo>
                  <a:cubicBezTo>
                    <a:pt x="861" y="494"/>
                    <a:pt x="863" y="491"/>
                    <a:pt x="864" y="490"/>
                  </a:cubicBezTo>
                  <a:cubicBezTo>
                    <a:pt x="864" y="489"/>
                    <a:pt x="864" y="489"/>
                    <a:pt x="864" y="489"/>
                  </a:cubicBezTo>
                  <a:cubicBezTo>
                    <a:pt x="865" y="488"/>
                    <a:pt x="865" y="488"/>
                    <a:pt x="866" y="488"/>
                  </a:cubicBezTo>
                  <a:cubicBezTo>
                    <a:pt x="867" y="488"/>
                    <a:pt x="867" y="489"/>
                    <a:pt x="868" y="489"/>
                  </a:cubicBezTo>
                  <a:cubicBezTo>
                    <a:pt x="868" y="490"/>
                    <a:pt x="868" y="491"/>
                    <a:pt x="868" y="492"/>
                  </a:cubicBezTo>
                  <a:cubicBezTo>
                    <a:pt x="868" y="493"/>
                    <a:pt x="868" y="493"/>
                    <a:pt x="868" y="494"/>
                  </a:cubicBezTo>
                  <a:cubicBezTo>
                    <a:pt x="867" y="495"/>
                    <a:pt x="867" y="496"/>
                    <a:pt x="866" y="496"/>
                  </a:cubicBezTo>
                  <a:cubicBezTo>
                    <a:pt x="865" y="496"/>
                    <a:pt x="865" y="496"/>
                    <a:pt x="865" y="496"/>
                  </a:cubicBezTo>
                  <a:cubicBezTo>
                    <a:pt x="866" y="496"/>
                    <a:pt x="866" y="496"/>
                    <a:pt x="866" y="496"/>
                  </a:cubicBezTo>
                  <a:cubicBezTo>
                    <a:pt x="866" y="496"/>
                    <a:pt x="867" y="497"/>
                    <a:pt x="868" y="497"/>
                  </a:cubicBezTo>
                  <a:cubicBezTo>
                    <a:pt x="870" y="497"/>
                    <a:pt x="872" y="498"/>
                    <a:pt x="875" y="498"/>
                  </a:cubicBezTo>
                  <a:cubicBezTo>
                    <a:pt x="875" y="498"/>
                    <a:pt x="875" y="498"/>
                    <a:pt x="875" y="498"/>
                  </a:cubicBezTo>
                  <a:cubicBezTo>
                    <a:pt x="876" y="498"/>
                    <a:pt x="876" y="498"/>
                    <a:pt x="876" y="498"/>
                  </a:cubicBezTo>
                  <a:cubicBezTo>
                    <a:pt x="877" y="498"/>
                    <a:pt x="878" y="498"/>
                    <a:pt x="878" y="498"/>
                  </a:cubicBezTo>
                  <a:cubicBezTo>
                    <a:pt x="879" y="498"/>
                    <a:pt x="879" y="498"/>
                    <a:pt x="879" y="498"/>
                  </a:cubicBezTo>
                  <a:cubicBezTo>
                    <a:pt x="879" y="499"/>
                    <a:pt x="879" y="499"/>
                    <a:pt x="879" y="499"/>
                  </a:cubicBezTo>
                  <a:cubicBezTo>
                    <a:pt x="879" y="500"/>
                    <a:pt x="879" y="500"/>
                    <a:pt x="878" y="500"/>
                  </a:cubicBezTo>
                  <a:cubicBezTo>
                    <a:pt x="878" y="500"/>
                    <a:pt x="878" y="500"/>
                    <a:pt x="878" y="500"/>
                  </a:cubicBezTo>
                  <a:cubicBezTo>
                    <a:pt x="877" y="501"/>
                    <a:pt x="877" y="501"/>
                    <a:pt x="877" y="501"/>
                  </a:cubicBezTo>
                  <a:cubicBezTo>
                    <a:pt x="876" y="501"/>
                    <a:pt x="876" y="501"/>
                    <a:pt x="875" y="501"/>
                  </a:cubicBezTo>
                  <a:cubicBezTo>
                    <a:pt x="872" y="502"/>
                    <a:pt x="870" y="502"/>
                    <a:pt x="868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6" y="502"/>
                    <a:pt x="866" y="502"/>
                    <a:pt x="866" y="502"/>
                  </a:cubicBezTo>
                  <a:cubicBezTo>
                    <a:pt x="863" y="502"/>
                    <a:pt x="862" y="502"/>
                    <a:pt x="860" y="503"/>
                  </a:cubicBezTo>
                  <a:cubicBezTo>
                    <a:pt x="858" y="504"/>
                    <a:pt x="856" y="506"/>
                    <a:pt x="853" y="509"/>
                  </a:cubicBezTo>
                  <a:cubicBezTo>
                    <a:pt x="850" y="513"/>
                    <a:pt x="849" y="515"/>
                    <a:pt x="849" y="516"/>
                  </a:cubicBezTo>
                  <a:cubicBezTo>
                    <a:pt x="849" y="517"/>
                    <a:pt x="849" y="517"/>
                    <a:pt x="850" y="518"/>
                  </a:cubicBezTo>
                  <a:cubicBezTo>
                    <a:pt x="850" y="519"/>
                    <a:pt x="851" y="519"/>
                    <a:pt x="852" y="520"/>
                  </a:cubicBezTo>
                  <a:cubicBezTo>
                    <a:pt x="853" y="522"/>
                    <a:pt x="855" y="522"/>
                    <a:pt x="856" y="522"/>
                  </a:cubicBezTo>
                  <a:cubicBezTo>
                    <a:pt x="859" y="522"/>
                    <a:pt x="862" y="520"/>
                    <a:pt x="865" y="518"/>
                  </a:cubicBezTo>
                  <a:cubicBezTo>
                    <a:pt x="867" y="516"/>
                    <a:pt x="868" y="514"/>
                    <a:pt x="869" y="513"/>
                  </a:cubicBezTo>
                  <a:cubicBezTo>
                    <a:pt x="870" y="511"/>
                    <a:pt x="871" y="510"/>
                    <a:pt x="873" y="509"/>
                  </a:cubicBezTo>
                  <a:cubicBezTo>
                    <a:pt x="874" y="508"/>
                    <a:pt x="875" y="508"/>
                    <a:pt x="876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80" y="508"/>
                    <a:pt x="885" y="507"/>
                    <a:pt x="890" y="505"/>
                  </a:cubicBezTo>
                  <a:cubicBezTo>
                    <a:pt x="894" y="504"/>
                    <a:pt x="899" y="502"/>
                    <a:pt x="902" y="501"/>
                  </a:cubicBezTo>
                  <a:cubicBezTo>
                    <a:pt x="904" y="501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499"/>
                    <a:pt x="905" y="499"/>
                    <a:pt x="905" y="499"/>
                  </a:cubicBezTo>
                  <a:cubicBezTo>
                    <a:pt x="904" y="498"/>
                    <a:pt x="904" y="497"/>
                    <a:pt x="904" y="496"/>
                  </a:cubicBezTo>
                  <a:cubicBezTo>
                    <a:pt x="904" y="496"/>
                    <a:pt x="904" y="495"/>
                    <a:pt x="905" y="495"/>
                  </a:cubicBezTo>
                  <a:cubicBezTo>
                    <a:pt x="905" y="494"/>
                    <a:pt x="906" y="494"/>
                    <a:pt x="906" y="494"/>
                  </a:cubicBezTo>
                  <a:cubicBezTo>
                    <a:pt x="908" y="493"/>
                    <a:pt x="909" y="493"/>
                    <a:pt x="911" y="493"/>
                  </a:cubicBezTo>
                  <a:cubicBezTo>
                    <a:pt x="914" y="492"/>
                    <a:pt x="918" y="491"/>
                    <a:pt x="919" y="490"/>
                  </a:cubicBezTo>
                  <a:cubicBezTo>
                    <a:pt x="920" y="489"/>
                    <a:pt x="921" y="489"/>
                    <a:pt x="921" y="489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19" y="488"/>
                    <a:pt x="918" y="487"/>
                    <a:pt x="917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5" y="487"/>
                    <a:pt x="915" y="487"/>
                    <a:pt x="915" y="487"/>
                  </a:cubicBezTo>
                  <a:cubicBezTo>
                    <a:pt x="915" y="487"/>
                    <a:pt x="914" y="487"/>
                    <a:pt x="913" y="487"/>
                  </a:cubicBezTo>
                  <a:cubicBezTo>
                    <a:pt x="913" y="486"/>
                    <a:pt x="913" y="485"/>
                    <a:pt x="913" y="485"/>
                  </a:cubicBezTo>
                  <a:cubicBezTo>
                    <a:pt x="913" y="484"/>
                    <a:pt x="913" y="483"/>
                    <a:pt x="914" y="481"/>
                  </a:cubicBezTo>
                  <a:cubicBezTo>
                    <a:pt x="914" y="480"/>
                    <a:pt x="914" y="479"/>
                    <a:pt x="914" y="479"/>
                  </a:cubicBezTo>
                  <a:cubicBezTo>
                    <a:pt x="914" y="479"/>
                    <a:pt x="912" y="479"/>
                    <a:pt x="911" y="480"/>
                  </a:cubicBezTo>
                  <a:cubicBezTo>
                    <a:pt x="910" y="481"/>
                    <a:pt x="909" y="483"/>
                    <a:pt x="909" y="483"/>
                  </a:cubicBezTo>
                  <a:cubicBezTo>
                    <a:pt x="909" y="484"/>
                    <a:pt x="908" y="485"/>
                    <a:pt x="908" y="486"/>
                  </a:cubicBezTo>
                  <a:cubicBezTo>
                    <a:pt x="907" y="486"/>
                    <a:pt x="907" y="487"/>
                    <a:pt x="906" y="487"/>
                  </a:cubicBezTo>
                  <a:cubicBezTo>
                    <a:pt x="905" y="488"/>
                    <a:pt x="903" y="489"/>
                    <a:pt x="903" y="489"/>
                  </a:cubicBezTo>
                  <a:cubicBezTo>
                    <a:pt x="903" y="490"/>
                    <a:pt x="903" y="490"/>
                    <a:pt x="903" y="490"/>
                  </a:cubicBezTo>
                  <a:cubicBezTo>
                    <a:pt x="903" y="491"/>
                    <a:pt x="903" y="492"/>
                    <a:pt x="903" y="492"/>
                  </a:cubicBezTo>
                  <a:cubicBezTo>
                    <a:pt x="903" y="493"/>
                    <a:pt x="903" y="494"/>
                    <a:pt x="902" y="494"/>
                  </a:cubicBezTo>
                  <a:cubicBezTo>
                    <a:pt x="901" y="494"/>
                    <a:pt x="901" y="494"/>
                    <a:pt x="901" y="494"/>
                  </a:cubicBezTo>
                  <a:cubicBezTo>
                    <a:pt x="901" y="495"/>
                    <a:pt x="900" y="495"/>
                    <a:pt x="900" y="495"/>
                  </a:cubicBezTo>
                  <a:cubicBezTo>
                    <a:pt x="899" y="495"/>
                    <a:pt x="899" y="495"/>
                    <a:pt x="898" y="495"/>
                  </a:cubicBezTo>
                  <a:cubicBezTo>
                    <a:pt x="896" y="496"/>
                    <a:pt x="894" y="496"/>
                    <a:pt x="892" y="496"/>
                  </a:cubicBezTo>
                  <a:cubicBezTo>
                    <a:pt x="887" y="496"/>
                    <a:pt x="881" y="495"/>
                    <a:pt x="878" y="493"/>
                  </a:cubicBezTo>
                  <a:cubicBezTo>
                    <a:pt x="877" y="493"/>
                    <a:pt x="876" y="492"/>
                    <a:pt x="876" y="491"/>
                  </a:cubicBezTo>
                  <a:cubicBezTo>
                    <a:pt x="876" y="491"/>
                    <a:pt x="876" y="490"/>
                    <a:pt x="875" y="490"/>
                  </a:cubicBezTo>
                  <a:cubicBezTo>
                    <a:pt x="875" y="489"/>
                    <a:pt x="874" y="489"/>
                    <a:pt x="873" y="488"/>
                  </a:cubicBezTo>
                  <a:cubicBezTo>
                    <a:pt x="871" y="487"/>
                    <a:pt x="868" y="486"/>
                    <a:pt x="866" y="485"/>
                  </a:cubicBezTo>
                  <a:cubicBezTo>
                    <a:pt x="865" y="484"/>
                    <a:pt x="864" y="483"/>
                    <a:pt x="864" y="481"/>
                  </a:cubicBezTo>
                  <a:cubicBezTo>
                    <a:pt x="864" y="480"/>
                    <a:pt x="863" y="478"/>
                    <a:pt x="862" y="477"/>
                  </a:cubicBezTo>
                  <a:cubicBezTo>
                    <a:pt x="862" y="476"/>
                    <a:pt x="861" y="475"/>
                    <a:pt x="861" y="473"/>
                  </a:cubicBezTo>
                  <a:cubicBezTo>
                    <a:pt x="861" y="472"/>
                    <a:pt x="861" y="470"/>
                    <a:pt x="863" y="469"/>
                  </a:cubicBezTo>
                  <a:cubicBezTo>
                    <a:pt x="864" y="467"/>
                    <a:pt x="864" y="466"/>
                    <a:pt x="864" y="466"/>
                  </a:cubicBezTo>
                  <a:cubicBezTo>
                    <a:pt x="864" y="465"/>
                    <a:pt x="864" y="465"/>
                    <a:pt x="864" y="465"/>
                  </a:cubicBezTo>
                  <a:cubicBezTo>
                    <a:pt x="864" y="465"/>
                    <a:pt x="863" y="465"/>
                    <a:pt x="863" y="465"/>
                  </a:cubicBezTo>
                  <a:cubicBezTo>
                    <a:pt x="862" y="465"/>
                    <a:pt x="860" y="465"/>
                    <a:pt x="859" y="466"/>
                  </a:cubicBezTo>
                  <a:cubicBezTo>
                    <a:pt x="858" y="467"/>
                    <a:pt x="857" y="468"/>
                    <a:pt x="856" y="468"/>
                  </a:cubicBezTo>
                  <a:cubicBezTo>
                    <a:pt x="855" y="468"/>
                    <a:pt x="854" y="468"/>
                    <a:pt x="854" y="467"/>
                  </a:cubicBezTo>
                  <a:cubicBezTo>
                    <a:pt x="853" y="466"/>
                    <a:pt x="853" y="466"/>
                    <a:pt x="853" y="465"/>
                  </a:cubicBezTo>
                  <a:cubicBezTo>
                    <a:pt x="853" y="463"/>
                    <a:pt x="854" y="461"/>
                    <a:pt x="857" y="460"/>
                  </a:cubicBezTo>
                  <a:cubicBezTo>
                    <a:pt x="861" y="459"/>
                    <a:pt x="866" y="457"/>
                    <a:pt x="868" y="455"/>
                  </a:cubicBezTo>
                  <a:cubicBezTo>
                    <a:pt x="869" y="454"/>
                    <a:pt x="869" y="453"/>
                    <a:pt x="869" y="452"/>
                  </a:cubicBezTo>
                  <a:cubicBezTo>
                    <a:pt x="869" y="450"/>
                    <a:pt x="869" y="449"/>
                    <a:pt x="868" y="447"/>
                  </a:cubicBezTo>
                  <a:cubicBezTo>
                    <a:pt x="867" y="446"/>
                    <a:pt x="866" y="445"/>
                    <a:pt x="865" y="445"/>
                  </a:cubicBezTo>
                  <a:cubicBezTo>
                    <a:pt x="863" y="444"/>
                    <a:pt x="861" y="444"/>
                    <a:pt x="859" y="444"/>
                  </a:cubicBezTo>
                  <a:cubicBezTo>
                    <a:pt x="847" y="444"/>
                    <a:pt x="826" y="452"/>
                    <a:pt x="820" y="455"/>
                  </a:cubicBezTo>
                  <a:cubicBezTo>
                    <a:pt x="817" y="457"/>
                    <a:pt x="814" y="461"/>
                    <a:pt x="810" y="464"/>
                  </a:cubicBezTo>
                  <a:cubicBezTo>
                    <a:pt x="807" y="468"/>
                    <a:pt x="803" y="471"/>
                    <a:pt x="801" y="474"/>
                  </a:cubicBezTo>
                  <a:cubicBezTo>
                    <a:pt x="799" y="475"/>
                    <a:pt x="797" y="477"/>
                    <a:pt x="795" y="477"/>
                  </a:cubicBezTo>
                  <a:cubicBezTo>
                    <a:pt x="795" y="477"/>
                    <a:pt x="794" y="477"/>
                    <a:pt x="794" y="476"/>
                  </a:cubicBezTo>
                  <a:cubicBezTo>
                    <a:pt x="794" y="476"/>
                    <a:pt x="793" y="476"/>
                    <a:pt x="793" y="475"/>
                  </a:cubicBezTo>
                  <a:cubicBezTo>
                    <a:pt x="793" y="475"/>
                    <a:pt x="793" y="474"/>
                    <a:pt x="794" y="474"/>
                  </a:cubicBezTo>
                  <a:cubicBezTo>
                    <a:pt x="794" y="473"/>
                    <a:pt x="794" y="473"/>
                    <a:pt x="794" y="473"/>
                  </a:cubicBezTo>
                  <a:cubicBezTo>
                    <a:pt x="795" y="472"/>
                    <a:pt x="796" y="471"/>
                    <a:pt x="797" y="471"/>
                  </a:cubicBezTo>
                  <a:cubicBezTo>
                    <a:pt x="798" y="469"/>
                    <a:pt x="801" y="467"/>
                    <a:pt x="802" y="466"/>
                  </a:cubicBezTo>
                  <a:cubicBezTo>
                    <a:pt x="803" y="465"/>
                    <a:pt x="804" y="464"/>
                    <a:pt x="805" y="463"/>
                  </a:cubicBezTo>
                  <a:cubicBezTo>
                    <a:pt x="805" y="462"/>
                    <a:pt x="805" y="461"/>
                    <a:pt x="805" y="460"/>
                  </a:cubicBezTo>
                  <a:cubicBezTo>
                    <a:pt x="805" y="460"/>
                    <a:pt x="805" y="460"/>
                    <a:pt x="805" y="459"/>
                  </a:cubicBezTo>
                  <a:cubicBezTo>
                    <a:pt x="805" y="458"/>
                    <a:pt x="805" y="458"/>
                    <a:pt x="805" y="458"/>
                  </a:cubicBezTo>
                  <a:cubicBezTo>
                    <a:pt x="805" y="458"/>
                    <a:pt x="806" y="458"/>
                    <a:pt x="806" y="458"/>
                  </a:cubicBezTo>
                  <a:cubicBezTo>
                    <a:pt x="807" y="457"/>
                    <a:pt x="807" y="457"/>
                    <a:pt x="807" y="457"/>
                  </a:cubicBezTo>
                  <a:cubicBezTo>
                    <a:pt x="807" y="457"/>
                    <a:pt x="808" y="457"/>
                    <a:pt x="808" y="458"/>
                  </a:cubicBezTo>
                  <a:cubicBezTo>
                    <a:pt x="808" y="458"/>
                    <a:pt x="808" y="458"/>
                    <a:pt x="808" y="458"/>
                  </a:cubicBezTo>
                  <a:cubicBezTo>
                    <a:pt x="808" y="458"/>
                    <a:pt x="809" y="457"/>
                    <a:pt x="810" y="456"/>
                  </a:cubicBezTo>
                  <a:cubicBezTo>
                    <a:pt x="812" y="455"/>
                    <a:pt x="813" y="454"/>
                    <a:pt x="814" y="452"/>
                  </a:cubicBezTo>
                  <a:cubicBezTo>
                    <a:pt x="817" y="449"/>
                    <a:pt x="820" y="445"/>
                    <a:pt x="823" y="443"/>
                  </a:cubicBezTo>
                  <a:cubicBezTo>
                    <a:pt x="826" y="441"/>
                    <a:pt x="828" y="441"/>
                    <a:pt x="830" y="441"/>
                  </a:cubicBezTo>
                  <a:cubicBezTo>
                    <a:pt x="831" y="441"/>
                    <a:pt x="832" y="441"/>
                    <a:pt x="832" y="441"/>
                  </a:cubicBezTo>
                  <a:cubicBezTo>
                    <a:pt x="833" y="441"/>
                    <a:pt x="834" y="441"/>
                    <a:pt x="834" y="441"/>
                  </a:cubicBezTo>
                  <a:cubicBezTo>
                    <a:pt x="834" y="441"/>
                    <a:pt x="834" y="441"/>
                    <a:pt x="834" y="440"/>
                  </a:cubicBezTo>
                  <a:cubicBezTo>
                    <a:pt x="835" y="438"/>
                    <a:pt x="836" y="437"/>
                    <a:pt x="837" y="435"/>
                  </a:cubicBezTo>
                  <a:cubicBezTo>
                    <a:pt x="838" y="434"/>
                    <a:pt x="840" y="432"/>
                    <a:pt x="843" y="430"/>
                  </a:cubicBezTo>
                  <a:cubicBezTo>
                    <a:pt x="844" y="429"/>
                    <a:pt x="844" y="429"/>
                    <a:pt x="846" y="428"/>
                  </a:cubicBezTo>
                  <a:cubicBezTo>
                    <a:pt x="847" y="428"/>
                    <a:pt x="848" y="428"/>
                    <a:pt x="850" y="427"/>
                  </a:cubicBezTo>
                  <a:cubicBezTo>
                    <a:pt x="854" y="427"/>
                    <a:pt x="858" y="427"/>
                    <a:pt x="864" y="426"/>
                  </a:cubicBezTo>
                  <a:cubicBezTo>
                    <a:pt x="874" y="426"/>
                    <a:pt x="886" y="426"/>
                    <a:pt x="896" y="426"/>
                  </a:cubicBezTo>
                  <a:cubicBezTo>
                    <a:pt x="905" y="426"/>
                    <a:pt x="912" y="426"/>
                    <a:pt x="914" y="426"/>
                  </a:cubicBezTo>
                  <a:cubicBezTo>
                    <a:pt x="914" y="426"/>
                    <a:pt x="914" y="426"/>
                    <a:pt x="914" y="426"/>
                  </a:cubicBezTo>
                  <a:cubicBezTo>
                    <a:pt x="917" y="426"/>
                    <a:pt x="921" y="424"/>
                    <a:pt x="925" y="422"/>
                  </a:cubicBezTo>
                  <a:cubicBezTo>
                    <a:pt x="928" y="419"/>
                    <a:pt x="932" y="416"/>
                    <a:pt x="933" y="414"/>
                  </a:cubicBezTo>
                  <a:cubicBezTo>
                    <a:pt x="935" y="412"/>
                    <a:pt x="936" y="410"/>
                    <a:pt x="938" y="410"/>
                  </a:cubicBezTo>
                  <a:cubicBezTo>
                    <a:pt x="940" y="409"/>
                    <a:pt x="942" y="409"/>
                    <a:pt x="945" y="409"/>
                  </a:cubicBezTo>
                  <a:cubicBezTo>
                    <a:pt x="946" y="409"/>
                    <a:pt x="948" y="409"/>
                    <a:pt x="950" y="409"/>
                  </a:cubicBezTo>
                  <a:cubicBezTo>
                    <a:pt x="951" y="409"/>
                    <a:pt x="951" y="409"/>
                    <a:pt x="951" y="409"/>
                  </a:cubicBezTo>
                  <a:cubicBezTo>
                    <a:pt x="954" y="409"/>
                    <a:pt x="956" y="407"/>
                    <a:pt x="959" y="405"/>
                  </a:cubicBezTo>
                  <a:cubicBezTo>
                    <a:pt x="961" y="403"/>
                    <a:pt x="963" y="401"/>
                    <a:pt x="965" y="400"/>
                  </a:cubicBezTo>
                  <a:cubicBezTo>
                    <a:pt x="966" y="399"/>
                    <a:pt x="966" y="399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6" y="397"/>
                    <a:pt x="966" y="397"/>
                    <a:pt x="966" y="397"/>
                  </a:cubicBezTo>
                  <a:cubicBezTo>
                    <a:pt x="966" y="397"/>
                    <a:pt x="965" y="397"/>
                    <a:pt x="964" y="397"/>
                  </a:cubicBezTo>
                  <a:cubicBezTo>
                    <a:pt x="962" y="396"/>
                    <a:pt x="960" y="395"/>
                    <a:pt x="959" y="394"/>
                  </a:cubicBezTo>
                  <a:cubicBezTo>
                    <a:pt x="959" y="394"/>
                    <a:pt x="959" y="394"/>
                    <a:pt x="959" y="393"/>
                  </a:cubicBezTo>
                  <a:cubicBezTo>
                    <a:pt x="959" y="392"/>
                    <a:pt x="959" y="392"/>
                    <a:pt x="960" y="392"/>
                  </a:cubicBezTo>
                  <a:cubicBezTo>
                    <a:pt x="960" y="391"/>
                    <a:pt x="961" y="391"/>
                    <a:pt x="961" y="391"/>
                  </a:cubicBezTo>
                  <a:cubicBezTo>
                    <a:pt x="963" y="391"/>
                    <a:pt x="964" y="391"/>
                    <a:pt x="965" y="390"/>
                  </a:cubicBezTo>
                  <a:cubicBezTo>
                    <a:pt x="966" y="389"/>
                    <a:pt x="966" y="387"/>
                    <a:pt x="967" y="385"/>
                  </a:cubicBezTo>
                  <a:cubicBezTo>
                    <a:pt x="967" y="384"/>
                    <a:pt x="967" y="384"/>
                    <a:pt x="967" y="384"/>
                  </a:cubicBezTo>
                  <a:cubicBezTo>
                    <a:pt x="967" y="383"/>
                    <a:pt x="967" y="383"/>
                    <a:pt x="967" y="383"/>
                  </a:cubicBezTo>
                  <a:cubicBezTo>
                    <a:pt x="967" y="383"/>
                    <a:pt x="967" y="383"/>
                    <a:pt x="966" y="382"/>
                  </a:cubicBezTo>
                  <a:cubicBezTo>
                    <a:pt x="965" y="381"/>
                    <a:pt x="963" y="380"/>
                    <a:pt x="961" y="377"/>
                  </a:cubicBezTo>
                  <a:cubicBezTo>
                    <a:pt x="960" y="376"/>
                    <a:pt x="959" y="375"/>
                    <a:pt x="958" y="375"/>
                  </a:cubicBezTo>
                  <a:cubicBezTo>
                    <a:pt x="958" y="375"/>
                    <a:pt x="957" y="376"/>
                    <a:pt x="955" y="377"/>
                  </a:cubicBezTo>
                  <a:cubicBezTo>
                    <a:pt x="954" y="378"/>
                    <a:pt x="952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49" y="379"/>
                    <a:pt x="949" y="379"/>
                    <a:pt x="948" y="379"/>
                  </a:cubicBezTo>
                  <a:cubicBezTo>
                    <a:pt x="948" y="378"/>
                    <a:pt x="947" y="378"/>
                    <a:pt x="947" y="377"/>
                  </a:cubicBezTo>
                  <a:cubicBezTo>
                    <a:pt x="947" y="376"/>
                    <a:pt x="948" y="375"/>
                    <a:pt x="949" y="374"/>
                  </a:cubicBezTo>
                  <a:cubicBezTo>
                    <a:pt x="949" y="373"/>
                    <a:pt x="949" y="372"/>
                    <a:pt x="949" y="371"/>
                  </a:cubicBezTo>
                  <a:cubicBezTo>
                    <a:pt x="949" y="371"/>
                    <a:pt x="949" y="371"/>
                    <a:pt x="949" y="370"/>
                  </a:cubicBezTo>
                  <a:cubicBezTo>
                    <a:pt x="948" y="370"/>
                    <a:pt x="946" y="369"/>
                    <a:pt x="945" y="369"/>
                  </a:cubicBezTo>
                  <a:cubicBezTo>
                    <a:pt x="941" y="369"/>
                    <a:pt x="936" y="371"/>
                    <a:pt x="932" y="374"/>
                  </a:cubicBezTo>
                  <a:cubicBezTo>
                    <a:pt x="930" y="377"/>
                    <a:pt x="928" y="377"/>
                    <a:pt x="927" y="377"/>
                  </a:cubicBezTo>
                  <a:cubicBezTo>
                    <a:pt x="926" y="377"/>
                    <a:pt x="926" y="377"/>
                    <a:pt x="925" y="377"/>
                  </a:cubicBezTo>
                  <a:cubicBezTo>
                    <a:pt x="925" y="377"/>
                    <a:pt x="925" y="377"/>
                    <a:pt x="924" y="377"/>
                  </a:cubicBezTo>
                  <a:cubicBezTo>
                    <a:pt x="924" y="378"/>
                    <a:pt x="923" y="378"/>
                    <a:pt x="922" y="379"/>
                  </a:cubicBezTo>
                  <a:cubicBezTo>
                    <a:pt x="920" y="380"/>
                    <a:pt x="919" y="381"/>
                    <a:pt x="918" y="381"/>
                  </a:cubicBezTo>
                  <a:cubicBezTo>
                    <a:pt x="917" y="381"/>
                    <a:pt x="916" y="381"/>
                    <a:pt x="916" y="380"/>
                  </a:cubicBezTo>
                  <a:cubicBezTo>
                    <a:pt x="916" y="379"/>
                    <a:pt x="916" y="379"/>
                    <a:pt x="916" y="378"/>
                  </a:cubicBezTo>
                  <a:cubicBezTo>
                    <a:pt x="916" y="376"/>
                    <a:pt x="916" y="374"/>
                    <a:pt x="918" y="373"/>
                  </a:cubicBezTo>
                  <a:cubicBezTo>
                    <a:pt x="919" y="372"/>
                    <a:pt x="920" y="372"/>
                    <a:pt x="921" y="372"/>
                  </a:cubicBezTo>
                  <a:cubicBezTo>
                    <a:pt x="922" y="372"/>
                    <a:pt x="922" y="372"/>
                    <a:pt x="923" y="372"/>
                  </a:cubicBezTo>
                  <a:cubicBezTo>
                    <a:pt x="923" y="371"/>
                    <a:pt x="923" y="371"/>
                    <a:pt x="924" y="370"/>
                  </a:cubicBezTo>
                  <a:cubicBezTo>
                    <a:pt x="925" y="370"/>
                    <a:pt x="925" y="369"/>
                    <a:pt x="926" y="369"/>
                  </a:cubicBezTo>
                  <a:cubicBezTo>
                    <a:pt x="927" y="369"/>
                    <a:pt x="928" y="369"/>
                    <a:pt x="929" y="369"/>
                  </a:cubicBezTo>
                  <a:cubicBezTo>
                    <a:pt x="930" y="368"/>
                    <a:pt x="932" y="368"/>
                    <a:pt x="934" y="367"/>
                  </a:cubicBezTo>
                  <a:cubicBezTo>
                    <a:pt x="939" y="364"/>
                    <a:pt x="943" y="364"/>
                    <a:pt x="945" y="363"/>
                  </a:cubicBezTo>
                  <a:cubicBezTo>
                    <a:pt x="946" y="363"/>
                    <a:pt x="946" y="363"/>
                    <a:pt x="947" y="362"/>
                  </a:cubicBezTo>
                  <a:cubicBezTo>
                    <a:pt x="947" y="361"/>
                    <a:pt x="947" y="361"/>
                    <a:pt x="947" y="361"/>
                  </a:cubicBezTo>
                  <a:cubicBezTo>
                    <a:pt x="947" y="361"/>
                    <a:pt x="946" y="360"/>
                    <a:pt x="945" y="359"/>
                  </a:cubicBezTo>
                  <a:cubicBezTo>
                    <a:pt x="944" y="359"/>
                    <a:pt x="943" y="358"/>
                    <a:pt x="941" y="358"/>
                  </a:cubicBezTo>
                  <a:cubicBezTo>
                    <a:pt x="941" y="358"/>
                    <a:pt x="940" y="358"/>
                    <a:pt x="939" y="358"/>
                  </a:cubicBezTo>
                  <a:cubicBezTo>
                    <a:pt x="939" y="358"/>
                    <a:pt x="939" y="358"/>
                    <a:pt x="938" y="358"/>
                  </a:cubicBezTo>
                  <a:cubicBezTo>
                    <a:pt x="936" y="358"/>
                    <a:pt x="935" y="358"/>
                    <a:pt x="933" y="357"/>
                  </a:cubicBezTo>
                  <a:cubicBezTo>
                    <a:pt x="932" y="355"/>
                    <a:pt x="931" y="354"/>
                    <a:pt x="930" y="354"/>
                  </a:cubicBezTo>
                  <a:cubicBezTo>
                    <a:pt x="929" y="353"/>
                    <a:pt x="928" y="353"/>
                    <a:pt x="928" y="353"/>
                  </a:cubicBezTo>
                  <a:cubicBezTo>
                    <a:pt x="927" y="353"/>
                    <a:pt x="927" y="353"/>
                    <a:pt x="927" y="353"/>
                  </a:cubicBezTo>
                  <a:cubicBezTo>
                    <a:pt x="926" y="354"/>
                    <a:pt x="926" y="354"/>
                    <a:pt x="925" y="354"/>
                  </a:cubicBezTo>
                  <a:cubicBezTo>
                    <a:pt x="924" y="354"/>
                    <a:pt x="923" y="353"/>
                    <a:pt x="923" y="353"/>
                  </a:cubicBezTo>
                  <a:cubicBezTo>
                    <a:pt x="922" y="352"/>
                    <a:pt x="922" y="352"/>
                    <a:pt x="922" y="352"/>
                  </a:cubicBezTo>
                  <a:cubicBezTo>
                    <a:pt x="921" y="351"/>
                    <a:pt x="921" y="351"/>
                    <a:pt x="921" y="351"/>
                  </a:cubicBezTo>
                  <a:cubicBezTo>
                    <a:pt x="921" y="351"/>
                    <a:pt x="921" y="352"/>
                    <a:pt x="920" y="352"/>
                  </a:cubicBezTo>
                  <a:cubicBezTo>
                    <a:pt x="919" y="353"/>
                    <a:pt x="918" y="353"/>
                    <a:pt x="917" y="353"/>
                  </a:cubicBezTo>
                  <a:cubicBezTo>
                    <a:pt x="916" y="353"/>
                    <a:pt x="914" y="352"/>
                    <a:pt x="913" y="351"/>
                  </a:cubicBezTo>
                  <a:cubicBezTo>
                    <a:pt x="912" y="349"/>
                    <a:pt x="911" y="348"/>
                    <a:pt x="911" y="346"/>
                  </a:cubicBezTo>
                  <a:cubicBezTo>
                    <a:pt x="910" y="344"/>
                    <a:pt x="907" y="341"/>
                    <a:pt x="903" y="338"/>
                  </a:cubicBezTo>
                  <a:cubicBezTo>
                    <a:pt x="900" y="335"/>
                    <a:pt x="896" y="333"/>
                    <a:pt x="892" y="332"/>
                  </a:cubicBezTo>
                  <a:cubicBezTo>
                    <a:pt x="891" y="332"/>
                    <a:pt x="890" y="331"/>
                    <a:pt x="890" y="331"/>
                  </a:cubicBezTo>
                  <a:cubicBezTo>
                    <a:pt x="889" y="330"/>
                    <a:pt x="888" y="329"/>
                    <a:pt x="888" y="329"/>
                  </a:cubicBezTo>
                  <a:cubicBezTo>
                    <a:pt x="888" y="328"/>
                    <a:pt x="889" y="327"/>
                    <a:pt x="889" y="327"/>
                  </a:cubicBezTo>
                  <a:cubicBezTo>
                    <a:pt x="890" y="326"/>
                    <a:pt x="891" y="326"/>
                    <a:pt x="891" y="326"/>
                  </a:cubicBezTo>
                  <a:cubicBezTo>
                    <a:pt x="892" y="326"/>
                    <a:pt x="894" y="327"/>
                    <a:pt x="895" y="327"/>
                  </a:cubicBezTo>
                  <a:cubicBezTo>
                    <a:pt x="895" y="328"/>
                    <a:pt x="896" y="328"/>
                    <a:pt x="896" y="328"/>
                  </a:cubicBezTo>
                  <a:cubicBezTo>
                    <a:pt x="897" y="328"/>
                    <a:pt x="898" y="327"/>
                    <a:pt x="899" y="326"/>
                  </a:cubicBezTo>
                  <a:cubicBezTo>
                    <a:pt x="901" y="325"/>
                    <a:pt x="902" y="324"/>
                    <a:pt x="902" y="323"/>
                  </a:cubicBezTo>
                  <a:cubicBezTo>
                    <a:pt x="902" y="322"/>
                    <a:pt x="902" y="322"/>
                    <a:pt x="902" y="322"/>
                  </a:cubicBezTo>
                  <a:cubicBezTo>
                    <a:pt x="902" y="322"/>
                    <a:pt x="902" y="321"/>
                    <a:pt x="901" y="320"/>
                  </a:cubicBezTo>
                  <a:cubicBezTo>
                    <a:pt x="900" y="320"/>
                    <a:pt x="899" y="319"/>
                    <a:pt x="898" y="319"/>
                  </a:cubicBezTo>
                  <a:cubicBezTo>
                    <a:pt x="897" y="319"/>
                    <a:pt x="897" y="318"/>
                    <a:pt x="896" y="317"/>
                  </a:cubicBezTo>
                  <a:cubicBezTo>
                    <a:pt x="896" y="317"/>
                    <a:pt x="896" y="316"/>
                    <a:pt x="896" y="315"/>
                  </a:cubicBezTo>
                  <a:cubicBezTo>
                    <a:pt x="896" y="314"/>
                    <a:pt x="896" y="313"/>
                    <a:pt x="896" y="312"/>
                  </a:cubicBezTo>
                  <a:cubicBezTo>
                    <a:pt x="896" y="312"/>
                    <a:pt x="896" y="312"/>
                    <a:pt x="896" y="312"/>
                  </a:cubicBezTo>
                  <a:cubicBezTo>
                    <a:pt x="896" y="312"/>
                    <a:pt x="896" y="311"/>
                    <a:pt x="896" y="311"/>
                  </a:cubicBezTo>
                  <a:cubicBezTo>
                    <a:pt x="895" y="311"/>
                    <a:pt x="895" y="310"/>
                    <a:pt x="894" y="310"/>
                  </a:cubicBezTo>
                  <a:cubicBezTo>
                    <a:pt x="893" y="309"/>
                    <a:pt x="891" y="308"/>
                    <a:pt x="890" y="306"/>
                  </a:cubicBezTo>
                  <a:cubicBezTo>
                    <a:pt x="890" y="306"/>
                    <a:pt x="889" y="305"/>
                    <a:pt x="889" y="304"/>
                  </a:cubicBezTo>
                  <a:cubicBezTo>
                    <a:pt x="889" y="303"/>
                    <a:pt x="888" y="303"/>
                    <a:pt x="888" y="302"/>
                  </a:cubicBezTo>
                  <a:cubicBezTo>
                    <a:pt x="887" y="301"/>
                    <a:pt x="886" y="301"/>
                    <a:pt x="885" y="300"/>
                  </a:cubicBezTo>
                  <a:cubicBezTo>
                    <a:pt x="885" y="299"/>
                    <a:pt x="884" y="298"/>
                    <a:pt x="884" y="298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4" y="296"/>
                    <a:pt x="884" y="296"/>
                  </a:cubicBezTo>
                  <a:cubicBezTo>
                    <a:pt x="884" y="295"/>
                    <a:pt x="883" y="295"/>
                    <a:pt x="883" y="294"/>
                  </a:cubicBezTo>
                  <a:cubicBezTo>
                    <a:pt x="882" y="292"/>
                    <a:pt x="880" y="291"/>
                    <a:pt x="880" y="289"/>
                  </a:cubicBezTo>
                  <a:cubicBezTo>
                    <a:pt x="880" y="289"/>
                    <a:pt x="880" y="288"/>
                    <a:pt x="880" y="287"/>
                  </a:cubicBezTo>
                  <a:cubicBezTo>
                    <a:pt x="879" y="287"/>
                    <a:pt x="879" y="286"/>
                    <a:pt x="878" y="285"/>
                  </a:cubicBezTo>
                  <a:cubicBezTo>
                    <a:pt x="877" y="283"/>
                    <a:pt x="875" y="282"/>
                    <a:pt x="874" y="280"/>
                  </a:cubicBezTo>
                  <a:cubicBezTo>
                    <a:pt x="873" y="279"/>
                    <a:pt x="873" y="278"/>
                    <a:pt x="873" y="276"/>
                  </a:cubicBezTo>
                  <a:cubicBezTo>
                    <a:pt x="872" y="275"/>
                    <a:pt x="872" y="274"/>
                    <a:pt x="870" y="272"/>
                  </a:cubicBezTo>
                  <a:cubicBezTo>
                    <a:pt x="869" y="271"/>
                    <a:pt x="868" y="269"/>
                    <a:pt x="867" y="266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5" y="265"/>
                    <a:pt x="865" y="266"/>
                  </a:cubicBezTo>
                  <a:cubicBezTo>
                    <a:pt x="865" y="267"/>
                    <a:pt x="864" y="268"/>
                    <a:pt x="864" y="270"/>
                  </a:cubicBezTo>
                  <a:cubicBezTo>
                    <a:pt x="863" y="275"/>
                    <a:pt x="859" y="276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9" y="278"/>
                    <a:pt x="860" y="280"/>
                    <a:pt x="860" y="281"/>
                  </a:cubicBezTo>
                  <a:cubicBezTo>
                    <a:pt x="860" y="282"/>
                    <a:pt x="859" y="283"/>
                    <a:pt x="859" y="283"/>
                  </a:cubicBezTo>
                  <a:cubicBezTo>
                    <a:pt x="858" y="284"/>
                    <a:pt x="857" y="284"/>
                    <a:pt x="857" y="285"/>
                  </a:cubicBezTo>
                  <a:cubicBezTo>
                    <a:pt x="856" y="285"/>
                    <a:pt x="856" y="286"/>
                    <a:pt x="856" y="287"/>
                  </a:cubicBezTo>
                  <a:cubicBezTo>
                    <a:pt x="856" y="287"/>
                    <a:pt x="856" y="288"/>
                    <a:pt x="857" y="289"/>
                  </a:cubicBezTo>
                  <a:cubicBezTo>
                    <a:pt x="857" y="290"/>
                    <a:pt x="856" y="290"/>
                    <a:pt x="856" y="291"/>
                  </a:cubicBezTo>
                  <a:cubicBezTo>
                    <a:pt x="855" y="291"/>
                    <a:pt x="855" y="292"/>
                    <a:pt x="854" y="292"/>
                  </a:cubicBezTo>
                  <a:cubicBezTo>
                    <a:pt x="853" y="292"/>
                    <a:pt x="853" y="292"/>
                    <a:pt x="853" y="292"/>
                  </a:cubicBezTo>
                  <a:cubicBezTo>
                    <a:pt x="853" y="292"/>
                    <a:pt x="853" y="292"/>
                    <a:pt x="852" y="293"/>
                  </a:cubicBezTo>
                  <a:cubicBezTo>
                    <a:pt x="852" y="294"/>
                    <a:pt x="852" y="295"/>
                    <a:pt x="852" y="296"/>
                  </a:cubicBezTo>
                  <a:cubicBezTo>
                    <a:pt x="851" y="296"/>
                    <a:pt x="851" y="296"/>
                    <a:pt x="851" y="296"/>
                  </a:cubicBezTo>
                  <a:cubicBezTo>
                    <a:pt x="851" y="297"/>
                    <a:pt x="851" y="297"/>
                    <a:pt x="851" y="297"/>
                  </a:cubicBezTo>
                  <a:cubicBezTo>
                    <a:pt x="850" y="297"/>
                    <a:pt x="850" y="296"/>
                    <a:pt x="849" y="296"/>
                  </a:cubicBezTo>
                  <a:cubicBezTo>
                    <a:pt x="849" y="295"/>
                    <a:pt x="849" y="295"/>
                    <a:pt x="849" y="295"/>
                  </a:cubicBezTo>
                  <a:cubicBezTo>
                    <a:pt x="848" y="294"/>
                    <a:pt x="847" y="294"/>
                    <a:pt x="846" y="294"/>
                  </a:cubicBezTo>
                  <a:cubicBezTo>
                    <a:pt x="845" y="294"/>
                    <a:pt x="844" y="294"/>
                    <a:pt x="844" y="296"/>
                  </a:cubicBezTo>
                  <a:cubicBezTo>
                    <a:pt x="844" y="297"/>
                    <a:pt x="843" y="298"/>
                    <a:pt x="842" y="299"/>
                  </a:cubicBezTo>
                  <a:cubicBezTo>
                    <a:pt x="842" y="300"/>
                    <a:pt x="841" y="301"/>
                    <a:pt x="839" y="301"/>
                  </a:cubicBezTo>
                  <a:cubicBezTo>
                    <a:pt x="837" y="303"/>
                    <a:pt x="834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1" y="303"/>
                    <a:pt x="830" y="303"/>
                    <a:pt x="830" y="302"/>
                  </a:cubicBezTo>
                  <a:cubicBezTo>
                    <a:pt x="829" y="302"/>
                    <a:pt x="829" y="301"/>
                    <a:pt x="828" y="301"/>
                  </a:cubicBezTo>
                  <a:cubicBezTo>
                    <a:pt x="828" y="299"/>
                    <a:pt x="827" y="298"/>
                    <a:pt x="827" y="298"/>
                  </a:cubicBezTo>
                  <a:cubicBezTo>
                    <a:pt x="827" y="298"/>
                    <a:pt x="827" y="298"/>
                    <a:pt x="827" y="298"/>
                  </a:cubicBezTo>
                  <a:cubicBezTo>
                    <a:pt x="826" y="298"/>
                    <a:pt x="826" y="298"/>
                    <a:pt x="826" y="298"/>
                  </a:cubicBezTo>
                  <a:cubicBezTo>
                    <a:pt x="826" y="298"/>
                    <a:pt x="825" y="299"/>
                    <a:pt x="825" y="299"/>
                  </a:cubicBezTo>
                  <a:cubicBezTo>
                    <a:pt x="824" y="299"/>
                    <a:pt x="824" y="298"/>
                    <a:pt x="823" y="298"/>
                  </a:cubicBezTo>
                  <a:cubicBezTo>
                    <a:pt x="823" y="297"/>
                    <a:pt x="823" y="297"/>
                    <a:pt x="822" y="296"/>
                  </a:cubicBezTo>
                  <a:cubicBezTo>
                    <a:pt x="822" y="295"/>
                    <a:pt x="821" y="294"/>
                    <a:pt x="821" y="293"/>
                  </a:cubicBezTo>
                  <a:cubicBezTo>
                    <a:pt x="820" y="293"/>
                    <a:pt x="820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8" y="293"/>
                    <a:pt x="818" y="293"/>
                  </a:cubicBezTo>
                  <a:cubicBezTo>
                    <a:pt x="816" y="293"/>
                    <a:pt x="815" y="293"/>
                    <a:pt x="814" y="292"/>
                  </a:cubicBezTo>
                  <a:cubicBezTo>
                    <a:pt x="813" y="292"/>
                    <a:pt x="812" y="291"/>
                    <a:pt x="812" y="289"/>
                  </a:cubicBezTo>
                  <a:cubicBezTo>
                    <a:pt x="812" y="289"/>
                    <a:pt x="812" y="288"/>
                    <a:pt x="812" y="288"/>
                  </a:cubicBezTo>
                  <a:cubicBezTo>
                    <a:pt x="812" y="287"/>
                    <a:pt x="812" y="287"/>
                    <a:pt x="812" y="287"/>
                  </a:cubicBezTo>
                  <a:cubicBezTo>
                    <a:pt x="812" y="287"/>
                    <a:pt x="812" y="286"/>
                    <a:pt x="811" y="285"/>
                  </a:cubicBezTo>
                  <a:cubicBezTo>
                    <a:pt x="810" y="284"/>
                    <a:pt x="809" y="284"/>
                    <a:pt x="808" y="283"/>
                  </a:cubicBezTo>
                  <a:cubicBezTo>
                    <a:pt x="808" y="283"/>
                    <a:pt x="807" y="282"/>
                    <a:pt x="807" y="281"/>
                  </a:cubicBezTo>
                  <a:cubicBezTo>
                    <a:pt x="807" y="280"/>
                    <a:pt x="808" y="280"/>
                    <a:pt x="808" y="279"/>
                  </a:cubicBezTo>
                  <a:cubicBezTo>
                    <a:pt x="809" y="279"/>
                    <a:pt x="809" y="279"/>
                    <a:pt x="809" y="278"/>
                  </a:cubicBezTo>
                  <a:cubicBezTo>
                    <a:pt x="809" y="277"/>
                    <a:pt x="808" y="275"/>
                    <a:pt x="808" y="274"/>
                  </a:cubicBezTo>
                  <a:cubicBezTo>
                    <a:pt x="807" y="272"/>
                    <a:pt x="807" y="270"/>
                    <a:pt x="807" y="267"/>
                  </a:cubicBezTo>
                  <a:cubicBezTo>
                    <a:pt x="806" y="267"/>
                    <a:pt x="806" y="267"/>
                    <a:pt x="806" y="266"/>
                  </a:cubicBezTo>
                  <a:cubicBezTo>
                    <a:pt x="806" y="262"/>
                    <a:pt x="809" y="260"/>
                    <a:pt x="810" y="259"/>
                  </a:cubicBezTo>
                  <a:cubicBezTo>
                    <a:pt x="810" y="258"/>
                    <a:pt x="810" y="258"/>
                    <a:pt x="810" y="258"/>
                  </a:cubicBezTo>
                  <a:cubicBezTo>
                    <a:pt x="810" y="257"/>
                    <a:pt x="810" y="257"/>
                    <a:pt x="810" y="257"/>
                  </a:cubicBezTo>
                  <a:cubicBezTo>
                    <a:pt x="810" y="257"/>
                    <a:pt x="810" y="257"/>
                    <a:pt x="809" y="257"/>
                  </a:cubicBezTo>
                  <a:cubicBezTo>
                    <a:pt x="808" y="257"/>
                    <a:pt x="807" y="257"/>
                    <a:pt x="806" y="258"/>
                  </a:cubicBezTo>
                  <a:cubicBezTo>
                    <a:pt x="805" y="259"/>
                    <a:pt x="805" y="259"/>
                    <a:pt x="804" y="259"/>
                  </a:cubicBezTo>
                  <a:cubicBezTo>
                    <a:pt x="803" y="259"/>
                    <a:pt x="803" y="258"/>
                    <a:pt x="802" y="258"/>
                  </a:cubicBezTo>
                  <a:cubicBezTo>
                    <a:pt x="802" y="258"/>
                    <a:pt x="801" y="257"/>
                    <a:pt x="801" y="257"/>
                  </a:cubicBezTo>
                  <a:cubicBezTo>
                    <a:pt x="800" y="256"/>
                    <a:pt x="800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8" y="256"/>
                    <a:pt x="797" y="256"/>
                  </a:cubicBezTo>
                  <a:cubicBezTo>
                    <a:pt x="794" y="256"/>
                    <a:pt x="789" y="255"/>
                    <a:pt x="786" y="253"/>
                  </a:cubicBezTo>
                  <a:cubicBezTo>
                    <a:pt x="785" y="253"/>
                    <a:pt x="785" y="252"/>
                    <a:pt x="785" y="250"/>
                  </a:cubicBezTo>
                  <a:cubicBezTo>
                    <a:pt x="784" y="249"/>
                    <a:pt x="784" y="249"/>
                    <a:pt x="784" y="248"/>
                  </a:cubicBezTo>
                  <a:cubicBezTo>
                    <a:pt x="784" y="248"/>
                    <a:pt x="783" y="248"/>
                    <a:pt x="783" y="248"/>
                  </a:cubicBezTo>
                  <a:cubicBezTo>
                    <a:pt x="782" y="247"/>
                    <a:pt x="780" y="246"/>
                    <a:pt x="779" y="244"/>
                  </a:cubicBezTo>
                  <a:cubicBezTo>
                    <a:pt x="779" y="243"/>
                    <a:pt x="778" y="243"/>
                    <a:pt x="778" y="242"/>
                  </a:cubicBezTo>
                  <a:cubicBezTo>
                    <a:pt x="777" y="242"/>
                    <a:pt x="777" y="242"/>
                    <a:pt x="776" y="242"/>
                  </a:cubicBezTo>
                  <a:cubicBezTo>
                    <a:pt x="775" y="242"/>
                    <a:pt x="774" y="242"/>
                    <a:pt x="774" y="241"/>
                  </a:cubicBezTo>
                  <a:cubicBezTo>
                    <a:pt x="774" y="241"/>
                    <a:pt x="774" y="240"/>
                    <a:pt x="774" y="240"/>
                  </a:cubicBezTo>
                  <a:cubicBezTo>
                    <a:pt x="774" y="238"/>
                    <a:pt x="773" y="238"/>
                    <a:pt x="773" y="237"/>
                  </a:cubicBezTo>
                  <a:cubicBezTo>
                    <a:pt x="772" y="237"/>
                    <a:pt x="771" y="236"/>
                    <a:pt x="770" y="236"/>
                  </a:cubicBezTo>
                  <a:cubicBezTo>
                    <a:pt x="768" y="236"/>
                    <a:pt x="767" y="235"/>
                    <a:pt x="766" y="234"/>
                  </a:cubicBezTo>
                  <a:cubicBezTo>
                    <a:pt x="765" y="233"/>
                    <a:pt x="764" y="232"/>
                    <a:pt x="762" y="232"/>
                  </a:cubicBezTo>
                  <a:cubicBezTo>
                    <a:pt x="761" y="232"/>
                    <a:pt x="761" y="232"/>
                    <a:pt x="761" y="232"/>
                  </a:cubicBezTo>
                  <a:cubicBezTo>
                    <a:pt x="759" y="232"/>
                    <a:pt x="757" y="233"/>
                    <a:pt x="756" y="234"/>
                  </a:cubicBezTo>
                  <a:cubicBezTo>
                    <a:pt x="754" y="234"/>
                    <a:pt x="752" y="235"/>
                    <a:pt x="751" y="236"/>
                  </a:cubicBezTo>
                  <a:cubicBezTo>
                    <a:pt x="751" y="236"/>
                    <a:pt x="750" y="236"/>
                    <a:pt x="750" y="236"/>
                  </a:cubicBezTo>
                  <a:cubicBezTo>
                    <a:pt x="749" y="236"/>
                    <a:pt x="747" y="235"/>
                    <a:pt x="746" y="235"/>
                  </a:cubicBezTo>
                  <a:cubicBezTo>
                    <a:pt x="744" y="234"/>
                    <a:pt x="743" y="234"/>
                    <a:pt x="742" y="234"/>
                  </a:cubicBezTo>
                  <a:cubicBezTo>
                    <a:pt x="741" y="234"/>
                    <a:pt x="741" y="234"/>
                    <a:pt x="741" y="234"/>
                  </a:cubicBezTo>
                  <a:cubicBezTo>
                    <a:pt x="741" y="234"/>
                    <a:pt x="740" y="235"/>
                    <a:pt x="739" y="235"/>
                  </a:cubicBezTo>
                  <a:cubicBezTo>
                    <a:pt x="739" y="235"/>
                    <a:pt x="738" y="234"/>
                    <a:pt x="738" y="234"/>
                  </a:cubicBezTo>
                  <a:cubicBezTo>
                    <a:pt x="737" y="234"/>
                    <a:pt x="737" y="234"/>
                    <a:pt x="736" y="233"/>
                  </a:cubicBezTo>
                  <a:cubicBezTo>
                    <a:pt x="735" y="233"/>
                    <a:pt x="734" y="232"/>
                    <a:pt x="731" y="231"/>
                  </a:cubicBezTo>
                  <a:cubicBezTo>
                    <a:pt x="728" y="230"/>
                    <a:pt x="724" y="230"/>
                    <a:pt x="721" y="230"/>
                  </a:cubicBezTo>
                  <a:cubicBezTo>
                    <a:pt x="719" y="230"/>
                    <a:pt x="718" y="230"/>
                    <a:pt x="718" y="230"/>
                  </a:cubicBezTo>
                  <a:cubicBezTo>
                    <a:pt x="717" y="230"/>
                    <a:pt x="717" y="230"/>
                    <a:pt x="717" y="230"/>
                  </a:cubicBezTo>
                  <a:cubicBezTo>
                    <a:pt x="717" y="231"/>
                    <a:pt x="717" y="232"/>
                    <a:pt x="716" y="232"/>
                  </a:cubicBezTo>
                  <a:cubicBezTo>
                    <a:pt x="716" y="233"/>
                    <a:pt x="715" y="233"/>
                    <a:pt x="715" y="234"/>
                  </a:cubicBezTo>
                  <a:cubicBezTo>
                    <a:pt x="713" y="235"/>
                    <a:pt x="713" y="236"/>
                    <a:pt x="713" y="237"/>
                  </a:cubicBezTo>
                  <a:cubicBezTo>
                    <a:pt x="713" y="238"/>
                    <a:pt x="713" y="238"/>
                    <a:pt x="713" y="238"/>
                  </a:cubicBezTo>
                  <a:cubicBezTo>
                    <a:pt x="713" y="240"/>
                    <a:pt x="714" y="241"/>
                    <a:pt x="715" y="241"/>
                  </a:cubicBezTo>
                  <a:cubicBezTo>
                    <a:pt x="716" y="242"/>
                    <a:pt x="717" y="243"/>
                    <a:pt x="718" y="243"/>
                  </a:cubicBezTo>
                  <a:cubicBezTo>
                    <a:pt x="719" y="244"/>
                    <a:pt x="720" y="245"/>
                    <a:pt x="720" y="246"/>
                  </a:cubicBezTo>
                  <a:cubicBezTo>
                    <a:pt x="720" y="246"/>
                    <a:pt x="720" y="247"/>
                    <a:pt x="720" y="247"/>
                  </a:cubicBezTo>
                  <a:cubicBezTo>
                    <a:pt x="720" y="248"/>
                    <a:pt x="720" y="248"/>
                    <a:pt x="720" y="249"/>
                  </a:cubicBezTo>
                  <a:cubicBezTo>
                    <a:pt x="720" y="249"/>
                    <a:pt x="719" y="249"/>
                    <a:pt x="719" y="250"/>
                  </a:cubicBezTo>
                  <a:cubicBezTo>
                    <a:pt x="718" y="250"/>
                    <a:pt x="718" y="250"/>
                    <a:pt x="718" y="251"/>
                  </a:cubicBezTo>
                  <a:cubicBezTo>
                    <a:pt x="717" y="251"/>
                    <a:pt x="717" y="251"/>
                    <a:pt x="717" y="252"/>
                  </a:cubicBezTo>
                  <a:cubicBezTo>
                    <a:pt x="717" y="253"/>
                    <a:pt x="716" y="254"/>
                    <a:pt x="716" y="255"/>
                  </a:cubicBezTo>
                  <a:cubicBezTo>
                    <a:pt x="715" y="255"/>
                    <a:pt x="714" y="256"/>
                    <a:pt x="714" y="256"/>
                  </a:cubicBezTo>
                  <a:cubicBezTo>
                    <a:pt x="714" y="257"/>
                    <a:pt x="714" y="257"/>
                    <a:pt x="714" y="257"/>
                  </a:cubicBezTo>
                  <a:cubicBezTo>
                    <a:pt x="714" y="257"/>
                    <a:pt x="714" y="257"/>
                    <a:pt x="714" y="258"/>
                  </a:cubicBezTo>
                  <a:cubicBezTo>
                    <a:pt x="714" y="258"/>
                    <a:pt x="714" y="258"/>
                    <a:pt x="715" y="258"/>
                  </a:cubicBezTo>
                  <a:cubicBezTo>
                    <a:pt x="716" y="259"/>
                    <a:pt x="717" y="260"/>
                    <a:pt x="717" y="263"/>
                  </a:cubicBezTo>
                  <a:cubicBezTo>
                    <a:pt x="718" y="265"/>
                    <a:pt x="719" y="266"/>
                    <a:pt x="720" y="267"/>
                  </a:cubicBezTo>
                  <a:cubicBezTo>
                    <a:pt x="720" y="268"/>
                    <a:pt x="721" y="270"/>
                    <a:pt x="722" y="273"/>
                  </a:cubicBezTo>
                  <a:cubicBezTo>
                    <a:pt x="722" y="274"/>
                    <a:pt x="722" y="275"/>
                    <a:pt x="722" y="275"/>
                  </a:cubicBezTo>
                  <a:cubicBezTo>
                    <a:pt x="722" y="276"/>
                    <a:pt x="722" y="277"/>
                    <a:pt x="721" y="278"/>
                  </a:cubicBezTo>
                  <a:cubicBezTo>
                    <a:pt x="721" y="278"/>
                    <a:pt x="720" y="279"/>
                    <a:pt x="720" y="279"/>
                  </a:cubicBezTo>
                  <a:cubicBezTo>
                    <a:pt x="719" y="280"/>
                    <a:pt x="717" y="280"/>
                    <a:pt x="717" y="280"/>
                  </a:cubicBezTo>
                  <a:cubicBezTo>
                    <a:pt x="716" y="280"/>
                    <a:pt x="716" y="280"/>
                    <a:pt x="716" y="280"/>
                  </a:cubicBezTo>
                  <a:cubicBezTo>
                    <a:pt x="716" y="280"/>
                    <a:pt x="716" y="281"/>
                    <a:pt x="716" y="282"/>
                  </a:cubicBezTo>
                  <a:cubicBezTo>
                    <a:pt x="716" y="283"/>
                    <a:pt x="716" y="285"/>
                    <a:pt x="714" y="287"/>
                  </a:cubicBezTo>
                  <a:cubicBezTo>
                    <a:pt x="712" y="289"/>
                    <a:pt x="711" y="290"/>
                    <a:pt x="710" y="291"/>
                  </a:cubicBezTo>
                  <a:cubicBezTo>
                    <a:pt x="710" y="293"/>
                    <a:pt x="709" y="294"/>
                    <a:pt x="709" y="295"/>
                  </a:cubicBezTo>
                  <a:cubicBezTo>
                    <a:pt x="709" y="296"/>
                    <a:pt x="709" y="296"/>
                    <a:pt x="710" y="297"/>
                  </a:cubicBezTo>
                  <a:cubicBezTo>
                    <a:pt x="711" y="298"/>
                    <a:pt x="714" y="299"/>
                    <a:pt x="718" y="302"/>
                  </a:cubicBezTo>
                  <a:cubicBezTo>
                    <a:pt x="721" y="304"/>
                    <a:pt x="725" y="307"/>
                    <a:pt x="727" y="310"/>
                  </a:cubicBezTo>
                  <a:cubicBezTo>
                    <a:pt x="730" y="315"/>
                    <a:pt x="731" y="320"/>
                    <a:pt x="731" y="326"/>
                  </a:cubicBezTo>
                  <a:cubicBezTo>
                    <a:pt x="731" y="329"/>
                    <a:pt x="730" y="333"/>
                    <a:pt x="730" y="336"/>
                  </a:cubicBezTo>
                  <a:cubicBezTo>
                    <a:pt x="729" y="340"/>
                    <a:pt x="726" y="342"/>
                    <a:pt x="723" y="345"/>
                  </a:cubicBezTo>
                  <a:cubicBezTo>
                    <a:pt x="720" y="347"/>
                    <a:pt x="716" y="349"/>
                    <a:pt x="713" y="352"/>
                  </a:cubicBezTo>
                  <a:cubicBezTo>
                    <a:pt x="707" y="359"/>
                    <a:pt x="700" y="358"/>
                    <a:pt x="697" y="358"/>
                  </a:cubicBezTo>
                  <a:cubicBezTo>
                    <a:pt x="697" y="358"/>
                    <a:pt x="697" y="358"/>
                    <a:pt x="697" y="358"/>
                  </a:cubicBezTo>
                  <a:cubicBezTo>
                    <a:pt x="697" y="358"/>
                    <a:pt x="696" y="359"/>
                    <a:pt x="696" y="359"/>
                  </a:cubicBezTo>
                  <a:cubicBezTo>
                    <a:pt x="696" y="361"/>
                    <a:pt x="698" y="364"/>
                    <a:pt x="701" y="367"/>
                  </a:cubicBezTo>
                  <a:cubicBezTo>
                    <a:pt x="703" y="370"/>
                    <a:pt x="703" y="372"/>
                    <a:pt x="703" y="373"/>
                  </a:cubicBezTo>
                  <a:cubicBezTo>
                    <a:pt x="703" y="374"/>
                    <a:pt x="703" y="375"/>
                    <a:pt x="703" y="376"/>
                  </a:cubicBezTo>
                  <a:cubicBezTo>
                    <a:pt x="703" y="377"/>
                    <a:pt x="703" y="378"/>
                    <a:pt x="704" y="379"/>
                  </a:cubicBezTo>
                  <a:cubicBezTo>
                    <a:pt x="705" y="382"/>
                    <a:pt x="705" y="384"/>
                    <a:pt x="705" y="386"/>
                  </a:cubicBezTo>
                  <a:cubicBezTo>
                    <a:pt x="705" y="388"/>
                    <a:pt x="706" y="390"/>
                    <a:pt x="707" y="392"/>
                  </a:cubicBezTo>
                  <a:cubicBezTo>
                    <a:pt x="708" y="394"/>
                    <a:pt x="709" y="395"/>
                    <a:pt x="709" y="397"/>
                  </a:cubicBezTo>
                  <a:cubicBezTo>
                    <a:pt x="709" y="398"/>
                    <a:pt x="708" y="399"/>
                    <a:pt x="707" y="400"/>
                  </a:cubicBezTo>
                  <a:cubicBezTo>
                    <a:pt x="707" y="401"/>
                    <a:pt x="706" y="402"/>
                    <a:pt x="704" y="403"/>
                  </a:cubicBezTo>
                  <a:cubicBezTo>
                    <a:pt x="704" y="403"/>
                    <a:pt x="704" y="404"/>
                    <a:pt x="704" y="404"/>
                  </a:cubicBezTo>
                  <a:cubicBezTo>
                    <a:pt x="704" y="404"/>
                    <a:pt x="704" y="404"/>
                    <a:pt x="704" y="404"/>
                  </a:cubicBezTo>
                  <a:cubicBezTo>
                    <a:pt x="705" y="405"/>
                    <a:pt x="706" y="406"/>
                    <a:pt x="706" y="408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7" y="409"/>
                    <a:pt x="706" y="410"/>
                    <a:pt x="706" y="410"/>
                  </a:cubicBezTo>
                  <a:cubicBezTo>
                    <a:pt x="706" y="410"/>
                    <a:pt x="706" y="411"/>
                    <a:pt x="706" y="411"/>
                  </a:cubicBezTo>
                  <a:cubicBezTo>
                    <a:pt x="705" y="411"/>
                    <a:pt x="705" y="411"/>
                    <a:pt x="705" y="411"/>
                  </a:cubicBezTo>
                  <a:cubicBezTo>
                    <a:pt x="704" y="411"/>
                    <a:pt x="704" y="411"/>
                    <a:pt x="704" y="411"/>
                  </a:cubicBezTo>
                  <a:cubicBezTo>
                    <a:pt x="703" y="411"/>
                    <a:pt x="703" y="411"/>
                    <a:pt x="702" y="410"/>
                  </a:cubicBezTo>
                  <a:cubicBezTo>
                    <a:pt x="702" y="410"/>
                    <a:pt x="701" y="409"/>
                    <a:pt x="700" y="408"/>
                  </a:cubicBezTo>
                  <a:cubicBezTo>
                    <a:pt x="699" y="408"/>
                    <a:pt x="699" y="408"/>
                    <a:pt x="699" y="408"/>
                  </a:cubicBezTo>
                  <a:cubicBezTo>
                    <a:pt x="699" y="408"/>
                    <a:pt x="698" y="408"/>
                    <a:pt x="698" y="409"/>
                  </a:cubicBezTo>
                  <a:cubicBezTo>
                    <a:pt x="697" y="409"/>
                    <a:pt x="697" y="410"/>
                    <a:pt x="697" y="410"/>
                  </a:cubicBezTo>
                  <a:cubicBezTo>
                    <a:pt x="696" y="412"/>
                    <a:pt x="695" y="414"/>
                    <a:pt x="695" y="415"/>
                  </a:cubicBezTo>
                  <a:cubicBezTo>
                    <a:pt x="695" y="415"/>
                    <a:pt x="695" y="415"/>
                    <a:pt x="695" y="416"/>
                  </a:cubicBezTo>
                  <a:cubicBezTo>
                    <a:pt x="694" y="416"/>
                    <a:pt x="694" y="416"/>
                    <a:pt x="694" y="416"/>
                  </a:cubicBezTo>
                  <a:cubicBezTo>
                    <a:pt x="693" y="416"/>
                    <a:pt x="692" y="416"/>
                    <a:pt x="692" y="416"/>
                  </a:cubicBezTo>
                  <a:cubicBezTo>
                    <a:pt x="691" y="415"/>
                    <a:pt x="690" y="415"/>
                    <a:pt x="689" y="414"/>
                  </a:cubicBezTo>
                  <a:cubicBezTo>
                    <a:pt x="688" y="414"/>
                    <a:pt x="686" y="413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4" y="412"/>
                    <a:pt x="684" y="412"/>
                    <a:pt x="683" y="412"/>
                  </a:cubicBezTo>
                  <a:cubicBezTo>
                    <a:pt x="683" y="411"/>
                    <a:pt x="683" y="411"/>
                    <a:pt x="683" y="411"/>
                  </a:cubicBezTo>
                  <a:cubicBezTo>
                    <a:pt x="683" y="410"/>
                    <a:pt x="683" y="409"/>
                    <a:pt x="683" y="409"/>
                  </a:cubicBezTo>
                  <a:cubicBezTo>
                    <a:pt x="683" y="407"/>
                    <a:pt x="682" y="406"/>
                    <a:pt x="680" y="404"/>
                  </a:cubicBezTo>
                  <a:cubicBezTo>
                    <a:pt x="679" y="403"/>
                    <a:pt x="677" y="402"/>
                    <a:pt x="676" y="401"/>
                  </a:cubicBezTo>
                  <a:cubicBezTo>
                    <a:pt x="674" y="400"/>
                    <a:pt x="673" y="399"/>
                    <a:pt x="673" y="398"/>
                  </a:cubicBezTo>
                  <a:cubicBezTo>
                    <a:pt x="672" y="398"/>
                    <a:pt x="672" y="397"/>
                    <a:pt x="672" y="396"/>
                  </a:cubicBezTo>
                  <a:cubicBezTo>
                    <a:pt x="672" y="395"/>
                    <a:pt x="672" y="395"/>
                    <a:pt x="671" y="394"/>
                  </a:cubicBezTo>
                  <a:cubicBezTo>
                    <a:pt x="671" y="394"/>
                    <a:pt x="670" y="393"/>
                    <a:pt x="670" y="393"/>
                  </a:cubicBezTo>
                  <a:cubicBezTo>
                    <a:pt x="668" y="392"/>
                    <a:pt x="667" y="390"/>
                    <a:pt x="665" y="389"/>
                  </a:cubicBezTo>
                  <a:cubicBezTo>
                    <a:pt x="665" y="388"/>
                    <a:pt x="664" y="387"/>
                    <a:pt x="664" y="386"/>
                  </a:cubicBezTo>
                  <a:cubicBezTo>
                    <a:pt x="664" y="383"/>
                    <a:pt x="664" y="380"/>
                    <a:pt x="664" y="376"/>
                  </a:cubicBezTo>
                  <a:cubicBezTo>
                    <a:pt x="664" y="374"/>
                    <a:pt x="664" y="373"/>
                    <a:pt x="664" y="372"/>
                  </a:cubicBezTo>
                  <a:cubicBezTo>
                    <a:pt x="664" y="370"/>
                    <a:pt x="664" y="369"/>
                    <a:pt x="663" y="369"/>
                  </a:cubicBezTo>
                  <a:cubicBezTo>
                    <a:pt x="663" y="368"/>
                    <a:pt x="662" y="367"/>
                    <a:pt x="662" y="365"/>
                  </a:cubicBezTo>
                  <a:cubicBezTo>
                    <a:pt x="662" y="363"/>
                    <a:pt x="664" y="361"/>
                    <a:pt x="665" y="359"/>
                  </a:cubicBezTo>
                  <a:cubicBezTo>
                    <a:pt x="665" y="359"/>
                    <a:pt x="665" y="358"/>
                    <a:pt x="665" y="358"/>
                  </a:cubicBezTo>
                  <a:cubicBezTo>
                    <a:pt x="665" y="357"/>
                    <a:pt x="664" y="356"/>
                    <a:pt x="663" y="355"/>
                  </a:cubicBezTo>
                  <a:cubicBezTo>
                    <a:pt x="662" y="354"/>
                    <a:pt x="661" y="353"/>
                    <a:pt x="659" y="353"/>
                  </a:cubicBezTo>
                  <a:cubicBezTo>
                    <a:pt x="655" y="353"/>
                    <a:pt x="650" y="352"/>
                    <a:pt x="645" y="352"/>
                  </a:cubicBezTo>
                  <a:cubicBezTo>
                    <a:pt x="644" y="352"/>
                    <a:pt x="643" y="352"/>
                    <a:pt x="642" y="352"/>
                  </a:cubicBezTo>
                  <a:cubicBezTo>
                    <a:pt x="642" y="352"/>
                    <a:pt x="642" y="352"/>
                    <a:pt x="642" y="352"/>
                  </a:cubicBezTo>
                  <a:cubicBezTo>
                    <a:pt x="641" y="352"/>
                    <a:pt x="640" y="352"/>
                    <a:pt x="639" y="352"/>
                  </a:cubicBezTo>
                  <a:cubicBezTo>
                    <a:pt x="635" y="352"/>
                    <a:pt x="632" y="352"/>
                    <a:pt x="630" y="350"/>
                  </a:cubicBezTo>
                  <a:cubicBezTo>
                    <a:pt x="628" y="348"/>
                    <a:pt x="622" y="345"/>
                    <a:pt x="615" y="343"/>
                  </a:cubicBezTo>
                  <a:cubicBezTo>
                    <a:pt x="607" y="340"/>
                    <a:pt x="603" y="336"/>
                    <a:pt x="602" y="334"/>
                  </a:cubicBezTo>
                  <a:cubicBezTo>
                    <a:pt x="602" y="334"/>
                    <a:pt x="602" y="333"/>
                    <a:pt x="601" y="333"/>
                  </a:cubicBezTo>
                  <a:cubicBezTo>
                    <a:pt x="601" y="333"/>
                    <a:pt x="600" y="332"/>
                    <a:pt x="599" y="332"/>
                  </a:cubicBezTo>
                  <a:cubicBezTo>
                    <a:pt x="598" y="331"/>
                    <a:pt x="596" y="330"/>
                    <a:pt x="595" y="330"/>
                  </a:cubicBezTo>
                  <a:cubicBezTo>
                    <a:pt x="593" y="329"/>
                    <a:pt x="593" y="328"/>
                    <a:pt x="592" y="328"/>
                  </a:cubicBezTo>
                  <a:cubicBezTo>
                    <a:pt x="592" y="327"/>
                    <a:pt x="590" y="326"/>
                    <a:pt x="588" y="326"/>
                  </a:cubicBezTo>
                  <a:cubicBezTo>
                    <a:pt x="586" y="325"/>
                    <a:pt x="584" y="325"/>
                    <a:pt x="582" y="325"/>
                  </a:cubicBezTo>
                  <a:cubicBezTo>
                    <a:pt x="582" y="325"/>
                    <a:pt x="581" y="325"/>
                    <a:pt x="581" y="325"/>
                  </a:cubicBezTo>
                  <a:cubicBezTo>
                    <a:pt x="581" y="325"/>
                    <a:pt x="581" y="325"/>
                    <a:pt x="581" y="325"/>
                  </a:cubicBezTo>
                  <a:cubicBezTo>
                    <a:pt x="580" y="325"/>
                    <a:pt x="580" y="325"/>
                    <a:pt x="580" y="325"/>
                  </a:cubicBezTo>
                  <a:cubicBezTo>
                    <a:pt x="579" y="325"/>
                    <a:pt x="578" y="325"/>
                    <a:pt x="577" y="324"/>
                  </a:cubicBezTo>
                  <a:cubicBezTo>
                    <a:pt x="576" y="323"/>
                    <a:pt x="574" y="323"/>
                    <a:pt x="573" y="322"/>
                  </a:cubicBezTo>
                  <a:cubicBezTo>
                    <a:pt x="570" y="320"/>
                    <a:pt x="567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4" y="319"/>
                    <a:pt x="562" y="320"/>
                    <a:pt x="559" y="321"/>
                  </a:cubicBezTo>
                  <a:cubicBezTo>
                    <a:pt x="556" y="322"/>
                    <a:pt x="554" y="322"/>
                    <a:pt x="552" y="323"/>
                  </a:cubicBezTo>
                  <a:cubicBezTo>
                    <a:pt x="550" y="324"/>
                    <a:pt x="550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8" y="324"/>
                    <a:pt x="548" y="324"/>
                    <a:pt x="547" y="324"/>
                  </a:cubicBezTo>
                  <a:cubicBezTo>
                    <a:pt x="547" y="323"/>
                    <a:pt x="547" y="323"/>
                    <a:pt x="547" y="322"/>
                  </a:cubicBezTo>
                  <a:cubicBezTo>
                    <a:pt x="547" y="322"/>
                    <a:pt x="547" y="321"/>
                    <a:pt x="548" y="320"/>
                  </a:cubicBezTo>
                  <a:cubicBezTo>
                    <a:pt x="548" y="319"/>
                    <a:pt x="549" y="318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6"/>
                    <a:pt x="549" y="316"/>
                    <a:pt x="549" y="315"/>
                  </a:cubicBezTo>
                  <a:cubicBezTo>
                    <a:pt x="548" y="314"/>
                    <a:pt x="548" y="312"/>
                    <a:pt x="547" y="311"/>
                  </a:cubicBezTo>
                  <a:cubicBezTo>
                    <a:pt x="546" y="309"/>
                    <a:pt x="545" y="306"/>
                    <a:pt x="544" y="304"/>
                  </a:cubicBezTo>
                  <a:cubicBezTo>
                    <a:pt x="544" y="301"/>
                    <a:pt x="543" y="299"/>
                    <a:pt x="542" y="297"/>
                  </a:cubicBezTo>
                  <a:cubicBezTo>
                    <a:pt x="541" y="295"/>
                    <a:pt x="540" y="295"/>
                    <a:pt x="538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6" y="295"/>
                    <a:pt x="536" y="295"/>
                    <a:pt x="535" y="295"/>
                  </a:cubicBezTo>
                  <a:cubicBezTo>
                    <a:pt x="530" y="295"/>
                    <a:pt x="525" y="292"/>
                    <a:pt x="524" y="291"/>
                  </a:cubicBezTo>
                  <a:cubicBezTo>
                    <a:pt x="524" y="291"/>
                    <a:pt x="524" y="291"/>
                    <a:pt x="524" y="291"/>
                  </a:cubicBezTo>
                  <a:cubicBezTo>
                    <a:pt x="523" y="291"/>
                    <a:pt x="523" y="291"/>
                    <a:pt x="523" y="291"/>
                  </a:cubicBezTo>
                  <a:cubicBezTo>
                    <a:pt x="523" y="290"/>
                    <a:pt x="523" y="290"/>
                    <a:pt x="523" y="290"/>
                  </a:cubicBezTo>
                  <a:cubicBezTo>
                    <a:pt x="523" y="289"/>
                    <a:pt x="523" y="288"/>
                    <a:pt x="523" y="287"/>
                  </a:cubicBezTo>
                  <a:cubicBezTo>
                    <a:pt x="522" y="285"/>
                    <a:pt x="522" y="283"/>
                    <a:pt x="522" y="280"/>
                  </a:cubicBezTo>
                  <a:cubicBezTo>
                    <a:pt x="522" y="276"/>
                    <a:pt x="522" y="272"/>
                    <a:pt x="523" y="269"/>
                  </a:cubicBezTo>
                  <a:cubicBezTo>
                    <a:pt x="524" y="264"/>
                    <a:pt x="528" y="258"/>
                    <a:pt x="530" y="254"/>
                  </a:cubicBezTo>
                  <a:cubicBezTo>
                    <a:pt x="530" y="252"/>
                    <a:pt x="531" y="251"/>
                    <a:pt x="531" y="251"/>
                  </a:cubicBezTo>
                  <a:cubicBezTo>
                    <a:pt x="531" y="248"/>
                    <a:pt x="532" y="247"/>
                    <a:pt x="534" y="245"/>
                  </a:cubicBezTo>
                  <a:cubicBezTo>
                    <a:pt x="535" y="244"/>
                    <a:pt x="538" y="244"/>
                    <a:pt x="539" y="243"/>
                  </a:cubicBezTo>
                  <a:cubicBezTo>
                    <a:pt x="540" y="243"/>
                    <a:pt x="540" y="243"/>
                    <a:pt x="540" y="242"/>
                  </a:cubicBezTo>
                  <a:cubicBezTo>
                    <a:pt x="541" y="242"/>
                    <a:pt x="541" y="242"/>
                    <a:pt x="541" y="241"/>
                  </a:cubicBezTo>
                  <a:cubicBezTo>
                    <a:pt x="541" y="240"/>
                    <a:pt x="541" y="238"/>
                    <a:pt x="542" y="236"/>
                  </a:cubicBezTo>
                  <a:cubicBezTo>
                    <a:pt x="542" y="235"/>
                    <a:pt x="543" y="234"/>
                    <a:pt x="544" y="234"/>
                  </a:cubicBezTo>
                  <a:cubicBezTo>
                    <a:pt x="546" y="234"/>
                    <a:pt x="547" y="234"/>
                    <a:pt x="547" y="233"/>
                  </a:cubicBezTo>
                  <a:cubicBezTo>
                    <a:pt x="547" y="233"/>
                    <a:pt x="548" y="232"/>
                    <a:pt x="548" y="230"/>
                  </a:cubicBezTo>
                  <a:cubicBezTo>
                    <a:pt x="548" y="229"/>
                    <a:pt x="549" y="228"/>
                    <a:pt x="550" y="228"/>
                  </a:cubicBezTo>
                  <a:cubicBezTo>
                    <a:pt x="550" y="228"/>
                    <a:pt x="551" y="228"/>
                    <a:pt x="551" y="228"/>
                  </a:cubicBezTo>
                  <a:cubicBezTo>
                    <a:pt x="550" y="227"/>
                    <a:pt x="550" y="226"/>
                    <a:pt x="550" y="225"/>
                  </a:cubicBezTo>
                  <a:cubicBezTo>
                    <a:pt x="550" y="224"/>
                    <a:pt x="550" y="224"/>
                    <a:pt x="551" y="224"/>
                  </a:cubicBezTo>
                  <a:cubicBezTo>
                    <a:pt x="551" y="223"/>
                    <a:pt x="551" y="223"/>
                    <a:pt x="552" y="223"/>
                  </a:cubicBezTo>
                  <a:cubicBezTo>
                    <a:pt x="553" y="223"/>
                    <a:pt x="555" y="223"/>
                    <a:pt x="557" y="223"/>
                  </a:cubicBezTo>
                  <a:cubicBezTo>
                    <a:pt x="561" y="223"/>
                    <a:pt x="566" y="222"/>
                    <a:pt x="568" y="219"/>
                  </a:cubicBezTo>
                  <a:cubicBezTo>
                    <a:pt x="569" y="219"/>
                    <a:pt x="569" y="218"/>
                    <a:pt x="569" y="217"/>
                  </a:cubicBezTo>
                  <a:cubicBezTo>
                    <a:pt x="569" y="216"/>
                    <a:pt x="569" y="216"/>
                    <a:pt x="569" y="216"/>
                  </a:cubicBezTo>
                  <a:cubicBezTo>
                    <a:pt x="569" y="215"/>
                    <a:pt x="569" y="215"/>
                    <a:pt x="568" y="215"/>
                  </a:cubicBezTo>
                  <a:cubicBezTo>
                    <a:pt x="567" y="214"/>
                    <a:pt x="566" y="214"/>
                    <a:pt x="565" y="214"/>
                  </a:cubicBezTo>
                  <a:cubicBezTo>
                    <a:pt x="563" y="213"/>
                    <a:pt x="560" y="213"/>
                    <a:pt x="558" y="213"/>
                  </a:cubicBezTo>
                  <a:cubicBezTo>
                    <a:pt x="556" y="213"/>
                    <a:pt x="555" y="213"/>
                    <a:pt x="554" y="212"/>
                  </a:cubicBezTo>
                  <a:cubicBezTo>
                    <a:pt x="553" y="211"/>
                    <a:pt x="553" y="210"/>
                    <a:pt x="553" y="210"/>
                  </a:cubicBezTo>
                  <a:cubicBezTo>
                    <a:pt x="552" y="209"/>
                    <a:pt x="552" y="209"/>
                    <a:pt x="552" y="209"/>
                  </a:cubicBezTo>
                  <a:cubicBezTo>
                    <a:pt x="552" y="209"/>
                    <a:pt x="552" y="208"/>
                    <a:pt x="551" y="208"/>
                  </a:cubicBezTo>
                  <a:cubicBezTo>
                    <a:pt x="550" y="208"/>
                    <a:pt x="549" y="207"/>
                    <a:pt x="547" y="207"/>
                  </a:cubicBezTo>
                  <a:cubicBezTo>
                    <a:pt x="543" y="206"/>
                    <a:pt x="539" y="205"/>
                    <a:pt x="537" y="204"/>
                  </a:cubicBezTo>
                  <a:cubicBezTo>
                    <a:pt x="536" y="204"/>
                    <a:pt x="536" y="204"/>
                    <a:pt x="535" y="203"/>
                  </a:cubicBezTo>
                  <a:cubicBezTo>
                    <a:pt x="535" y="203"/>
                    <a:pt x="535" y="203"/>
                    <a:pt x="535" y="202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6" y="200"/>
                    <a:pt x="537" y="200"/>
                  </a:cubicBezTo>
                  <a:cubicBezTo>
                    <a:pt x="537" y="200"/>
                    <a:pt x="538" y="200"/>
                    <a:pt x="539" y="200"/>
                  </a:cubicBezTo>
                  <a:cubicBezTo>
                    <a:pt x="545" y="200"/>
                    <a:pt x="557" y="203"/>
                    <a:pt x="562" y="205"/>
                  </a:cubicBezTo>
                  <a:cubicBezTo>
                    <a:pt x="566" y="207"/>
                    <a:pt x="568" y="207"/>
                    <a:pt x="571" y="207"/>
                  </a:cubicBezTo>
                  <a:cubicBezTo>
                    <a:pt x="572" y="207"/>
                    <a:pt x="573" y="207"/>
                    <a:pt x="575" y="207"/>
                  </a:cubicBezTo>
                  <a:cubicBezTo>
                    <a:pt x="575" y="207"/>
                    <a:pt x="575" y="207"/>
                    <a:pt x="575" y="207"/>
                  </a:cubicBezTo>
                  <a:cubicBezTo>
                    <a:pt x="576" y="207"/>
                    <a:pt x="576" y="207"/>
                    <a:pt x="577" y="207"/>
                  </a:cubicBezTo>
                  <a:cubicBezTo>
                    <a:pt x="577" y="206"/>
                    <a:pt x="577" y="206"/>
                    <a:pt x="577" y="205"/>
                  </a:cubicBezTo>
                  <a:cubicBezTo>
                    <a:pt x="577" y="203"/>
                    <a:pt x="577" y="202"/>
                    <a:pt x="577" y="200"/>
                  </a:cubicBezTo>
                  <a:cubicBezTo>
                    <a:pt x="577" y="199"/>
                    <a:pt x="577" y="199"/>
                    <a:pt x="577" y="198"/>
                  </a:cubicBezTo>
                  <a:cubicBezTo>
                    <a:pt x="577" y="198"/>
                    <a:pt x="577" y="197"/>
                    <a:pt x="578" y="197"/>
                  </a:cubicBezTo>
                  <a:cubicBezTo>
                    <a:pt x="578" y="197"/>
                    <a:pt x="579" y="197"/>
                    <a:pt x="579" y="197"/>
                  </a:cubicBezTo>
                  <a:cubicBezTo>
                    <a:pt x="581" y="197"/>
                    <a:pt x="583" y="198"/>
                    <a:pt x="585" y="199"/>
                  </a:cubicBezTo>
                  <a:cubicBezTo>
                    <a:pt x="588" y="200"/>
                    <a:pt x="591" y="201"/>
                    <a:pt x="593" y="201"/>
                  </a:cubicBezTo>
                  <a:cubicBezTo>
                    <a:pt x="593" y="201"/>
                    <a:pt x="594" y="201"/>
                    <a:pt x="594" y="200"/>
                  </a:cubicBezTo>
                  <a:cubicBezTo>
                    <a:pt x="597" y="200"/>
                    <a:pt x="599" y="197"/>
                    <a:pt x="602" y="193"/>
                  </a:cubicBezTo>
                  <a:cubicBezTo>
                    <a:pt x="605" y="190"/>
                    <a:pt x="607" y="186"/>
                    <a:pt x="610" y="184"/>
                  </a:cubicBezTo>
                  <a:cubicBezTo>
                    <a:pt x="611" y="183"/>
                    <a:pt x="611" y="182"/>
                    <a:pt x="611" y="182"/>
                  </a:cubicBezTo>
                  <a:cubicBezTo>
                    <a:pt x="611" y="182"/>
                    <a:pt x="611" y="182"/>
                    <a:pt x="611" y="182"/>
                  </a:cubicBezTo>
                  <a:cubicBezTo>
                    <a:pt x="611" y="182"/>
                    <a:pt x="611" y="181"/>
                    <a:pt x="610" y="181"/>
                  </a:cubicBezTo>
                  <a:cubicBezTo>
                    <a:pt x="609" y="181"/>
                    <a:pt x="607" y="180"/>
                    <a:pt x="604" y="180"/>
                  </a:cubicBezTo>
                  <a:cubicBezTo>
                    <a:pt x="604" y="180"/>
                    <a:pt x="603" y="180"/>
                    <a:pt x="602" y="180"/>
                  </a:cubicBezTo>
                  <a:cubicBezTo>
                    <a:pt x="602" y="180"/>
                    <a:pt x="602" y="180"/>
                    <a:pt x="602" y="180"/>
                  </a:cubicBezTo>
                  <a:cubicBezTo>
                    <a:pt x="601" y="180"/>
                    <a:pt x="600" y="180"/>
                    <a:pt x="599" y="180"/>
                  </a:cubicBezTo>
                  <a:cubicBezTo>
                    <a:pt x="591" y="180"/>
                    <a:pt x="586" y="177"/>
                    <a:pt x="582" y="174"/>
                  </a:cubicBezTo>
                  <a:cubicBezTo>
                    <a:pt x="580" y="173"/>
                    <a:pt x="579" y="172"/>
                    <a:pt x="579" y="171"/>
                  </a:cubicBezTo>
                  <a:cubicBezTo>
                    <a:pt x="578" y="170"/>
                    <a:pt x="578" y="169"/>
                    <a:pt x="578" y="168"/>
                  </a:cubicBezTo>
                  <a:cubicBezTo>
                    <a:pt x="578" y="167"/>
                    <a:pt x="578" y="167"/>
                    <a:pt x="579" y="166"/>
                  </a:cubicBezTo>
                  <a:cubicBezTo>
                    <a:pt x="580" y="166"/>
                    <a:pt x="581" y="166"/>
                    <a:pt x="582" y="166"/>
                  </a:cubicBezTo>
                  <a:cubicBezTo>
                    <a:pt x="582" y="166"/>
                    <a:pt x="583" y="166"/>
                    <a:pt x="583" y="166"/>
                  </a:cubicBezTo>
                  <a:cubicBezTo>
                    <a:pt x="583" y="166"/>
                    <a:pt x="583" y="166"/>
                    <a:pt x="583" y="166"/>
                  </a:cubicBezTo>
                  <a:cubicBezTo>
                    <a:pt x="585" y="166"/>
                    <a:pt x="588" y="167"/>
                    <a:pt x="592" y="169"/>
                  </a:cubicBezTo>
                  <a:cubicBezTo>
                    <a:pt x="595" y="171"/>
                    <a:pt x="598" y="173"/>
                    <a:pt x="601" y="175"/>
                  </a:cubicBezTo>
                  <a:cubicBezTo>
                    <a:pt x="603" y="176"/>
                    <a:pt x="605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7" y="177"/>
                    <a:pt x="608" y="176"/>
                    <a:pt x="609" y="175"/>
                  </a:cubicBezTo>
                  <a:cubicBezTo>
                    <a:pt x="611" y="174"/>
                    <a:pt x="612" y="173"/>
                    <a:pt x="614" y="172"/>
                  </a:cubicBezTo>
                  <a:cubicBezTo>
                    <a:pt x="617" y="169"/>
                    <a:pt x="620" y="166"/>
                    <a:pt x="622" y="165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2" y="163"/>
                    <a:pt x="622" y="163"/>
                    <a:pt x="622" y="163"/>
                  </a:cubicBezTo>
                  <a:cubicBezTo>
                    <a:pt x="622" y="163"/>
                    <a:pt x="621" y="163"/>
                    <a:pt x="620" y="162"/>
                  </a:cubicBezTo>
                  <a:cubicBezTo>
                    <a:pt x="619" y="161"/>
                    <a:pt x="617" y="161"/>
                    <a:pt x="615" y="160"/>
                  </a:cubicBezTo>
                  <a:cubicBezTo>
                    <a:pt x="615" y="159"/>
                    <a:pt x="614" y="159"/>
                    <a:pt x="614" y="158"/>
                  </a:cubicBezTo>
                  <a:cubicBezTo>
                    <a:pt x="614" y="157"/>
                    <a:pt x="615" y="157"/>
                    <a:pt x="615" y="157"/>
                  </a:cubicBezTo>
                  <a:cubicBezTo>
                    <a:pt x="615" y="156"/>
                    <a:pt x="616" y="156"/>
                    <a:pt x="616" y="156"/>
                  </a:cubicBezTo>
                  <a:cubicBezTo>
                    <a:pt x="617" y="155"/>
                    <a:pt x="618" y="155"/>
                    <a:pt x="619" y="155"/>
                  </a:cubicBezTo>
                  <a:cubicBezTo>
                    <a:pt x="621" y="154"/>
                    <a:pt x="623" y="154"/>
                    <a:pt x="625" y="154"/>
                  </a:cubicBezTo>
                  <a:cubicBezTo>
                    <a:pt x="627" y="154"/>
                    <a:pt x="629" y="155"/>
                    <a:pt x="630" y="156"/>
                  </a:cubicBezTo>
                  <a:cubicBezTo>
                    <a:pt x="631" y="158"/>
                    <a:pt x="632" y="159"/>
                    <a:pt x="633" y="160"/>
                  </a:cubicBezTo>
                  <a:cubicBezTo>
                    <a:pt x="633" y="160"/>
                    <a:pt x="633" y="160"/>
                    <a:pt x="634" y="160"/>
                  </a:cubicBezTo>
                  <a:cubicBezTo>
                    <a:pt x="635" y="160"/>
                    <a:pt x="637" y="159"/>
                    <a:pt x="639" y="159"/>
                  </a:cubicBezTo>
                  <a:cubicBezTo>
                    <a:pt x="641" y="159"/>
                    <a:pt x="642" y="158"/>
                    <a:pt x="644" y="158"/>
                  </a:cubicBezTo>
                  <a:cubicBezTo>
                    <a:pt x="644" y="158"/>
                    <a:pt x="644" y="158"/>
                    <a:pt x="644" y="158"/>
                  </a:cubicBezTo>
                  <a:cubicBezTo>
                    <a:pt x="644" y="158"/>
                    <a:pt x="644" y="158"/>
                    <a:pt x="644" y="157"/>
                  </a:cubicBezTo>
                  <a:cubicBezTo>
                    <a:pt x="644" y="157"/>
                    <a:pt x="643" y="156"/>
                    <a:pt x="642" y="155"/>
                  </a:cubicBezTo>
                  <a:cubicBezTo>
                    <a:pt x="641" y="154"/>
                    <a:pt x="639" y="153"/>
                    <a:pt x="637" y="152"/>
                  </a:cubicBezTo>
                  <a:cubicBezTo>
                    <a:pt x="636" y="152"/>
                    <a:pt x="636" y="151"/>
                    <a:pt x="635" y="151"/>
                  </a:cubicBezTo>
                  <a:cubicBezTo>
                    <a:pt x="635" y="150"/>
                    <a:pt x="634" y="149"/>
                    <a:pt x="634" y="149"/>
                  </a:cubicBezTo>
                  <a:cubicBezTo>
                    <a:pt x="634" y="148"/>
                    <a:pt x="635" y="147"/>
                    <a:pt x="635" y="147"/>
                  </a:cubicBezTo>
                  <a:cubicBezTo>
                    <a:pt x="636" y="146"/>
                    <a:pt x="637" y="146"/>
                    <a:pt x="638" y="146"/>
                  </a:cubicBezTo>
                  <a:cubicBezTo>
                    <a:pt x="639" y="146"/>
                    <a:pt x="640" y="146"/>
                    <a:pt x="641" y="148"/>
                  </a:cubicBezTo>
                  <a:cubicBezTo>
                    <a:pt x="641" y="149"/>
                    <a:pt x="642" y="150"/>
                    <a:pt x="644" y="150"/>
                  </a:cubicBezTo>
                  <a:cubicBezTo>
                    <a:pt x="645" y="151"/>
                    <a:pt x="647" y="152"/>
                    <a:pt x="648" y="154"/>
                  </a:cubicBezTo>
                  <a:cubicBezTo>
                    <a:pt x="649" y="156"/>
                    <a:pt x="649" y="156"/>
                    <a:pt x="650" y="157"/>
                  </a:cubicBezTo>
                  <a:cubicBezTo>
                    <a:pt x="650" y="157"/>
                    <a:pt x="650" y="157"/>
                    <a:pt x="651" y="157"/>
                  </a:cubicBezTo>
                  <a:cubicBezTo>
                    <a:pt x="651" y="157"/>
                    <a:pt x="652" y="157"/>
                    <a:pt x="653" y="156"/>
                  </a:cubicBezTo>
                  <a:cubicBezTo>
                    <a:pt x="654" y="155"/>
                    <a:pt x="655" y="155"/>
                    <a:pt x="657" y="154"/>
                  </a:cubicBezTo>
                  <a:cubicBezTo>
                    <a:pt x="662" y="152"/>
                    <a:pt x="664" y="150"/>
                    <a:pt x="667" y="147"/>
                  </a:cubicBezTo>
                  <a:cubicBezTo>
                    <a:pt x="668" y="145"/>
                    <a:pt x="669" y="145"/>
                    <a:pt x="670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2" y="144"/>
                    <a:pt x="672" y="144"/>
                    <a:pt x="673" y="143"/>
                  </a:cubicBezTo>
                  <a:cubicBezTo>
                    <a:pt x="674" y="142"/>
                    <a:pt x="674" y="141"/>
                    <a:pt x="674" y="140"/>
                  </a:cubicBezTo>
                  <a:cubicBezTo>
                    <a:pt x="674" y="138"/>
                    <a:pt x="673" y="137"/>
                    <a:pt x="672" y="136"/>
                  </a:cubicBezTo>
                  <a:cubicBezTo>
                    <a:pt x="671" y="134"/>
                    <a:pt x="669" y="133"/>
                    <a:pt x="668" y="132"/>
                  </a:cubicBezTo>
                  <a:cubicBezTo>
                    <a:pt x="666" y="130"/>
                    <a:pt x="666" y="129"/>
                    <a:pt x="666" y="127"/>
                  </a:cubicBezTo>
                  <a:cubicBezTo>
                    <a:pt x="666" y="127"/>
                    <a:pt x="666" y="126"/>
                    <a:pt x="666" y="126"/>
                  </a:cubicBezTo>
                  <a:cubicBezTo>
                    <a:pt x="666" y="125"/>
                    <a:pt x="666" y="125"/>
                    <a:pt x="665" y="125"/>
                  </a:cubicBezTo>
                  <a:cubicBezTo>
                    <a:pt x="665" y="124"/>
                    <a:pt x="665" y="124"/>
                    <a:pt x="664" y="124"/>
                  </a:cubicBezTo>
                  <a:cubicBezTo>
                    <a:pt x="663" y="123"/>
                    <a:pt x="662" y="122"/>
                    <a:pt x="662" y="122"/>
                  </a:cubicBezTo>
                  <a:cubicBezTo>
                    <a:pt x="661" y="121"/>
                    <a:pt x="661" y="120"/>
                    <a:pt x="660" y="119"/>
                  </a:cubicBezTo>
                  <a:cubicBezTo>
                    <a:pt x="660" y="119"/>
                    <a:pt x="661" y="118"/>
                    <a:pt x="661" y="117"/>
                  </a:cubicBezTo>
                  <a:cubicBezTo>
                    <a:pt x="662" y="117"/>
                    <a:pt x="663" y="117"/>
                    <a:pt x="664" y="117"/>
                  </a:cubicBezTo>
                  <a:cubicBezTo>
                    <a:pt x="664" y="117"/>
                    <a:pt x="665" y="117"/>
                    <a:pt x="665" y="117"/>
                  </a:cubicBezTo>
                  <a:cubicBezTo>
                    <a:pt x="665" y="117"/>
                    <a:pt x="665" y="117"/>
                    <a:pt x="665" y="117"/>
                  </a:cubicBezTo>
                  <a:cubicBezTo>
                    <a:pt x="666" y="117"/>
                    <a:pt x="667" y="117"/>
                    <a:pt x="668" y="117"/>
                  </a:cubicBezTo>
                  <a:cubicBezTo>
                    <a:pt x="671" y="117"/>
                    <a:pt x="674" y="116"/>
                    <a:pt x="675" y="114"/>
                  </a:cubicBezTo>
                  <a:cubicBezTo>
                    <a:pt x="676" y="113"/>
                    <a:pt x="676" y="113"/>
                    <a:pt x="676" y="113"/>
                  </a:cubicBezTo>
                  <a:cubicBezTo>
                    <a:pt x="675" y="113"/>
                    <a:pt x="675" y="113"/>
                    <a:pt x="675" y="113"/>
                  </a:cubicBezTo>
                  <a:cubicBezTo>
                    <a:pt x="675" y="112"/>
                    <a:pt x="675" y="112"/>
                    <a:pt x="674" y="112"/>
                  </a:cubicBezTo>
                  <a:cubicBezTo>
                    <a:pt x="673" y="111"/>
                    <a:pt x="672" y="111"/>
                    <a:pt x="671" y="110"/>
                  </a:cubicBezTo>
                  <a:cubicBezTo>
                    <a:pt x="671" y="109"/>
                    <a:pt x="671" y="109"/>
                    <a:pt x="671" y="109"/>
                  </a:cubicBezTo>
                  <a:cubicBezTo>
                    <a:pt x="671" y="108"/>
                    <a:pt x="671" y="108"/>
                    <a:pt x="672" y="107"/>
                  </a:cubicBezTo>
                  <a:cubicBezTo>
                    <a:pt x="672" y="107"/>
                    <a:pt x="672" y="107"/>
                    <a:pt x="673" y="106"/>
                  </a:cubicBezTo>
                  <a:cubicBezTo>
                    <a:pt x="673" y="106"/>
                    <a:pt x="674" y="106"/>
                    <a:pt x="674" y="106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4"/>
                    <a:pt x="674" y="104"/>
                    <a:pt x="673" y="104"/>
                  </a:cubicBezTo>
                  <a:cubicBezTo>
                    <a:pt x="672" y="104"/>
                    <a:pt x="671" y="103"/>
                    <a:pt x="669" y="103"/>
                  </a:cubicBezTo>
                  <a:cubicBezTo>
                    <a:pt x="667" y="103"/>
                    <a:pt x="665" y="103"/>
                    <a:pt x="663" y="102"/>
                  </a:cubicBezTo>
                  <a:cubicBezTo>
                    <a:pt x="661" y="100"/>
                    <a:pt x="660" y="99"/>
                    <a:pt x="660" y="96"/>
                  </a:cubicBezTo>
                  <a:cubicBezTo>
                    <a:pt x="660" y="96"/>
                    <a:pt x="660" y="96"/>
                    <a:pt x="660" y="96"/>
                  </a:cubicBezTo>
                  <a:cubicBezTo>
                    <a:pt x="659" y="95"/>
                    <a:pt x="659" y="95"/>
                    <a:pt x="659" y="95"/>
                  </a:cubicBezTo>
                  <a:cubicBezTo>
                    <a:pt x="659" y="95"/>
                    <a:pt x="658" y="95"/>
                    <a:pt x="656" y="95"/>
                  </a:cubicBezTo>
                  <a:cubicBezTo>
                    <a:pt x="654" y="95"/>
                    <a:pt x="651" y="95"/>
                    <a:pt x="648" y="94"/>
                  </a:cubicBezTo>
                  <a:cubicBezTo>
                    <a:pt x="645" y="92"/>
                    <a:pt x="640" y="92"/>
                    <a:pt x="636" y="92"/>
                  </a:cubicBezTo>
                  <a:cubicBezTo>
                    <a:pt x="634" y="92"/>
                    <a:pt x="632" y="92"/>
                    <a:pt x="631" y="92"/>
                  </a:cubicBezTo>
                  <a:cubicBezTo>
                    <a:pt x="631" y="92"/>
                    <a:pt x="631" y="92"/>
                    <a:pt x="631" y="92"/>
                  </a:cubicBezTo>
                  <a:cubicBezTo>
                    <a:pt x="630" y="92"/>
                    <a:pt x="630" y="92"/>
                    <a:pt x="630" y="92"/>
                  </a:cubicBezTo>
                  <a:cubicBezTo>
                    <a:pt x="630" y="93"/>
                    <a:pt x="630" y="93"/>
                    <a:pt x="630" y="93"/>
                  </a:cubicBezTo>
                  <a:cubicBezTo>
                    <a:pt x="630" y="94"/>
                    <a:pt x="630" y="95"/>
                    <a:pt x="630" y="96"/>
                  </a:cubicBezTo>
                  <a:cubicBezTo>
                    <a:pt x="630" y="98"/>
                    <a:pt x="630" y="100"/>
                    <a:pt x="631" y="101"/>
                  </a:cubicBezTo>
                  <a:cubicBezTo>
                    <a:pt x="632" y="101"/>
                    <a:pt x="632" y="101"/>
                    <a:pt x="632" y="101"/>
                  </a:cubicBezTo>
                  <a:cubicBezTo>
                    <a:pt x="633" y="101"/>
                    <a:pt x="635" y="102"/>
                    <a:pt x="636" y="103"/>
                  </a:cubicBezTo>
                  <a:cubicBezTo>
                    <a:pt x="637" y="104"/>
                    <a:pt x="637" y="105"/>
                    <a:pt x="637" y="106"/>
                  </a:cubicBezTo>
                  <a:cubicBezTo>
                    <a:pt x="637" y="107"/>
                    <a:pt x="637" y="108"/>
                    <a:pt x="635" y="109"/>
                  </a:cubicBezTo>
                  <a:cubicBezTo>
                    <a:pt x="635" y="109"/>
                    <a:pt x="635" y="109"/>
                    <a:pt x="635" y="109"/>
                  </a:cubicBezTo>
                  <a:cubicBezTo>
                    <a:pt x="635" y="110"/>
                    <a:pt x="635" y="110"/>
                    <a:pt x="635" y="110"/>
                  </a:cubicBezTo>
                  <a:cubicBezTo>
                    <a:pt x="635" y="110"/>
                    <a:pt x="635" y="111"/>
                    <a:pt x="635" y="112"/>
                  </a:cubicBezTo>
                  <a:cubicBezTo>
                    <a:pt x="635" y="112"/>
                    <a:pt x="635" y="113"/>
                    <a:pt x="635" y="113"/>
                  </a:cubicBezTo>
                  <a:cubicBezTo>
                    <a:pt x="634" y="113"/>
                    <a:pt x="634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2" y="114"/>
                    <a:pt x="631" y="113"/>
                    <a:pt x="630" y="113"/>
                  </a:cubicBezTo>
                  <a:cubicBezTo>
                    <a:pt x="629" y="113"/>
                    <a:pt x="629" y="114"/>
                    <a:pt x="628" y="114"/>
                  </a:cubicBezTo>
                  <a:cubicBezTo>
                    <a:pt x="628" y="115"/>
                    <a:pt x="627" y="116"/>
                    <a:pt x="627" y="118"/>
                  </a:cubicBezTo>
                  <a:cubicBezTo>
                    <a:pt x="626" y="121"/>
                    <a:pt x="626" y="123"/>
                    <a:pt x="625" y="125"/>
                  </a:cubicBezTo>
                  <a:cubicBezTo>
                    <a:pt x="624" y="127"/>
                    <a:pt x="623" y="129"/>
                    <a:pt x="621" y="130"/>
                  </a:cubicBezTo>
                  <a:cubicBezTo>
                    <a:pt x="620" y="130"/>
                    <a:pt x="620" y="130"/>
                    <a:pt x="619" y="130"/>
                  </a:cubicBezTo>
                  <a:cubicBezTo>
                    <a:pt x="618" y="130"/>
                    <a:pt x="618" y="130"/>
                    <a:pt x="617" y="129"/>
                  </a:cubicBezTo>
                  <a:cubicBezTo>
                    <a:pt x="617" y="129"/>
                    <a:pt x="617" y="128"/>
                    <a:pt x="617" y="128"/>
                  </a:cubicBezTo>
                  <a:cubicBezTo>
                    <a:pt x="617" y="126"/>
                    <a:pt x="617" y="125"/>
                    <a:pt x="616" y="124"/>
                  </a:cubicBezTo>
                  <a:cubicBezTo>
                    <a:pt x="616" y="123"/>
                    <a:pt x="616" y="123"/>
                    <a:pt x="616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4" y="123"/>
                    <a:pt x="614" y="124"/>
                  </a:cubicBezTo>
                  <a:cubicBezTo>
                    <a:pt x="613" y="125"/>
                    <a:pt x="613" y="126"/>
                    <a:pt x="613" y="127"/>
                  </a:cubicBezTo>
                  <a:cubicBezTo>
                    <a:pt x="613" y="128"/>
                    <a:pt x="613" y="128"/>
                    <a:pt x="613" y="129"/>
                  </a:cubicBezTo>
                  <a:cubicBezTo>
                    <a:pt x="613" y="129"/>
                    <a:pt x="614" y="130"/>
                    <a:pt x="614" y="130"/>
                  </a:cubicBezTo>
                  <a:cubicBezTo>
                    <a:pt x="616" y="130"/>
                    <a:pt x="617" y="131"/>
                    <a:pt x="618" y="133"/>
                  </a:cubicBezTo>
                  <a:cubicBezTo>
                    <a:pt x="618" y="134"/>
                    <a:pt x="619" y="136"/>
                    <a:pt x="619" y="137"/>
                  </a:cubicBezTo>
                  <a:cubicBezTo>
                    <a:pt x="619" y="138"/>
                    <a:pt x="619" y="138"/>
                    <a:pt x="619" y="138"/>
                  </a:cubicBezTo>
                  <a:cubicBezTo>
                    <a:pt x="619" y="139"/>
                    <a:pt x="619" y="140"/>
                    <a:pt x="618" y="140"/>
                  </a:cubicBezTo>
                  <a:cubicBezTo>
                    <a:pt x="618" y="141"/>
                    <a:pt x="617" y="141"/>
                    <a:pt x="616" y="141"/>
                  </a:cubicBezTo>
                  <a:cubicBezTo>
                    <a:pt x="615" y="141"/>
                    <a:pt x="614" y="141"/>
                    <a:pt x="613" y="142"/>
                  </a:cubicBezTo>
                  <a:cubicBezTo>
                    <a:pt x="612" y="142"/>
                    <a:pt x="611" y="143"/>
                    <a:pt x="611" y="144"/>
                  </a:cubicBezTo>
                  <a:cubicBezTo>
                    <a:pt x="611" y="144"/>
                    <a:pt x="610" y="145"/>
                    <a:pt x="610" y="145"/>
                  </a:cubicBezTo>
                  <a:cubicBezTo>
                    <a:pt x="610" y="145"/>
                    <a:pt x="609" y="146"/>
                    <a:pt x="608" y="146"/>
                  </a:cubicBezTo>
                  <a:cubicBezTo>
                    <a:pt x="608" y="146"/>
                    <a:pt x="608" y="145"/>
                    <a:pt x="607" y="145"/>
                  </a:cubicBezTo>
                  <a:cubicBezTo>
                    <a:pt x="607" y="145"/>
                    <a:pt x="607" y="145"/>
                    <a:pt x="607" y="145"/>
                  </a:cubicBezTo>
                  <a:cubicBezTo>
                    <a:pt x="606" y="144"/>
                    <a:pt x="606" y="143"/>
                    <a:pt x="606" y="143"/>
                  </a:cubicBezTo>
                  <a:cubicBezTo>
                    <a:pt x="605" y="141"/>
                    <a:pt x="604" y="140"/>
                    <a:pt x="603" y="139"/>
                  </a:cubicBezTo>
                  <a:cubicBezTo>
                    <a:pt x="601" y="137"/>
                    <a:pt x="599" y="135"/>
                    <a:pt x="598" y="133"/>
                  </a:cubicBezTo>
                  <a:cubicBezTo>
                    <a:pt x="596" y="131"/>
                    <a:pt x="595" y="129"/>
                    <a:pt x="595" y="127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5" y="124"/>
                    <a:pt x="596" y="123"/>
                    <a:pt x="597" y="122"/>
                  </a:cubicBezTo>
                  <a:cubicBezTo>
                    <a:pt x="598" y="121"/>
                    <a:pt x="599" y="121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19"/>
                    <a:pt x="601" y="118"/>
                  </a:cubicBezTo>
                  <a:cubicBezTo>
                    <a:pt x="600" y="117"/>
                    <a:pt x="600" y="116"/>
                    <a:pt x="600" y="114"/>
                  </a:cubicBezTo>
                  <a:cubicBezTo>
                    <a:pt x="600" y="113"/>
                    <a:pt x="599" y="112"/>
                    <a:pt x="599" y="112"/>
                  </a:cubicBezTo>
                  <a:cubicBezTo>
                    <a:pt x="599" y="112"/>
                    <a:pt x="599" y="111"/>
                    <a:pt x="598" y="111"/>
                  </a:cubicBezTo>
                  <a:cubicBezTo>
                    <a:pt x="597" y="110"/>
                    <a:pt x="595" y="109"/>
                    <a:pt x="592" y="107"/>
                  </a:cubicBezTo>
                  <a:cubicBezTo>
                    <a:pt x="590" y="104"/>
                    <a:pt x="588" y="103"/>
                    <a:pt x="586" y="103"/>
                  </a:cubicBezTo>
                  <a:cubicBezTo>
                    <a:pt x="585" y="103"/>
                    <a:pt x="584" y="104"/>
                    <a:pt x="583" y="104"/>
                  </a:cubicBezTo>
                  <a:cubicBezTo>
                    <a:pt x="583" y="105"/>
                    <a:pt x="583" y="106"/>
                    <a:pt x="582" y="107"/>
                  </a:cubicBezTo>
                  <a:cubicBezTo>
                    <a:pt x="582" y="108"/>
                    <a:pt x="582" y="109"/>
                    <a:pt x="581" y="111"/>
                  </a:cubicBezTo>
                  <a:cubicBezTo>
                    <a:pt x="581" y="111"/>
                    <a:pt x="580" y="112"/>
                    <a:pt x="579" y="113"/>
                  </a:cubicBezTo>
                  <a:cubicBezTo>
                    <a:pt x="578" y="113"/>
                    <a:pt x="578" y="113"/>
                    <a:pt x="578" y="113"/>
                  </a:cubicBezTo>
                  <a:cubicBezTo>
                    <a:pt x="578" y="114"/>
                    <a:pt x="577" y="115"/>
                    <a:pt x="577" y="115"/>
                  </a:cubicBezTo>
                  <a:cubicBezTo>
                    <a:pt x="577" y="117"/>
                    <a:pt x="577" y="118"/>
                    <a:pt x="576" y="120"/>
                  </a:cubicBezTo>
                  <a:cubicBezTo>
                    <a:pt x="576" y="120"/>
                    <a:pt x="575" y="121"/>
                    <a:pt x="574" y="122"/>
                  </a:cubicBezTo>
                  <a:cubicBezTo>
                    <a:pt x="574" y="122"/>
                    <a:pt x="574" y="122"/>
                    <a:pt x="574" y="122"/>
                  </a:cubicBezTo>
                  <a:cubicBezTo>
                    <a:pt x="573" y="122"/>
                    <a:pt x="573" y="122"/>
                    <a:pt x="573" y="122"/>
                  </a:cubicBezTo>
                  <a:cubicBezTo>
                    <a:pt x="573" y="122"/>
                    <a:pt x="572" y="121"/>
                    <a:pt x="572" y="121"/>
                  </a:cubicBezTo>
                  <a:cubicBezTo>
                    <a:pt x="572" y="121"/>
                    <a:pt x="571" y="120"/>
                    <a:pt x="571" y="120"/>
                  </a:cubicBezTo>
                  <a:cubicBezTo>
                    <a:pt x="571" y="119"/>
                    <a:pt x="571" y="118"/>
                    <a:pt x="571" y="117"/>
                  </a:cubicBezTo>
                  <a:cubicBezTo>
                    <a:pt x="570" y="115"/>
                    <a:pt x="570" y="113"/>
                    <a:pt x="570" y="111"/>
                  </a:cubicBezTo>
                  <a:cubicBezTo>
                    <a:pt x="570" y="109"/>
                    <a:pt x="570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8" y="107"/>
                    <a:pt x="567" y="106"/>
                    <a:pt x="567" y="105"/>
                  </a:cubicBezTo>
                  <a:cubicBezTo>
                    <a:pt x="567" y="104"/>
                    <a:pt x="568" y="103"/>
                    <a:pt x="568" y="103"/>
                  </a:cubicBezTo>
                  <a:cubicBezTo>
                    <a:pt x="569" y="102"/>
                    <a:pt x="570" y="102"/>
                    <a:pt x="571" y="101"/>
                  </a:cubicBezTo>
                  <a:cubicBezTo>
                    <a:pt x="571" y="101"/>
                    <a:pt x="571" y="101"/>
                    <a:pt x="571" y="101"/>
                  </a:cubicBezTo>
                  <a:cubicBezTo>
                    <a:pt x="572" y="101"/>
                    <a:pt x="573" y="101"/>
                    <a:pt x="574" y="100"/>
                  </a:cubicBezTo>
                  <a:cubicBezTo>
                    <a:pt x="574" y="100"/>
                    <a:pt x="575" y="99"/>
                    <a:pt x="575" y="99"/>
                  </a:cubicBezTo>
                  <a:cubicBezTo>
                    <a:pt x="575" y="99"/>
                    <a:pt x="574" y="99"/>
                    <a:pt x="574" y="99"/>
                  </a:cubicBezTo>
                  <a:cubicBezTo>
                    <a:pt x="572" y="99"/>
                    <a:pt x="570" y="98"/>
                    <a:pt x="568" y="97"/>
                  </a:cubicBezTo>
                  <a:cubicBezTo>
                    <a:pt x="565" y="96"/>
                    <a:pt x="563" y="95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1" y="95"/>
                    <a:pt x="559" y="95"/>
                  </a:cubicBezTo>
                  <a:cubicBezTo>
                    <a:pt x="558" y="96"/>
                    <a:pt x="557" y="97"/>
                    <a:pt x="556" y="97"/>
                  </a:cubicBezTo>
                  <a:cubicBezTo>
                    <a:pt x="555" y="97"/>
                    <a:pt x="554" y="97"/>
                    <a:pt x="554" y="96"/>
                  </a:cubicBezTo>
                  <a:cubicBezTo>
                    <a:pt x="553" y="96"/>
                    <a:pt x="552" y="94"/>
                    <a:pt x="552" y="93"/>
                  </a:cubicBezTo>
                  <a:cubicBezTo>
                    <a:pt x="552" y="92"/>
                    <a:pt x="553" y="90"/>
                    <a:pt x="553" y="89"/>
                  </a:cubicBezTo>
                  <a:cubicBezTo>
                    <a:pt x="553" y="88"/>
                    <a:pt x="554" y="87"/>
                    <a:pt x="554" y="86"/>
                  </a:cubicBezTo>
                  <a:cubicBezTo>
                    <a:pt x="554" y="85"/>
                    <a:pt x="554" y="85"/>
                    <a:pt x="554" y="84"/>
                  </a:cubicBezTo>
                  <a:cubicBezTo>
                    <a:pt x="555" y="84"/>
                    <a:pt x="555" y="84"/>
                    <a:pt x="556" y="84"/>
                  </a:cubicBezTo>
                  <a:cubicBezTo>
                    <a:pt x="557" y="84"/>
                    <a:pt x="558" y="84"/>
                    <a:pt x="558" y="84"/>
                  </a:cubicBezTo>
                  <a:cubicBezTo>
                    <a:pt x="559" y="84"/>
                    <a:pt x="560" y="84"/>
                    <a:pt x="560" y="83"/>
                  </a:cubicBezTo>
                  <a:cubicBezTo>
                    <a:pt x="561" y="83"/>
                    <a:pt x="561" y="83"/>
                    <a:pt x="561" y="83"/>
                  </a:cubicBezTo>
                  <a:cubicBezTo>
                    <a:pt x="560" y="82"/>
                    <a:pt x="560" y="82"/>
                    <a:pt x="560" y="82"/>
                  </a:cubicBezTo>
                  <a:cubicBezTo>
                    <a:pt x="560" y="82"/>
                    <a:pt x="560" y="82"/>
                    <a:pt x="559" y="81"/>
                  </a:cubicBezTo>
                  <a:cubicBezTo>
                    <a:pt x="558" y="81"/>
                    <a:pt x="556" y="80"/>
                    <a:pt x="555" y="79"/>
                  </a:cubicBezTo>
                  <a:cubicBezTo>
                    <a:pt x="554" y="79"/>
                    <a:pt x="553" y="78"/>
                    <a:pt x="553" y="76"/>
                  </a:cubicBezTo>
                  <a:cubicBezTo>
                    <a:pt x="553" y="76"/>
                    <a:pt x="553" y="75"/>
                    <a:pt x="552" y="75"/>
                  </a:cubicBezTo>
                  <a:cubicBezTo>
                    <a:pt x="552" y="74"/>
                    <a:pt x="551" y="74"/>
                    <a:pt x="550" y="73"/>
                  </a:cubicBezTo>
                  <a:cubicBezTo>
                    <a:pt x="548" y="72"/>
                    <a:pt x="545" y="72"/>
                    <a:pt x="544" y="71"/>
                  </a:cubicBezTo>
                  <a:cubicBezTo>
                    <a:pt x="543" y="71"/>
                    <a:pt x="543" y="71"/>
                    <a:pt x="543" y="70"/>
                  </a:cubicBezTo>
                  <a:cubicBezTo>
                    <a:pt x="543" y="70"/>
                    <a:pt x="542" y="69"/>
                    <a:pt x="542" y="69"/>
                  </a:cubicBezTo>
                  <a:cubicBezTo>
                    <a:pt x="542" y="68"/>
                    <a:pt x="543" y="66"/>
                    <a:pt x="543" y="65"/>
                  </a:cubicBezTo>
                  <a:cubicBezTo>
                    <a:pt x="544" y="64"/>
                    <a:pt x="544" y="62"/>
                    <a:pt x="544" y="62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0"/>
                    <a:pt x="542" y="58"/>
                    <a:pt x="540" y="57"/>
                  </a:cubicBezTo>
                  <a:cubicBezTo>
                    <a:pt x="538" y="55"/>
                    <a:pt x="536" y="53"/>
                    <a:pt x="534" y="52"/>
                  </a:cubicBezTo>
                  <a:cubicBezTo>
                    <a:pt x="533" y="52"/>
                    <a:pt x="532" y="51"/>
                    <a:pt x="531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28" y="51"/>
                    <a:pt x="527" y="51"/>
                    <a:pt x="526" y="50"/>
                  </a:cubicBezTo>
                  <a:cubicBezTo>
                    <a:pt x="526" y="49"/>
                    <a:pt x="525" y="48"/>
                    <a:pt x="525" y="47"/>
                  </a:cubicBezTo>
                  <a:cubicBezTo>
                    <a:pt x="525" y="46"/>
                    <a:pt x="525" y="46"/>
                    <a:pt x="526" y="45"/>
                  </a:cubicBezTo>
                  <a:cubicBezTo>
                    <a:pt x="526" y="45"/>
                    <a:pt x="527" y="44"/>
                    <a:pt x="527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9" y="44"/>
                    <a:pt x="529" y="44"/>
                    <a:pt x="531" y="43"/>
                  </a:cubicBezTo>
                  <a:cubicBezTo>
                    <a:pt x="532" y="42"/>
                    <a:pt x="533" y="41"/>
                    <a:pt x="535" y="39"/>
                  </a:cubicBezTo>
                  <a:cubicBezTo>
                    <a:pt x="536" y="37"/>
                    <a:pt x="537" y="36"/>
                    <a:pt x="538" y="35"/>
                  </a:cubicBezTo>
                  <a:cubicBezTo>
                    <a:pt x="538" y="35"/>
                    <a:pt x="538" y="34"/>
                    <a:pt x="538" y="34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38" y="33"/>
                    <a:pt x="538" y="33"/>
                    <a:pt x="537" y="33"/>
                  </a:cubicBezTo>
                  <a:cubicBezTo>
                    <a:pt x="537" y="33"/>
                    <a:pt x="537" y="33"/>
                    <a:pt x="537" y="33"/>
                  </a:cubicBezTo>
                  <a:cubicBezTo>
                    <a:pt x="536" y="33"/>
                    <a:pt x="535" y="32"/>
                    <a:pt x="535" y="32"/>
                  </a:cubicBezTo>
                  <a:cubicBezTo>
                    <a:pt x="534" y="31"/>
                    <a:pt x="534" y="31"/>
                    <a:pt x="534" y="30"/>
                  </a:cubicBezTo>
                  <a:cubicBezTo>
                    <a:pt x="534" y="29"/>
                    <a:pt x="534" y="28"/>
                    <a:pt x="535" y="28"/>
                  </a:cubicBezTo>
                  <a:cubicBezTo>
                    <a:pt x="536" y="27"/>
                    <a:pt x="537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43" y="28"/>
                    <a:pt x="549" y="30"/>
                    <a:pt x="553" y="30"/>
                  </a:cubicBezTo>
                  <a:cubicBezTo>
                    <a:pt x="554" y="30"/>
                    <a:pt x="555" y="29"/>
                    <a:pt x="555" y="29"/>
                  </a:cubicBezTo>
                  <a:cubicBezTo>
                    <a:pt x="555" y="29"/>
                    <a:pt x="555" y="29"/>
                    <a:pt x="555" y="29"/>
                  </a:cubicBezTo>
                  <a:cubicBezTo>
                    <a:pt x="556" y="29"/>
                    <a:pt x="557" y="27"/>
                    <a:pt x="558" y="26"/>
                  </a:cubicBezTo>
                  <a:cubicBezTo>
                    <a:pt x="560" y="24"/>
                    <a:pt x="561" y="22"/>
                    <a:pt x="563" y="19"/>
                  </a:cubicBezTo>
                  <a:cubicBezTo>
                    <a:pt x="566" y="15"/>
                    <a:pt x="569" y="10"/>
                    <a:pt x="571" y="7"/>
                  </a:cubicBezTo>
                  <a:cubicBezTo>
                    <a:pt x="572" y="6"/>
                    <a:pt x="572" y="5"/>
                    <a:pt x="572" y="5"/>
                  </a:cubicBezTo>
                  <a:cubicBezTo>
                    <a:pt x="572" y="4"/>
                    <a:pt x="572" y="4"/>
                    <a:pt x="572" y="4"/>
                  </a:cubicBezTo>
                  <a:cubicBezTo>
                    <a:pt x="572" y="4"/>
                    <a:pt x="571" y="4"/>
                    <a:pt x="571" y="4"/>
                  </a:cubicBezTo>
                  <a:cubicBezTo>
                    <a:pt x="570" y="3"/>
                    <a:pt x="568" y="3"/>
                    <a:pt x="566" y="3"/>
                  </a:cubicBezTo>
                  <a:cubicBezTo>
                    <a:pt x="564" y="3"/>
                    <a:pt x="562" y="3"/>
                    <a:pt x="560" y="4"/>
                  </a:cubicBezTo>
                  <a:cubicBezTo>
                    <a:pt x="560" y="4"/>
                    <a:pt x="559" y="4"/>
                    <a:pt x="558" y="4"/>
                  </a:cubicBezTo>
                  <a:cubicBezTo>
                    <a:pt x="554" y="4"/>
                    <a:pt x="552" y="3"/>
                    <a:pt x="549" y="2"/>
                  </a:cubicBezTo>
                  <a:cubicBezTo>
                    <a:pt x="547" y="1"/>
                    <a:pt x="545" y="0"/>
                    <a:pt x="542" y="0"/>
                  </a:cubicBezTo>
                  <a:cubicBezTo>
                    <a:pt x="541" y="0"/>
                    <a:pt x="540" y="0"/>
                    <a:pt x="539" y="0"/>
                  </a:cubicBezTo>
                  <a:cubicBezTo>
                    <a:pt x="533" y="0"/>
                    <a:pt x="526" y="1"/>
                    <a:pt x="521" y="2"/>
                  </a:cubicBezTo>
                  <a:cubicBezTo>
                    <a:pt x="520" y="2"/>
                    <a:pt x="519" y="3"/>
                    <a:pt x="519" y="3"/>
                  </a:cubicBezTo>
                  <a:cubicBezTo>
                    <a:pt x="519" y="3"/>
                    <a:pt x="519" y="3"/>
                    <a:pt x="519" y="3"/>
                  </a:cubicBezTo>
                  <a:cubicBezTo>
                    <a:pt x="519" y="3"/>
                    <a:pt x="519" y="4"/>
                    <a:pt x="520" y="5"/>
                  </a:cubicBezTo>
                  <a:cubicBezTo>
                    <a:pt x="520" y="5"/>
                    <a:pt x="521" y="6"/>
                    <a:pt x="522" y="7"/>
                  </a:cubicBezTo>
                  <a:cubicBezTo>
                    <a:pt x="522" y="7"/>
                    <a:pt x="522" y="8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10"/>
                    <a:pt x="522" y="10"/>
                    <a:pt x="521" y="11"/>
                  </a:cubicBezTo>
                  <a:cubicBezTo>
                    <a:pt x="521" y="11"/>
                    <a:pt x="521" y="11"/>
                    <a:pt x="520" y="11"/>
                  </a:cubicBezTo>
                  <a:cubicBezTo>
                    <a:pt x="519" y="11"/>
                    <a:pt x="518" y="10"/>
                    <a:pt x="517" y="10"/>
                  </a:cubicBezTo>
                  <a:cubicBezTo>
                    <a:pt x="516" y="10"/>
                    <a:pt x="515" y="9"/>
                    <a:pt x="515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1"/>
                    <a:pt x="515" y="14"/>
                    <a:pt x="515" y="18"/>
                  </a:cubicBezTo>
                  <a:cubicBezTo>
                    <a:pt x="515" y="19"/>
                    <a:pt x="515" y="20"/>
                    <a:pt x="515" y="21"/>
                  </a:cubicBezTo>
                  <a:cubicBezTo>
                    <a:pt x="515" y="22"/>
                    <a:pt x="515" y="23"/>
                    <a:pt x="515" y="24"/>
                  </a:cubicBezTo>
                  <a:cubicBezTo>
                    <a:pt x="515" y="27"/>
                    <a:pt x="515" y="29"/>
                    <a:pt x="516" y="30"/>
                  </a:cubicBezTo>
                  <a:cubicBezTo>
                    <a:pt x="517" y="31"/>
                    <a:pt x="518" y="32"/>
                    <a:pt x="519" y="33"/>
                  </a:cubicBezTo>
                  <a:cubicBezTo>
                    <a:pt x="521" y="36"/>
                    <a:pt x="521" y="39"/>
                    <a:pt x="521" y="42"/>
                  </a:cubicBezTo>
                  <a:cubicBezTo>
                    <a:pt x="521" y="44"/>
                    <a:pt x="521" y="45"/>
                    <a:pt x="521" y="47"/>
                  </a:cubicBezTo>
                  <a:cubicBezTo>
                    <a:pt x="521" y="49"/>
                    <a:pt x="520" y="51"/>
                    <a:pt x="519" y="52"/>
                  </a:cubicBezTo>
                  <a:cubicBezTo>
                    <a:pt x="518" y="53"/>
                    <a:pt x="516" y="53"/>
                    <a:pt x="515" y="54"/>
                  </a:cubicBezTo>
                  <a:cubicBezTo>
                    <a:pt x="515" y="54"/>
                    <a:pt x="514" y="54"/>
                    <a:pt x="514" y="54"/>
                  </a:cubicBezTo>
                  <a:cubicBezTo>
                    <a:pt x="514" y="54"/>
                    <a:pt x="514" y="54"/>
                    <a:pt x="514" y="54"/>
                  </a:cubicBezTo>
                  <a:cubicBezTo>
                    <a:pt x="515" y="54"/>
                    <a:pt x="515" y="55"/>
                    <a:pt x="516" y="55"/>
                  </a:cubicBezTo>
                  <a:cubicBezTo>
                    <a:pt x="517" y="56"/>
                    <a:pt x="518" y="57"/>
                    <a:pt x="518" y="59"/>
                  </a:cubicBezTo>
                  <a:cubicBezTo>
                    <a:pt x="518" y="60"/>
                    <a:pt x="518" y="60"/>
                    <a:pt x="518" y="60"/>
                  </a:cubicBezTo>
                  <a:cubicBezTo>
                    <a:pt x="518" y="61"/>
                    <a:pt x="517" y="61"/>
                    <a:pt x="517" y="62"/>
                  </a:cubicBezTo>
                  <a:cubicBezTo>
                    <a:pt x="516" y="62"/>
                    <a:pt x="516" y="62"/>
                    <a:pt x="515" y="62"/>
                  </a:cubicBezTo>
                  <a:cubicBezTo>
                    <a:pt x="514" y="62"/>
                    <a:pt x="513" y="62"/>
                    <a:pt x="512" y="61"/>
                  </a:cubicBezTo>
                  <a:cubicBezTo>
                    <a:pt x="510" y="60"/>
                    <a:pt x="509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7" y="60"/>
                    <a:pt x="506" y="61"/>
                    <a:pt x="506" y="63"/>
                  </a:cubicBezTo>
                  <a:cubicBezTo>
                    <a:pt x="505" y="64"/>
                    <a:pt x="505" y="66"/>
                    <a:pt x="505" y="67"/>
                  </a:cubicBezTo>
                  <a:cubicBezTo>
                    <a:pt x="505" y="69"/>
                    <a:pt x="505" y="70"/>
                    <a:pt x="506" y="71"/>
                  </a:cubicBezTo>
                  <a:cubicBezTo>
                    <a:pt x="507" y="72"/>
                    <a:pt x="508" y="72"/>
                    <a:pt x="509" y="73"/>
                  </a:cubicBezTo>
                  <a:cubicBezTo>
                    <a:pt x="509" y="74"/>
                    <a:pt x="510" y="74"/>
                    <a:pt x="510" y="74"/>
                  </a:cubicBezTo>
                  <a:cubicBezTo>
                    <a:pt x="510" y="76"/>
                    <a:pt x="509" y="76"/>
                    <a:pt x="508" y="77"/>
                  </a:cubicBezTo>
                  <a:cubicBezTo>
                    <a:pt x="507" y="79"/>
                    <a:pt x="505" y="81"/>
                    <a:pt x="505" y="83"/>
                  </a:cubicBezTo>
                  <a:cubicBezTo>
                    <a:pt x="505" y="85"/>
                    <a:pt x="506" y="87"/>
                    <a:pt x="509" y="89"/>
                  </a:cubicBezTo>
                  <a:cubicBezTo>
                    <a:pt x="511" y="91"/>
                    <a:pt x="515" y="92"/>
                    <a:pt x="520" y="93"/>
                  </a:cubicBezTo>
                  <a:cubicBezTo>
                    <a:pt x="524" y="94"/>
                    <a:pt x="528" y="95"/>
                    <a:pt x="531" y="97"/>
                  </a:cubicBezTo>
                  <a:cubicBezTo>
                    <a:pt x="532" y="97"/>
                    <a:pt x="533" y="98"/>
                    <a:pt x="533" y="98"/>
                  </a:cubicBezTo>
                  <a:cubicBezTo>
                    <a:pt x="533" y="98"/>
                    <a:pt x="534" y="99"/>
                    <a:pt x="534" y="100"/>
                  </a:cubicBezTo>
                  <a:cubicBezTo>
                    <a:pt x="534" y="100"/>
                    <a:pt x="533" y="101"/>
                    <a:pt x="533" y="101"/>
                  </a:cubicBezTo>
                  <a:cubicBezTo>
                    <a:pt x="532" y="101"/>
                    <a:pt x="532" y="101"/>
                    <a:pt x="532" y="101"/>
                  </a:cubicBezTo>
                  <a:cubicBezTo>
                    <a:pt x="532" y="101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3"/>
                  </a:cubicBezTo>
                  <a:cubicBezTo>
                    <a:pt x="531" y="103"/>
                    <a:pt x="531" y="103"/>
                    <a:pt x="531" y="103"/>
                  </a:cubicBezTo>
                  <a:cubicBezTo>
                    <a:pt x="532" y="104"/>
                    <a:pt x="532" y="104"/>
                    <a:pt x="532" y="105"/>
                  </a:cubicBezTo>
                  <a:cubicBezTo>
                    <a:pt x="532" y="107"/>
                    <a:pt x="531" y="108"/>
                    <a:pt x="530" y="109"/>
                  </a:cubicBezTo>
                  <a:cubicBezTo>
                    <a:pt x="530" y="109"/>
                    <a:pt x="529" y="110"/>
                    <a:pt x="528" y="111"/>
                  </a:cubicBezTo>
                  <a:cubicBezTo>
                    <a:pt x="528" y="111"/>
                    <a:pt x="528" y="112"/>
                    <a:pt x="528" y="112"/>
                  </a:cubicBezTo>
                  <a:cubicBezTo>
                    <a:pt x="528" y="112"/>
                    <a:pt x="528" y="112"/>
                    <a:pt x="528" y="112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9" y="112"/>
                    <a:pt x="529" y="112"/>
                  </a:cubicBezTo>
                  <a:cubicBezTo>
                    <a:pt x="530" y="111"/>
                    <a:pt x="531" y="110"/>
                    <a:pt x="532" y="108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07"/>
                    <a:pt x="532" y="107"/>
                    <a:pt x="533" y="106"/>
                  </a:cubicBezTo>
                  <a:cubicBezTo>
                    <a:pt x="533" y="106"/>
                    <a:pt x="534" y="105"/>
                    <a:pt x="535" y="105"/>
                  </a:cubicBezTo>
                  <a:cubicBezTo>
                    <a:pt x="536" y="105"/>
                    <a:pt x="536" y="106"/>
                    <a:pt x="537" y="106"/>
                  </a:cubicBezTo>
                  <a:cubicBezTo>
                    <a:pt x="537" y="107"/>
                    <a:pt x="537" y="108"/>
                    <a:pt x="538" y="108"/>
                  </a:cubicBezTo>
                  <a:cubicBezTo>
                    <a:pt x="538" y="110"/>
                    <a:pt x="539" y="112"/>
                    <a:pt x="539" y="114"/>
                  </a:cubicBezTo>
                  <a:cubicBezTo>
                    <a:pt x="538" y="115"/>
                    <a:pt x="538" y="115"/>
                    <a:pt x="538" y="115"/>
                  </a:cubicBezTo>
                  <a:cubicBezTo>
                    <a:pt x="538" y="116"/>
                    <a:pt x="538" y="117"/>
                    <a:pt x="537" y="118"/>
                  </a:cubicBezTo>
                  <a:cubicBezTo>
                    <a:pt x="537" y="118"/>
                    <a:pt x="536" y="119"/>
                    <a:pt x="535" y="119"/>
                  </a:cubicBezTo>
                  <a:cubicBezTo>
                    <a:pt x="534" y="119"/>
                    <a:pt x="532" y="120"/>
                    <a:pt x="531" y="122"/>
                  </a:cubicBezTo>
                  <a:cubicBezTo>
                    <a:pt x="529" y="124"/>
                    <a:pt x="528" y="125"/>
                    <a:pt x="527" y="126"/>
                  </a:cubicBezTo>
                  <a:cubicBezTo>
                    <a:pt x="525" y="127"/>
                    <a:pt x="524" y="127"/>
                    <a:pt x="522" y="127"/>
                  </a:cubicBezTo>
                  <a:cubicBezTo>
                    <a:pt x="521" y="127"/>
                    <a:pt x="520" y="127"/>
                    <a:pt x="519" y="127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8" y="127"/>
                    <a:pt x="517" y="127"/>
                    <a:pt x="517" y="127"/>
                  </a:cubicBezTo>
                  <a:cubicBezTo>
                    <a:pt x="517" y="127"/>
                    <a:pt x="517" y="128"/>
                    <a:pt x="517" y="128"/>
                  </a:cubicBezTo>
                  <a:cubicBezTo>
                    <a:pt x="517" y="130"/>
                    <a:pt x="518" y="134"/>
                    <a:pt x="520" y="136"/>
                  </a:cubicBezTo>
                  <a:cubicBezTo>
                    <a:pt x="520" y="137"/>
                    <a:pt x="520" y="138"/>
                    <a:pt x="520" y="139"/>
                  </a:cubicBezTo>
                  <a:cubicBezTo>
                    <a:pt x="520" y="140"/>
                    <a:pt x="520" y="141"/>
                    <a:pt x="519" y="142"/>
                  </a:cubicBezTo>
                  <a:cubicBezTo>
                    <a:pt x="518" y="142"/>
                    <a:pt x="517" y="143"/>
                    <a:pt x="516" y="143"/>
                  </a:cubicBezTo>
                  <a:cubicBezTo>
                    <a:pt x="515" y="143"/>
                    <a:pt x="514" y="142"/>
                    <a:pt x="512" y="142"/>
                  </a:cubicBezTo>
                  <a:cubicBezTo>
                    <a:pt x="510" y="141"/>
                    <a:pt x="508" y="141"/>
                    <a:pt x="507" y="139"/>
                  </a:cubicBezTo>
                  <a:cubicBezTo>
                    <a:pt x="506" y="138"/>
                    <a:pt x="505" y="137"/>
                    <a:pt x="505" y="135"/>
                  </a:cubicBezTo>
                  <a:cubicBezTo>
                    <a:pt x="505" y="134"/>
                    <a:pt x="505" y="132"/>
                    <a:pt x="506" y="131"/>
                  </a:cubicBezTo>
                  <a:cubicBezTo>
                    <a:pt x="507" y="130"/>
                    <a:pt x="508" y="129"/>
                    <a:pt x="508" y="127"/>
                  </a:cubicBezTo>
                  <a:cubicBezTo>
                    <a:pt x="509" y="126"/>
                    <a:pt x="509" y="125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7" y="124"/>
                    <a:pt x="506" y="124"/>
                  </a:cubicBezTo>
                  <a:cubicBezTo>
                    <a:pt x="504" y="124"/>
                    <a:pt x="502" y="124"/>
                    <a:pt x="500" y="123"/>
                  </a:cubicBezTo>
                  <a:cubicBezTo>
                    <a:pt x="498" y="123"/>
                    <a:pt x="496" y="122"/>
                    <a:pt x="494" y="120"/>
                  </a:cubicBezTo>
                  <a:cubicBezTo>
                    <a:pt x="494" y="119"/>
                    <a:pt x="494" y="119"/>
                    <a:pt x="494" y="118"/>
                  </a:cubicBezTo>
                  <a:cubicBezTo>
                    <a:pt x="494" y="117"/>
                    <a:pt x="494" y="117"/>
                    <a:pt x="494" y="116"/>
                  </a:cubicBezTo>
                  <a:cubicBezTo>
                    <a:pt x="495" y="116"/>
                    <a:pt x="495" y="116"/>
                    <a:pt x="496" y="116"/>
                  </a:cubicBezTo>
                  <a:cubicBezTo>
                    <a:pt x="498" y="116"/>
                    <a:pt x="500" y="117"/>
                    <a:pt x="504" y="117"/>
                  </a:cubicBezTo>
                  <a:cubicBezTo>
                    <a:pt x="503" y="117"/>
                    <a:pt x="503" y="117"/>
                    <a:pt x="503" y="117"/>
                  </a:cubicBezTo>
                  <a:cubicBezTo>
                    <a:pt x="504" y="117"/>
                    <a:pt x="504" y="117"/>
                    <a:pt x="504" y="117"/>
                  </a:cubicBezTo>
                  <a:cubicBezTo>
                    <a:pt x="504" y="117"/>
                    <a:pt x="504" y="117"/>
                    <a:pt x="505" y="117"/>
                  </a:cubicBezTo>
                  <a:cubicBezTo>
                    <a:pt x="505" y="117"/>
                    <a:pt x="506" y="117"/>
                    <a:pt x="506" y="117"/>
                  </a:cubicBezTo>
                  <a:cubicBezTo>
                    <a:pt x="506" y="117"/>
                    <a:pt x="506" y="117"/>
                    <a:pt x="506" y="117"/>
                  </a:cubicBezTo>
                  <a:cubicBezTo>
                    <a:pt x="506" y="116"/>
                    <a:pt x="506" y="116"/>
                    <a:pt x="506" y="115"/>
                  </a:cubicBezTo>
                  <a:cubicBezTo>
                    <a:pt x="506" y="114"/>
                    <a:pt x="507" y="113"/>
                    <a:pt x="508" y="113"/>
                  </a:cubicBezTo>
                  <a:cubicBezTo>
                    <a:pt x="508" y="113"/>
                    <a:pt x="509" y="113"/>
                    <a:pt x="509" y="113"/>
                  </a:cubicBezTo>
                  <a:cubicBezTo>
                    <a:pt x="513" y="113"/>
                    <a:pt x="515" y="114"/>
                    <a:pt x="517" y="114"/>
                  </a:cubicBezTo>
                  <a:cubicBezTo>
                    <a:pt x="519" y="114"/>
                    <a:pt x="520" y="113"/>
                    <a:pt x="522" y="112"/>
                  </a:cubicBezTo>
                  <a:cubicBezTo>
                    <a:pt x="522" y="112"/>
                    <a:pt x="522" y="112"/>
                    <a:pt x="522" y="112"/>
                  </a:cubicBezTo>
                  <a:cubicBezTo>
                    <a:pt x="523" y="111"/>
                    <a:pt x="523" y="111"/>
                    <a:pt x="523" y="110"/>
                  </a:cubicBezTo>
                  <a:cubicBezTo>
                    <a:pt x="523" y="108"/>
                    <a:pt x="522" y="107"/>
                    <a:pt x="521" y="106"/>
                  </a:cubicBezTo>
                  <a:cubicBezTo>
                    <a:pt x="520" y="104"/>
                    <a:pt x="518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5" y="104"/>
                    <a:pt x="512" y="105"/>
                    <a:pt x="510" y="105"/>
                  </a:cubicBezTo>
                  <a:cubicBezTo>
                    <a:pt x="509" y="105"/>
                    <a:pt x="508" y="105"/>
                    <a:pt x="507" y="105"/>
                  </a:cubicBezTo>
                  <a:cubicBezTo>
                    <a:pt x="507" y="104"/>
                    <a:pt x="506" y="103"/>
                    <a:pt x="506" y="102"/>
                  </a:cubicBezTo>
                  <a:cubicBezTo>
                    <a:pt x="506" y="101"/>
                    <a:pt x="507" y="100"/>
                    <a:pt x="508" y="100"/>
                  </a:cubicBezTo>
                  <a:cubicBezTo>
                    <a:pt x="508" y="99"/>
                    <a:pt x="509" y="99"/>
                    <a:pt x="510" y="99"/>
                  </a:cubicBezTo>
                  <a:cubicBezTo>
                    <a:pt x="512" y="99"/>
                    <a:pt x="513" y="100"/>
                    <a:pt x="515" y="99"/>
                  </a:cubicBezTo>
                  <a:cubicBezTo>
                    <a:pt x="515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8"/>
                    <a:pt x="515" y="98"/>
                  </a:cubicBezTo>
                  <a:cubicBezTo>
                    <a:pt x="514" y="98"/>
                    <a:pt x="513" y="97"/>
                    <a:pt x="512" y="97"/>
                  </a:cubicBezTo>
                  <a:cubicBezTo>
                    <a:pt x="511" y="97"/>
                    <a:pt x="511" y="97"/>
                    <a:pt x="510" y="97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08" y="98"/>
                    <a:pt x="506" y="98"/>
                    <a:pt x="505" y="98"/>
                  </a:cubicBezTo>
                  <a:cubicBezTo>
                    <a:pt x="502" y="98"/>
                    <a:pt x="499" y="97"/>
                    <a:pt x="497" y="94"/>
                  </a:cubicBezTo>
                  <a:cubicBezTo>
                    <a:pt x="495" y="92"/>
                    <a:pt x="492" y="91"/>
                    <a:pt x="490" y="91"/>
                  </a:cubicBezTo>
                  <a:cubicBezTo>
                    <a:pt x="489" y="91"/>
                    <a:pt x="488" y="91"/>
                    <a:pt x="487" y="92"/>
                  </a:cubicBezTo>
                  <a:cubicBezTo>
                    <a:pt x="486" y="93"/>
                    <a:pt x="486" y="94"/>
                    <a:pt x="485" y="97"/>
                  </a:cubicBezTo>
                  <a:cubicBezTo>
                    <a:pt x="485" y="101"/>
                    <a:pt x="483" y="103"/>
                    <a:pt x="481" y="103"/>
                  </a:cubicBezTo>
                  <a:cubicBezTo>
                    <a:pt x="479" y="104"/>
                    <a:pt x="477" y="104"/>
                    <a:pt x="476" y="104"/>
                  </a:cubicBezTo>
                  <a:cubicBezTo>
                    <a:pt x="475" y="104"/>
                    <a:pt x="474" y="104"/>
                    <a:pt x="474" y="105"/>
                  </a:cubicBezTo>
                  <a:cubicBezTo>
                    <a:pt x="473" y="105"/>
                    <a:pt x="473" y="106"/>
                    <a:pt x="473" y="106"/>
                  </a:cubicBezTo>
                  <a:cubicBezTo>
                    <a:pt x="473" y="106"/>
                    <a:pt x="473" y="106"/>
                    <a:pt x="474" y="107"/>
                  </a:cubicBezTo>
                  <a:cubicBezTo>
                    <a:pt x="474" y="107"/>
                    <a:pt x="475" y="108"/>
                    <a:pt x="476" y="108"/>
                  </a:cubicBezTo>
                  <a:cubicBezTo>
                    <a:pt x="477" y="109"/>
                    <a:pt x="480" y="109"/>
                    <a:pt x="483" y="109"/>
                  </a:cubicBezTo>
                  <a:cubicBezTo>
                    <a:pt x="487" y="109"/>
                    <a:pt x="491" y="112"/>
                    <a:pt x="492" y="114"/>
                  </a:cubicBezTo>
                  <a:cubicBezTo>
                    <a:pt x="493" y="114"/>
                    <a:pt x="493" y="115"/>
                    <a:pt x="493" y="116"/>
                  </a:cubicBezTo>
                  <a:cubicBezTo>
                    <a:pt x="493" y="116"/>
                    <a:pt x="493" y="117"/>
                    <a:pt x="493" y="117"/>
                  </a:cubicBezTo>
                  <a:cubicBezTo>
                    <a:pt x="492" y="118"/>
                    <a:pt x="492" y="118"/>
                    <a:pt x="491" y="118"/>
                  </a:cubicBezTo>
                  <a:cubicBezTo>
                    <a:pt x="491" y="118"/>
                    <a:pt x="490" y="118"/>
                    <a:pt x="490" y="118"/>
                  </a:cubicBezTo>
                  <a:cubicBezTo>
                    <a:pt x="490" y="119"/>
                    <a:pt x="490" y="119"/>
                    <a:pt x="489" y="120"/>
                  </a:cubicBezTo>
                  <a:cubicBezTo>
                    <a:pt x="489" y="121"/>
                    <a:pt x="488" y="121"/>
                    <a:pt x="487" y="121"/>
                  </a:cubicBezTo>
                  <a:cubicBezTo>
                    <a:pt x="487" y="121"/>
                    <a:pt x="486" y="121"/>
                    <a:pt x="486" y="120"/>
                  </a:cubicBezTo>
                  <a:cubicBezTo>
                    <a:pt x="486" y="120"/>
                    <a:pt x="486" y="120"/>
                    <a:pt x="486" y="120"/>
                  </a:cubicBezTo>
                  <a:cubicBezTo>
                    <a:pt x="485" y="120"/>
                    <a:pt x="484" y="120"/>
                    <a:pt x="483" y="120"/>
                  </a:cubicBezTo>
                  <a:cubicBezTo>
                    <a:pt x="483" y="120"/>
                    <a:pt x="482" y="120"/>
                    <a:pt x="482" y="120"/>
                  </a:cubicBezTo>
                  <a:cubicBezTo>
                    <a:pt x="482" y="121"/>
                    <a:pt x="482" y="121"/>
                    <a:pt x="482" y="121"/>
                  </a:cubicBezTo>
                  <a:cubicBezTo>
                    <a:pt x="482" y="121"/>
                    <a:pt x="482" y="121"/>
                    <a:pt x="482" y="122"/>
                  </a:cubicBezTo>
                  <a:cubicBezTo>
                    <a:pt x="483" y="123"/>
                    <a:pt x="483" y="124"/>
                    <a:pt x="483" y="125"/>
                  </a:cubicBezTo>
                  <a:cubicBezTo>
                    <a:pt x="483" y="126"/>
                    <a:pt x="483" y="127"/>
                    <a:pt x="482" y="127"/>
                  </a:cubicBezTo>
                  <a:cubicBezTo>
                    <a:pt x="482" y="128"/>
                    <a:pt x="482" y="129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1"/>
                    <a:pt x="481" y="131"/>
                    <a:pt x="481" y="132"/>
                  </a:cubicBezTo>
                  <a:cubicBezTo>
                    <a:pt x="480" y="132"/>
                    <a:pt x="480" y="132"/>
                    <a:pt x="479" y="132"/>
                  </a:cubicBezTo>
                  <a:cubicBezTo>
                    <a:pt x="478" y="132"/>
                    <a:pt x="477" y="132"/>
                    <a:pt x="475" y="132"/>
                  </a:cubicBezTo>
                  <a:cubicBezTo>
                    <a:pt x="474" y="131"/>
                    <a:pt x="472" y="131"/>
                    <a:pt x="470" y="131"/>
                  </a:cubicBezTo>
                  <a:cubicBezTo>
                    <a:pt x="470" y="131"/>
                    <a:pt x="469" y="131"/>
                    <a:pt x="468" y="131"/>
                  </a:cubicBezTo>
                  <a:cubicBezTo>
                    <a:pt x="463" y="131"/>
                    <a:pt x="455" y="132"/>
                    <a:pt x="448" y="133"/>
                  </a:cubicBezTo>
                  <a:cubicBezTo>
                    <a:pt x="447" y="134"/>
                    <a:pt x="445" y="134"/>
                    <a:pt x="444" y="134"/>
                  </a:cubicBezTo>
                  <a:cubicBezTo>
                    <a:pt x="438" y="134"/>
                    <a:pt x="432" y="132"/>
                    <a:pt x="430" y="129"/>
                  </a:cubicBezTo>
                  <a:cubicBezTo>
                    <a:pt x="429" y="128"/>
                    <a:pt x="428" y="127"/>
                    <a:pt x="426" y="127"/>
                  </a:cubicBezTo>
                  <a:cubicBezTo>
                    <a:pt x="425" y="126"/>
                    <a:pt x="424" y="126"/>
                    <a:pt x="422" y="126"/>
                  </a:cubicBezTo>
                  <a:cubicBezTo>
                    <a:pt x="421" y="126"/>
                    <a:pt x="420" y="126"/>
                    <a:pt x="418" y="126"/>
                  </a:cubicBezTo>
                  <a:cubicBezTo>
                    <a:pt x="417" y="126"/>
                    <a:pt x="416" y="126"/>
                    <a:pt x="415" y="125"/>
                  </a:cubicBezTo>
                  <a:cubicBezTo>
                    <a:pt x="414" y="125"/>
                    <a:pt x="414" y="124"/>
                    <a:pt x="413" y="124"/>
                  </a:cubicBezTo>
                  <a:cubicBezTo>
                    <a:pt x="412" y="122"/>
                    <a:pt x="411" y="122"/>
                    <a:pt x="408" y="121"/>
                  </a:cubicBezTo>
                  <a:cubicBezTo>
                    <a:pt x="407" y="121"/>
                    <a:pt x="405" y="121"/>
                    <a:pt x="404" y="120"/>
                  </a:cubicBezTo>
                  <a:cubicBezTo>
                    <a:pt x="403" y="119"/>
                    <a:pt x="403" y="118"/>
                    <a:pt x="403" y="117"/>
                  </a:cubicBezTo>
                  <a:cubicBezTo>
                    <a:pt x="402" y="115"/>
                    <a:pt x="402" y="113"/>
                    <a:pt x="402" y="112"/>
                  </a:cubicBezTo>
                  <a:cubicBezTo>
                    <a:pt x="402" y="111"/>
                    <a:pt x="402" y="111"/>
                    <a:pt x="402" y="111"/>
                  </a:cubicBezTo>
                  <a:cubicBezTo>
                    <a:pt x="401" y="111"/>
                    <a:pt x="401" y="111"/>
                    <a:pt x="400" y="111"/>
                  </a:cubicBezTo>
                  <a:cubicBezTo>
                    <a:pt x="400" y="110"/>
                    <a:pt x="398" y="110"/>
                    <a:pt x="397" y="110"/>
                  </a:cubicBezTo>
                  <a:cubicBezTo>
                    <a:pt x="392" y="110"/>
                    <a:pt x="387" y="111"/>
                    <a:pt x="385" y="113"/>
                  </a:cubicBezTo>
                  <a:cubicBezTo>
                    <a:pt x="383" y="114"/>
                    <a:pt x="380" y="115"/>
                    <a:pt x="378" y="115"/>
                  </a:cubicBezTo>
                  <a:cubicBezTo>
                    <a:pt x="375" y="116"/>
                    <a:pt x="373" y="116"/>
                    <a:pt x="371" y="117"/>
                  </a:cubicBezTo>
                  <a:cubicBezTo>
                    <a:pt x="370" y="118"/>
                    <a:pt x="369" y="119"/>
                    <a:pt x="369" y="120"/>
                  </a:cubicBezTo>
                  <a:cubicBezTo>
                    <a:pt x="368" y="121"/>
                    <a:pt x="368" y="121"/>
                    <a:pt x="368" y="122"/>
                  </a:cubicBezTo>
                  <a:cubicBezTo>
                    <a:pt x="368" y="123"/>
                    <a:pt x="368" y="123"/>
                    <a:pt x="368" y="123"/>
                  </a:cubicBezTo>
                  <a:cubicBezTo>
                    <a:pt x="369" y="123"/>
                    <a:pt x="369" y="123"/>
                    <a:pt x="369" y="123"/>
                  </a:cubicBezTo>
                  <a:cubicBezTo>
                    <a:pt x="369" y="123"/>
                    <a:pt x="370" y="123"/>
                    <a:pt x="371" y="123"/>
                  </a:cubicBezTo>
                  <a:cubicBezTo>
                    <a:pt x="371" y="123"/>
                    <a:pt x="372" y="123"/>
                    <a:pt x="373" y="123"/>
                  </a:cubicBezTo>
                  <a:cubicBezTo>
                    <a:pt x="373" y="123"/>
                    <a:pt x="374" y="123"/>
                    <a:pt x="374" y="123"/>
                  </a:cubicBezTo>
                  <a:cubicBezTo>
                    <a:pt x="375" y="122"/>
                    <a:pt x="375" y="122"/>
                    <a:pt x="376" y="122"/>
                  </a:cubicBezTo>
                  <a:cubicBezTo>
                    <a:pt x="377" y="121"/>
                    <a:pt x="379" y="119"/>
                    <a:pt x="381" y="119"/>
                  </a:cubicBezTo>
                  <a:cubicBezTo>
                    <a:pt x="382" y="119"/>
                    <a:pt x="383" y="120"/>
                    <a:pt x="383" y="120"/>
                  </a:cubicBezTo>
                  <a:cubicBezTo>
                    <a:pt x="384" y="120"/>
                    <a:pt x="384" y="120"/>
                    <a:pt x="384" y="120"/>
                  </a:cubicBezTo>
                  <a:cubicBezTo>
                    <a:pt x="388" y="120"/>
                    <a:pt x="391" y="117"/>
                    <a:pt x="394" y="116"/>
                  </a:cubicBezTo>
                  <a:cubicBezTo>
                    <a:pt x="395" y="115"/>
                    <a:pt x="396" y="115"/>
                    <a:pt x="397" y="115"/>
                  </a:cubicBezTo>
                  <a:cubicBezTo>
                    <a:pt x="397" y="115"/>
                    <a:pt x="398" y="115"/>
                    <a:pt x="399" y="116"/>
                  </a:cubicBezTo>
                  <a:cubicBezTo>
                    <a:pt x="399" y="116"/>
                    <a:pt x="400" y="117"/>
                    <a:pt x="400" y="117"/>
                  </a:cubicBezTo>
                  <a:cubicBezTo>
                    <a:pt x="400" y="118"/>
                    <a:pt x="399" y="119"/>
                    <a:pt x="399" y="119"/>
                  </a:cubicBezTo>
                  <a:cubicBezTo>
                    <a:pt x="398" y="120"/>
                    <a:pt x="398" y="120"/>
                    <a:pt x="397" y="121"/>
                  </a:cubicBezTo>
                  <a:cubicBezTo>
                    <a:pt x="396" y="122"/>
                    <a:pt x="394" y="123"/>
                    <a:pt x="392" y="123"/>
                  </a:cubicBezTo>
                  <a:cubicBezTo>
                    <a:pt x="388" y="125"/>
                    <a:pt x="383" y="127"/>
                    <a:pt x="380" y="127"/>
                  </a:cubicBezTo>
                  <a:cubicBezTo>
                    <a:pt x="379" y="127"/>
                    <a:pt x="378" y="128"/>
                    <a:pt x="377" y="128"/>
                  </a:cubicBezTo>
                  <a:cubicBezTo>
                    <a:pt x="377" y="129"/>
                    <a:pt x="377" y="129"/>
                    <a:pt x="377" y="130"/>
                  </a:cubicBezTo>
                  <a:cubicBezTo>
                    <a:pt x="376" y="132"/>
                    <a:pt x="378" y="136"/>
                    <a:pt x="382" y="141"/>
                  </a:cubicBezTo>
                  <a:cubicBezTo>
                    <a:pt x="383" y="143"/>
                    <a:pt x="384" y="145"/>
                    <a:pt x="384" y="146"/>
                  </a:cubicBezTo>
                  <a:cubicBezTo>
                    <a:pt x="384" y="147"/>
                    <a:pt x="384" y="148"/>
                    <a:pt x="383" y="148"/>
                  </a:cubicBezTo>
                  <a:cubicBezTo>
                    <a:pt x="383" y="148"/>
                    <a:pt x="382" y="149"/>
                    <a:pt x="382" y="149"/>
                  </a:cubicBezTo>
                  <a:cubicBezTo>
                    <a:pt x="381" y="149"/>
                    <a:pt x="380" y="149"/>
                    <a:pt x="380" y="149"/>
                  </a:cubicBezTo>
                  <a:cubicBezTo>
                    <a:pt x="379" y="149"/>
                    <a:pt x="379" y="150"/>
                    <a:pt x="379" y="150"/>
                  </a:cubicBezTo>
                  <a:cubicBezTo>
                    <a:pt x="379" y="151"/>
                    <a:pt x="379" y="152"/>
                    <a:pt x="378" y="152"/>
                  </a:cubicBezTo>
                  <a:cubicBezTo>
                    <a:pt x="378" y="153"/>
                    <a:pt x="377" y="153"/>
                    <a:pt x="376" y="153"/>
                  </a:cubicBezTo>
                  <a:cubicBezTo>
                    <a:pt x="374" y="153"/>
                    <a:pt x="371" y="151"/>
                    <a:pt x="370" y="150"/>
                  </a:cubicBezTo>
                  <a:cubicBezTo>
                    <a:pt x="370" y="150"/>
                    <a:pt x="369" y="149"/>
                    <a:pt x="369" y="148"/>
                  </a:cubicBezTo>
                  <a:cubicBezTo>
                    <a:pt x="369" y="148"/>
                    <a:pt x="369" y="147"/>
                    <a:pt x="370" y="147"/>
                  </a:cubicBezTo>
                  <a:cubicBezTo>
                    <a:pt x="370" y="147"/>
                    <a:pt x="370" y="146"/>
                    <a:pt x="371" y="146"/>
                  </a:cubicBezTo>
                  <a:cubicBezTo>
                    <a:pt x="372" y="146"/>
                    <a:pt x="372" y="146"/>
                    <a:pt x="373" y="145"/>
                  </a:cubicBezTo>
                  <a:cubicBezTo>
                    <a:pt x="373" y="145"/>
                    <a:pt x="373" y="145"/>
                    <a:pt x="373" y="144"/>
                  </a:cubicBezTo>
                  <a:cubicBezTo>
                    <a:pt x="373" y="143"/>
                    <a:pt x="371" y="140"/>
                    <a:pt x="369" y="139"/>
                  </a:cubicBezTo>
                  <a:cubicBezTo>
                    <a:pt x="368" y="137"/>
                    <a:pt x="366" y="137"/>
                    <a:pt x="365" y="137"/>
                  </a:cubicBezTo>
                  <a:cubicBezTo>
                    <a:pt x="365" y="137"/>
                    <a:pt x="365" y="137"/>
                    <a:pt x="364" y="137"/>
                  </a:cubicBezTo>
                  <a:cubicBezTo>
                    <a:pt x="363" y="136"/>
                    <a:pt x="363" y="136"/>
                    <a:pt x="363" y="136"/>
                  </a:cubicBezTo>
                  <a:cubicBezTo>
                    <a:pt x="363" y="135"/>
                    <a:pt x="363" y="135"/>
                    <a:pt x="363" y="135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2" y="134"/>
                    <a:pt x="362" y="134"/>
                    <a:pt x="360" y="134"/>
                  </a:cubicBezTo>
                  <a:cubicBezTo>
                    <a:pt x="359" y="134"/>
                    <a:pt x="358" y="134"/>
                    <a:pt x="356" y="133"/>
                  </a:cubicBezTo>
                  <a:cubicBezTo>
                    <a:pt x="355" y="132"/>
                    <a:pt x="354" y="131"/>
                    <a:pt x="353" y="130"/>
                  </a:cubicBezTo>
                  <a:cubicBezTo>
                    <a:pt x="352" y="130"/>
                    <a:pt x="351" y="130"/>
                    <a:pt x="350" y="130"/>
                  </a:cubicBezTo>
                  <a:cubicBezTo>
                    <a:pt x="350" y="130"/>
                    <a:pt x="349" y="130"/>
                    <a:pt x="347" y="130"/>
                  </a:cubicBezTo>
                  <a:cubicBezTo>
                    <a:pt x="345" y="132"/>
                    <a:pt x="342" y="132"/>
                    <a:pt x="339" y="133"/>
                  </a:cubicBezTo>
                  <a:cubicBezTo>
                    <a:pt x="335" y="133"/>
                    <a:pt x="331" y="133"/>
                    <a:pt x="326" y="134"/>
                  </a:cubicBezTo>
                  <a:cubicBezTo>
                    <a:pt x="322" y="135"/>
                    <a:pt x="317" y="135"/>
                    <a:pt x="312" y="135"/>
                  </a:cubicBezTo>
                  <a:cubicBezTo>
                    <a:pt x="308" y="135"/>
                    <a:pt x="303" y="135"/>
                    <a:pt x="300" y="134"/>
                  </a:cubicBezTo>
                  <a:cubicBezTo>
                    <a:pt x="296" y="134"/>
                    <a:pt x="294" y="133"/>
                    <a:pt x="292" y="132"/>
                  </a:cubicBezTo>
                  <a:cubicBezTo>
                    <a:pt x="291" y="131"/>
                    <a:pt x="291" y="130"/>
                    <a:pt x="291" y="129"/>
                  </a:cubicBezTo>
                  <a:cubicBezTo>
                    <a:pt x="291" y="128"/>
                    <a:pt x="292" y="127"/>
                    <a:pt x="293" y="126"/>
                  </a:cubicBezTo>
                  <a:cubicBezTo>
                    <a:pt x="294" y="125"/>
                    <a:pt x="295" y="124"/>
                    <a:pt x="296" y="124"/>
                  </a:cubicBezTo>
                  <a:cubicBezTo>
                    <a:pt x="299" y="122"/>
                    <a:pt x="302" y="121"/>
                    <a:pt x="305" y="121"/>
                  </a:cubicBezTo>
                  <a:cubicBezTo>
                    <a:pt x="305" y="121"/>
                    <a:pt x="305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0"/>
                    <a:pt x="305" y="119"/>
                  </a:cubicBezTo>
                  <a:cubicBezTo>
                    <a:pt x="304" y="117"/>
                    <a:pt x="302" y="116"/>
                    <a:pt x="301" y="114"/>
                  </a:cubicBezTo>
                  <a:cubicBezTo>
                    <a:pt x="297" y="111"/>
                    <a:pt x="289" y="109"/>
                    <a:pt x="285" y="109"/>
                  </a:cubicBezTo>
                  <a:cubicBezTo>
                    <a:pt x="285" y="109"/>
                    <a:pt x="284" y="109"/>
                    <a:pt x="284" y="109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4" y="110"/>
                    <a:pt x="284" y="111"/>
                    <a:pt x="283" y="111"/>
                  </a:cubicBezTo>
                  <a:cubicBezTo>
                    <a:pt x="282" y="111"/>
                    <a:pt x="282" y="111"/>
                    <a:pt x="281" y="111"/>
                  </a:cubicBezTo>
                  <a:cubicBezTo>
                    <a:pt x="278" y="111"/>
                    <a:pt x="273" y="110"/>
                    <a:pt x="266" y="109"/>
                  </a:cubicBezTo>
                  <a:cubicBezTo>
                    <a:pt x="262" y="108"/>
                    <a:pt x="259" y="106"/>
                    <a:pt x="257" y="105"/>
                  </a:cubicBezTo>
                  <a:cubicBezTo>
                    <a:pt x="254" y="104"/>
                    <a:pt x="253" y="103"/>
                    <a:pt x="250" y="103"/>
                  </a:cubicBezTo>
                  <a:cubicBezTo>
                    <a:pt x="244" y="103"/>
                    <a:pt x="235" y="101"/>
                    <a:pt x="227" y="96"/>
                  </a:cubicBezTo>
                  <a:cubicBezTo>
                    <a:pt x="225" y="93"/>
                    <a:pt x="220" y="92"/>
                    <a:pt x="215" y="92"/>
                  </a:cubicBezTo>
                  <a:cubicBezTo>
                    <a:pt x="212" y="92"/>
                    <a:pt x="210" y="93"/>
                    <a:pt x="207" y="94"/>
                  </a:cubicBezTo>
                  <a:cubicBezTo>
                    <a:pt x="205" y="94"/>
                    <a:pt x="204" y="95"/>
                    <a:pt x="203" y="96"/>
                  </a:cubicBezTo>
                  <a:cubicBezTo>
                    <a:pt x="202" y="99"/>
                    <a:pt x="200" y="100"/>
                    <a:pt x="198" y="101"/>
                  </a:cubicBezTo>
                  <a:cubicBezTo>
                    <a:pt x="196" y="102"/>
                    <a:pt x="193" y="102"/>
                    <a:pt x="191" y="102"/>
                  </a:cubicBezTo>
                  <a:cubicBezTo>
                    <a:pt x="190" y="102"/>
                    <a:pt x="190" y="102"/>
                    <a:pt x="189" y="102"/>
                  </a:cubicBezTo>
                  <a:cubicBezTo>
                    <a:pt x="189" y="102"/>
                    <a:pt x="188" y="101"/>
                    <a:pt x="187" y="101"/>
                  </a:cubicBezTo>
                  <a:cubicBezTo>
                    <a:pt x="187" y="101"/>
                    <a:pt x="186" y="100"/>
                    <a:pt x="187" y="100"/>
                  </a:cubicBezTo>
                  <a:cubicBezTo>
                    <a:pt x="187" y="98"/>
                    <a:pt x="187" y="97"/>
                    <a:pt x="188" y="96"/>
                  </a:cubicBezTo>
                  <a:cubicBezTo>
                    <a:pt x="188" y="96"/>
                    <a:pt x="189" y="95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8" y="93"/>
                    <a:pt x="188" y="92"/>
                  </a:cubicBezTo>
                  <a:cubicBezTo>
                    <a:pt x="188" y="92"/>
                    <a:pt x="188" y="91"/>
                    <a:pt x="188" y="90"/>
                  </a:cubicBezTo>
                  <a:cubicBezTo>
                    <a:pt x="188" y="89"/>
                    <a:pt x="188" y="87"/>
                    <a:pt x="187" y="86"/>
                  </a:cubicBezTo>
                  <a:cubicBezTo>
                    <a:pt x="187" y="86"/>
                    <a:pt x="187" y="86"/>
                    <a:pt x="186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6" y="86"/>
                    <a:pt x="185" y="86"/>
                    <a:pt x="185" y="87"/>
                  </a:cubicBezTo>
                  <a:cubicBezTo>
                    <a:pt x="184" y="88"/>
                    <a:pt x="183" y="89"/>
                    <a:pt x="182" y="90"/>
                  </a:cubicBezTo>
                  <a:cubicBezTo>
                    <a:pt x="181" y="93"/>
                    <a:pt x="179" y="96"/>
                    <a:pt x="177" y="99"/>
                  </a:cubicBezTo>
                  <a:cubicBezTo>
                    <a:pt x="175" y="100"/>
                    <a:pt x="174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69" y="101"/>
                    <a:pt x="167" y="100"/>
                    <a:pt x="165" y="98"/>
                  </a:cubicBezTo>
                  <a:cubicBezTo>
                    <a:pt x="164" y="96"/>
                    <a:pt x="162" y="94"/>
                    <a:pt x="161" y="91"/>
                  </a:cubicBezTo>
                  <a:cubicBezTo>
                    <a:pt x="159" y="86"/>
                    <a:pt x="156" y="81"/>
                    <a:pt x="153" y="79"/>
                  </a:cubicBezTo>
                  <a:cubicBezTo>
                    <a:pt x="151" y="77"/>
                    <a:pt x="148" y="76"/>
                    <a:pt x="147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7" y="78"/>
                    <a:pt x="148" y="79"/>
                  </a:cubicBezTo>
                  <a:cubicBezTo>
                    <a:pt x="149" y="81"/>
                    <a:pt x="150" y="82"/>
                    <a:pt x="150" y="83"/>
                  </a:cubicBezTo>
                  <a:cubicBezTo>
                    <a:pt x="150" y="84"/>
                    <a:pt x="149" y="85"/>
                    <a:pt x="149" y="85"/>
                  </a:cubicBezTo>
                  <a:cubicBezTo>
                    <a:pt x="148" y="85"/>
                    <a:pt x="148" y="85"/>
                    <a:pt x="147" y="85"/>
                  </a:cubicBezTo>
                  <a:cubicBezTo>
                    <a:pt x="146" y="85"/>
                    <a:pt x="145" y="85"/>
                    <a:pt x="145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4" y="89"/>
                    <a:pt x="143" y="90"/>
                    <a:pt x="142" y="92"/>
                  </a:cubicBezTo>
                  <a:cubicBezTo>
                    <a:pt x="141" y="93"/>
                    <a:pt x="139" y="94"/>
                    <a:pt x="138" y="95"/>
                  </a:cubicBezTo>
                  <a:cubicBezTo>
                    <a:pt x="137" y="95"/>
                    <a:pt x="136" y="95"/>
                    <a:pt x="136" y="9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34" y="95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3"/>
                    <a:pt x="134" y="93"/>
                    <a:pt x="133" y="93"/>
                  </a:cubicBezTo>
                  <a:cubicBezTo>
                    <a:pt x="133" y="92"/>
                    <a:pt x="132" y="92"/>
                    <a:pt x="132" y="92"/>
                  </a:cubicBezTo>
                  <a:cubicBezTo>
                    <a:pt x="130" y="92"/>
                    <a:pt x="127" y="93"/>
                    <a:pt x="125" y="96"/>
                  </a:cubicBezTo>
                  <a:cubicBezTo>
                    <a:pt x="121" y="100"/>
                    <a:pt x="118" y="102"/>
                    <a:pt x="116" y="102"/>
                  </a:cubicBezTo>
                  <a:cubicBezTo>
                    <a:pt x="114" y="102"/>
                    <a:pt x="113" y="101"/>
                    <a:pt x="112" y="10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00"/>
                    <a:pt x="109" y="100"/>
                    <a:pt x="107" y="102"/>
                  </a:cubicBezTo>
                  <a:cubicBezTo>
                    <a:pt x="104" y="103"/>
                    <a:pt x="101" y="104"/>
                    <a:pt x="99" y="106"/>
                  </a:cubicBezTo>
                  <a:cubicBezTo>
                    <a:pt x="98" y="107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1"/>
                    <a:pt x="96" y="112"/>
                    <a:pt x="94" y="113"/>
                  </a:cubicBezTo>
                  <a:cubicBezTo>
                    <a:pt x="93" y="114"/>
                    <a:pt x="91" y="115"/>
                    <a:pt x="89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7" y="115"/>
                    <a:pt x="87" y="114"/>
                    <a:pt x="86" y="114"/>
                  </a:cubicBezTo>
                  <a:cubicBezTo>
                    <a:pt x="85" y="114"/>
                    <a:pt x="85" y="113"/>
                    <a:pt x="85" y="112"/>
                  </a:cubicBezTo>
                  <a:cubicBezTo>
                    <a:pt x="85" y="111"/>
                    <a:pt x="86" y="110"/>
                    <a:pt x="87" y="109"/>
                  </a:cubicBezTo>
                  <a:cubicBezTo>
                    <a:pt x="88" y="108"/>
                    <a:pt x="89" y="107"/>
                    <a:pt x="91" y="106"/>
                  </a:cubicBezTo>
                  <a:cubicBezTo>
                    <a:pt x="93" y="105"/>
                    <a:pt x="96" y="103"/>
                    <a:pt x="101" y="100"/>
                  </a:cubicBezTo>
                  <a:cubicBezTo>
                    <a:pt x="105" y="97"/>
                    <a:pt x="109" y="94"/>
                    <a:pt x="113" y="94"/>
                  </a:cubicBezTo>
                  <a:cubicBezTo>
                    <a:pt x="115" y="93"/>
                    <a:pt x="119" y="92"/>
                    <a:pt x="122" y="91"/>
                  </a:cubicBezTo>
                  <a:cubicBezTo>
                    <a:pt x="125" y="90"/>
                    <a:pt x="128" y="88"/>
                    <a:pt x="129" y="87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8" y="86"/>
                  </a:cubicBezTo>
                  <a:cubicBezTo>
                    <a:pt x="127" y="86"/>
                    <a:pt x="125" y="86"/>
                    <a:pt x="123" y="86"/>
                  </a:cubicBezTo>
                  <a:cubicBezTo>
                    <a:pt x="122" y="86"/>
                    <a:pt x="121" y="86"/>
                    <a:pt x="121" y="86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18" y="86"/>
                    <a:pt x="115" y="87"/>
                    <a:pt x="113" y="88"/>
                  </a:cubicBezTo>
                  <a:cubicBezTo>
                    <a:pt x="110" y="90"/>
                    <a:pt x="107" y="91"/>
                    <a:pt x="103" y="93"/>
                  </a:cubicBezTo>
                  <a:cubicBezTo>
                    <a:pt x="99" y="95"/>
                    <a:pt x="95" y="95"/>
                    <a:pt x="93" y="96"/>
                  </a:cubicBezTo>
                  <a:cubicBezTo>
                    <a:pt x="92" y="96"/>
                    <a:pt x="91" y="96"/>
                    <a:pt x="91" y="96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9"/>
                  </a:cubicBezTo>
                  <a:cubicBezTo>
                    <a:pt x="92" y="99"/>
                    <a:pt x="91" y="100"/>
                    <a:pt x="91" y="100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101"/>
                    <a:pt x="86" y="100"/>
                    <a:pt x="85" y="100"/>
                  </a:cubicBezTo>
                  <a:cubicBezTo>
                    <a:pt x="85" y="100"/>
                    <a:pt x="84" y="100"/>
                    <a:pt x="84" y="100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2"/>
                    <a:pt x="82" y="102"/>
                    <a:pt x="81" y="102"/>
                  </a:cubicBezTo>
                  <a:cubicBezTo>
                    <a:pt x="79" y="102"/>
                    <a:pt x="78" y="101"/>
                    <a:pt x="78" y="100"/>
                  </a:cubicBezTo>
                  <a:cubicBezTo>
                    <a:pt x="78" y="99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7"/>
                    <a:pt x="79" y="97"/>
                    <a:pt x="78" y="97"/>
                  </a:cubicBezTo>
                  <a:cubicBezTo>
                    <a:pt x="77" y="97"/>
                    <a:pt x="76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7"/>
                    <a:pt x="74" y="99"/>
                    <a:pt x="73" y="99"/>
                  </a:cubicBezTo>
                  <a:cubicBezTo>
                    <a:pt x="72" y="100"/>
                    <a:pt x="70" y="101"/>
                    <a:pt x="66" y="101"/>
                  </a:cubicBezTo>
                  <a:cubicBezTo>
                    <a:pt x="63" y="101"/>
                    <a:pt x="60" y="102"/>
                    <a:pt x="59" y="104"/>
                  </a:cubicBezTo>
                  <a:cubicBezTo>
                    <a:pt x="58" y="104"/>
                    <a:pt x="58" y="105"/>
                    <a:pt x="58" y="105"/>
                  </a:cubicBezTo>
                  <a:cubicBezTo>
                    <a:pt x="58" y="105"/>
                    <a:pt x="58" y="106"/>
                    <a:pt x="59" y="106"/>
                  </a:cubicBezTo>
                  <a:cubicBezTo>
                    <a:pt x="61" y="108"/>
                    <a:pt x="63" y="109"/>
                    <a:pt x="64" y="111"/>
                  </a:cubicBezTo>
                  <a:cubicBezTo>
                    <a:pt x="64" y="111"/>
                    <a:pt x="65" y="112"/>
                    <a:pt x="65" y="112"/>
                  </a:cubicBezTo>
                  <a:cubicBezTo>
                    <a:pt x="65" y="113"/>
                    <a:pt x="64" y="114"/>
                    <a:pt x="64" y="114"/>
                  </a:cubicBezTo>
                  <a:cubicBezTo>
                    <a:pt x="63" y="115"/>
                    <a:pt x="63" y="115"/>
                    <a:pt x="62" y="115"/>
                  </a:cubicBezTo>
                  <a:cubicBezTo>
                    <a:pt x="61" y="115"/>
                    <a:pt x="60" y="115"/>
                    <a:pt x="59" y="114"/>
                  </a:cubicBezTo>
                  <a:cubicBezTo>
                    <a:pt x="58" y="114"/>
                    <a:pt x="57" y="113"/>
                    <a:pt x="56" y="112"/>
                  </a:cubicBezTo>
                  <a:cubicBezTo>
                    <a:pt x="53" y="111"/>
                    <a:pt x="51" y="110"/>
                    <a:pt x="47" y="110"/>
                  </a:cubicBezTo>
                  <a:cubicBezTo>
                    <a:pt x="47" y="110"/>
                    <a:pt x="46" y="110"/>
                    <a:pt x="46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1" y="110"/>
                    <a:pt x="35" y="108"/>
                    <a:pt x="31" y="106"/>
                  </a:cubicBezTo>
                  <a:cubicBezTo>
                    <a:pt x="26" y="103"/>
                    <a:pt x="22" y="101"/>
                    <a:pt x="20" y="99"/>
                  </a:cubicBezTo>
                  <a:cubicBezTo>
                    <a:pt x="19" y="98"/>
                    <a:pt x="19" y="98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6" y="97"/>
                    <a:pt x="15" y="97"/>
                    <a:pt x="13" y="97"/>
                  </a:cubicBezTo>
                  <a:cubicBezTo>
                    <a:pt x="9" y="97"/>
                    <a:pt x="4" y="97"/>
                    <a:pt x="0" y="9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0" y="268"/>
                    <a:pt x="1" y="268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1" y="268"/>
                    <a:pt x="2" y="268"/>
                    <a:pt x="2" y="269"/>
                  </a:cubicBezTo>
                  <a:cubicBezTo>
                    <a:pt x="2" y="269"/>
                    <a:pt x="2" y="269"/>
                    <a:pt x="2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8"/>
                    <a:pt x="5" y="268"/>
                    <a:pt x="5" y="268"/>
                  </a:cubicBezTo>
                  <a:cubicBezTo>
                    <a:pt x="5" y="268"/>
                    <a:pt x="6" y="268"/>
                    <a:pt x="6" y="267"/>
                  </a:cubicBezTo>
                  <a:cubicBezTo>
                    <a:pt x="6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8" y="267"/>
                    <a:pt x="9" y="267"/>
                    <a:pt x="10" y="267"/>
                  </a:cubicBezTo>
                  <a:cubicBezTo>
                    <a:pt x="10" y="267"/>
                    <a:pt x="11" y="267"/>
                    <a:pt x="12" y="267"/>
                  </a:cubicBezTo>
                  <a:cubicBezTo>
                    <a:pt x="12" y="267"/>
                    <a:pt x="12" y="267"/>
                    <a:pt x="12" y="267"/>
                  </a:cubicBezTo>
                  <a:cubicBezTo>
                    <a:pt x="12" y="267"/>
                    <a:pt x="13" y="267"/>
                    <a:pt x="13" y="267"/>
                  </a:cubicBezTo>
                  <a:cubicBezTo>
                    <a:pt x="14" y="267"/>
                    <a:pt x="14" y="267"/>
                    <a:pt x="15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15" y="266"/>
                    <a:pt x="15" y="266"/>
                    <a:pt x="16" y="266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7" y="266"/>
                    <a:pt x="18" y="265"/>
                    <a:pt x="18" y="265"/>
                  </a:cubicBezTo>
                  <a:cubicBezTo>
                    <a:pt x="18" y="265"/>
                    <a:pt x="18" y="265"/>
                    <a:pt x="18" y="265"/>
                  </a:cubicBezTo>
                  <a:cubicBezTo>
                    <a:pt x="19" y="265"/>
                    <a:pt x="19" y="266"/>
                    <a:pt x="19" y="266"/>
                  </a:cubicBezTo>
                  <a:cubicBezTo>
                    <a:pt x="20" y="266"/>
                    <a:pt x="20" y="266"/>
                    <a:pt x="20" y="266"/>
                  </a:cubicBezTo>
                  <a:cubicBezTo>
                    <a:pt x="20" y="266"/>
                    <a:pt x="20" y="266"/>
                    <a:pt x="21" y="266"/>
                  </a:cubicBezTo>
                  <a:cubicBezTo>
                    <a:pt x="21" y="266"/>
                    <a:pt x="21" y="267"/>
                    <a:pt x="21" y="267"/>
                  </a:cubicBezTo>
                  <a:cubicBezTo>
                    <a:pt x="21" y="267"/>
                    <a:pt x="22" y="267"/>
                    <a:pt x="22" y="267"/>
                  </a:cubicBezTo>
                  <a:cubicBezTo>
                    <a:pt x="22" y="267"/>
                    <a:pt x="22" y="268"/>
                    <a:pt x="22" y="268"/>
                  </a:cubicBezTo>
                  <a:cubicBezTo>
                    <a:pt x="22" y="268"/>
                    <a:pt x="22" y="268"/>
                    <a:pt x="23" y="26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68"/>
                    <a:pt x="23" y="268"/>
                    <a:pt x="23" y="269"/>
                  </a:cubicBezTo>
                  <a:cubicBezTo>
                    <a:pt x="23" y="269"/>
                    <a:pt x="23" y="270"/>
                    <a:pt x="24" y="271"/>
                  </a:cubicBezTo>
                  <a:cubicBezTo>
                    <a:pt x="24" y="271"/>
                    <a:pt x="24" y="271"/>
                    <a:pt x="24" y="271"/>
                  </a:cubicBezTo>
                  <a:cubicBezTo>
                    <a:pt x="24" y="272"/>
                    <a:pt x="24" y="272"/>
                    <a:pt x="24" y="273"/>
                  </a:cubicBezTo>
                  <a:cubicBezTo>
                    <a:pt x="24" y="273"/>
                    <a:pt x="24" y="273"/>
                    <a:pt x="24" y="273"/>
                  </a:cubicBezTo>
                  <a:cubicBezTo>
                    <a:pt x="24" y="273"/>
                    <a:pt x="24" y="274"/>
                    <a:pt x="25" y="274"/>
                  </a:cubicBezTo>
                  <a:cubicBezTo>
                    <a:pt x="25" y="275"/>
                    <a:pt x="26" y="275"/>
                    <a:pt x="26" y="276"/>
                  </a:cubicBezTo>
                  <a:cubicBezTo>
                    <a:pt x="26" y="276"/>
                    <a:pt x="26" y="276"/>
                    <a:pt x="27" y="276"/>
                  </a:cubicBezTo>
                  <a:cubicBezTo>
                    <a:pt x="27" y="276"/>
                    <a:pt x="27" y="277"/>
                    <a:pt x="28" y="277"/>
                  </a:cubicBezTo>
                  <a:cubicBezTo>
                    <a:pt x="28" y="277"/>
                    <a:pt x="29" y="278"/>
                    <a:pt x="29" y="278"/>
                  </a:cubicBezTo>
                  <a:cubicBezTo>
                    <a:pt x="29" y="278"/>
                    <a:pt x="29" y="278"/>
                    <a:pt x="29" y="278"/>
                  </a:cubicBezTo>
                  <a:cubicBezTo>
                    <a:pt x="29" y="278"/>
                    <a:pt x="30" y="279"/>
                    <a:pt x="30" y="279"/>
                  </a:cubicBezTo>
                  <a:cubicBezTo>
                    <a:pt x="30" y="279"/>
                    <a:pt x="31" y="279"/>
                    <a:pt x="31" y="280"/>
                  </a:cubicBezTo>
                  <a:cubicBezTo>
                    <a:pt x="31" y="280"/>
                    <a:pt x="32" y="280"/>
                    <a:pt x="32" y="280"/>
                  </a:cubicBezTo>
                  <a:cubicBezTo>
                    <a:pt x="32" y="281"/>
                    <a:pt x="33" y="281"/>
                    <a:pt x="33" y="281"/>
                  </a:cubicBezTo>
                  <a:cubicBezTo>
                    <a:pt x="33" y="282"/>
                    <a:pt x="33" y="282"/>
                    <a:pt x="34" y="282"/>
                  </a:cubicBezTo>
                  <a:cubicBezTo>
                    <a:pt x="34" y="282"/>
                    <a:pt x="35" y="283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6" y="284"/>
                    <a:pt x="36" y="285"/>
                    <a:pt x="37" y="286"/>
                  </a:cubicBezTo>
                  <a:cubicBezTo>
                    <a:pt x="37" y="286"/>
                    <a:pt x="37" y="286"/>
                    <a:pt x="37" y="286"/>
                  </a:cubicBezTo>
                  <a:cubicBezTo>
                    <a:pt x="37" y="287"/>
                    <a:pt x="38" y="287"/>
                    <a:pt x="38" y="288"/>
                  </a:cubicBezTo>
                  <a:cubicBezTo>
                    <a:pt x="38" y="288"/>
                    <a:pt x="38" y="288"/>
                    <a:pt x="39" y="288"/>
                  </a:cubicBezTo>
                  <a:cubicBezTo>
                    <a:pt x="39" y="288"/>
                    <a:pt x="39" y="288"/>
                    <a:pt x="39" y="288"/>
                  </a:cubicBezTo>
                  <a:cubicBezTo>
                    <a:pt x="39" y="289"/>
                    <a:pt x="39" y="289"/>
                    <a:pt x="40" y="289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40" y="289"/>
                    <a:pt x="40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3" y="289"/>
                    <a:pt x="44" y="288"/>
                    <a:pt x="45" y="288"/>
                  </a:cubicBezTo>
                  <a:cubicBezTo>
                    <a:pt x="45" y="288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47" y="287"/>
                    <a:pt x="48" y="286"/>
                    <a:pt x="48" y="286"/>
                  </a:cubicBezTo>
                  <a:cubicBezTo>
                    <a:pt x="48" y="286"/>
                    <a:pt x="48" y="286"/>
                    <a:pt x="48" y="286"/>
                  </a:cubicBezTo>
                  <a:cubicBezTo>
                    <a:pt x="49" y="286"/>
                    <a:pt x="49" y="286"/>
                    <a:pt x="49" y="286"/>
                  </a:cubicBezTo>
                  <a:cubicBezTo>
                    <a:pt x="49" y="286"/>
                    <a:pt x="49" y="286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1" y="285"/>
                    <a:pt x="51" y="285"/>
                    <a:pt x="51" y="284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51" y="284"/>
                    <a:pt x="51" y="284"/>
                    <a:pt x="52" y="284"/>
                  </a:cubicBezTo>
                  <a:cubicBezTo>
                    <a:pt x="52" y="284"/>
                    <a:pt x="52" y="283"/>
                    <a:pt x="52" y="283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2" y="283"/>
                    <a:pt x="52" y="282"/>
                    <a:pt x="52" y="282"/>
                  </a:cubicBezTo>
                  <a:cubicBezTo>
                    <a:pt x="52" y="282"/>
                    <a:pt x="52" y="282"/>
                    <a:pt x="52" y="282"/>
                  </a:cubicBezTo>
                  <a:cubicBezTo>
                    <a:pt x="52" y="281"/>
                    <a:pt x="52" y="281"/>
                    <a:pt x="53" y="281"/>
                  </a:cubicBezTo>
                  <a:cubicBezTo>
                    <a:pt x="53" y="281"/>
                    <a:pt x="53" y="281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79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4" y="279"/>
                    <a:pt x="54" y="279"/>
                    <a:pt x="55" y="279"/>
                  </a:cubicBezTo>
                  <a:cubicBezTo>
                    <a:pt x="55" y="279"/>
                    <a:pt x="55" y="279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6" y="278"/>
                    <a:pt x="57" y="278"/>
                    <a:pt x="58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9" y="278"/>
                    <a:pt x="60" y="277"/>
                    <a:pt x="61" y="277"/>
                  </a:cubicBezTo>
                  <a:cubicBezTo>
                    <a:pt x="62" y="277"/>
                    <a:pt x="63" y="278"/>
                    <a:pt x="64" y="278"/>
                  </a:cubicBezTo>
                  <a:cubicBezTo>
                    <a:pt x="64" y="278"/>
                    <a:pt x="64" y="278"/>
                    <a:pt x="64" y="278"/>
                  </a:cubicBezTo>
                  <a:cubicBezTo>
                    <a:pt x="65" y="278"/>
                    <a:pt x="66" y="278"/>
                    <a:pt x="66" y="278"/>
                  </a:cubicBezTo>
                  <a:cubicBezTo>
                    <a:pt x="67" y="278"/>
                    <a:pt x="67" y="278"/>
                    <a:pt x="67" y="279"/>
                  </a:cubicBezTo>
                  <a:cubicBezTo>
                    <a:pt x="67" y="279"/>
                    <a:pt x="67" y="279"/>
                    <a:pt x="67" y="279"/>
                  </a:cubicBezTo>
                  <a:cubicBezTo>
                    <a:pt x="67" y="279"/>
                    <a:pt x="67" y="279"/>
                    <a:pt x="68" y="279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8" y="280"/>
                    <a:pt x="68" y="280"/>
                    <a:pt x="68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9" y="280"/>
                    <a:pt x="69" y="281"/>
                    <a:pt x="69" y="281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9" y="282"/>
                    <a:pt x="70" y="282"/>
                    <a:pt x="70" y="283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0" y="284"/>
                    <a:pt x="71" y="285"/>
                    <a:pt x="72" y="286"/>
                  </a:cubicBezTo>
                  <a:cubicBezTo>
                    <a:pt x="72" y="286"/>
                    <a:pt x="72" y="287"/>
                    <a:pt x="72" y="287"/>
                  </a:cubicBezTo>
                  <a:cubicBezTo>
                    <a:pt x="72" y="287"/>
                    <a:pt x="73" y="287"/>
                    <a:pt x="73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4" y="288"/>
                    <a:pt x="74" y="289"/>
                    <a:pt x="74" y="289"/>
                  </a:cubicBezTo>
                  <a:cubicBezTo>
                    <a:pt x="75" y="289"/>
                    <a:pt x="75" y="289"/>
                    <a:pt x="75" y="289"/>
                  </a:cubicBezTo>
                  <a:cubicBezTo>
                    <a:pt x="75" y="290"/>
                    <a:pt x="76" y="290"/>
                    <a:pt x="76" y="290"/>
                  </a:cubicBezTo>
                  <a:cubicBezTo>
                    <a:pt x="76" y="290"/>
                    <a:pt x="77" y="291"/>
                    <a:pt x="77" y="291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78" y="291"/>
                    <a:pt x="78" y="292"/>
                    <a:pt x="78" y="292"/>
                  </a:cubicBezTo>
                  <a:cubicBezTo>
                    <a:pt x="78" y="292"/>
                    <a:pt x="78" y="292"/>
                    <a:pt x="78" y="292"/>
                  </a:cubicBezTo>
                  <a:cubicBezTo>
                    <a:pt x="79" y="293"/>
                    <a:pt x="80" y="294"/>
                    <a:pt x="82" y="295"/>
                  </a:cubicBezTo>
                  <a:cubicBezTo>
                    <a:pt x="82" y="295"/>
                    <a:pt x="82" y="296"/>
                    <a:pt x="82" y="296"/>
                  </a:cubicBezTo>
                  <a:cubicBezTo>
                    <a:pt x="84" y="297"/>
                    <a:pt x="85" y="298"/>
                    <a:pt x="86" y="299"/>
                  </a:cubicBezTo>
                  <a:cubicBezTo>
                    <a:pt x="86" y="299"/>
                    <a:pt x="86" y="300"/>
                    <a:pt x="87" y="300"/>
                  </a:cubicBezTo>
                  <a:cubicBezTo>
                    <a:pt x="88" y="301"/>
                    <a:pt x="89" y="303"/>
                    <a:pt x="90" y="304"/>
                  </a:cubicBezTo>
                  <a:cubicBezTo>
                    <a:pt x="90" y="304"/>
                    <a:pt x="90" y="304"/>
                    <a:pt x="90" y="305"/>
                  </a:cubicBezTo>
                  <a:cubicBezTo>
                    <a:pt x="92" y="306"/>
                    <a:pt x="93" y="308"/>
                    <a:pt x="94" y="310"/>
                  </a:cubicBezTo>
                  <a:cubicBezTo>
                    <a:pt x="94" y="310"/>
                    <a:pt x="94" y="310"/>
                    <a:pt x="94" y="310"/>
                  </a:cubicBezTo>
                  <a:cubicBezTo>
                    <a:pt x="95" y="311"/>
                    <a:pt x="96" y="313"/>
                    <a:pt x="96" y="314"/>
                  </a:cubicBezTo>
                  <a:cubicBezTo>
                    <a:pt x="96" y="314"/>
                    <a:pt x="96" y="315"/>
                    <a:pt x="97" y="315"/>
                  </a:cubicBezTo>
                  <a:cubicBezTo>
                    <a:pt x="97" y="316"/>
                    <a:pt x="98" y="317"/>
                    <a:pt x="99" y="319"/>
                  </a:cubicBezTo>
                  <a:cubicBezTo>
                    <a:pt x="99" y="320"/>
                    <a:pt x="99" y="320"/>
                    <a:pt x="100" y="321"/>
                  </a:cubicBezTo>
                  <a:cubicBezTo>
                    <a:pt x="100" y="321"/>
                    <a:pt x="100" y="321"/>
                    <a:pt x="100" y="321"/>
                  </a:cubicBezTo>
                  <a:cubicBezTo>
                    <a:pt x="100" y="322"/>
                    <a:pt x="101" y="323"/>
                    <a:pt x="101" y="324"/>
                  </a:cubicBezTo>
                  <a:cubicBezTo>
                    <a:pt x="101" y="324"/>
                    <a:pt x="101" y="324"/>
                    <a:pt x="101" y="324"/>
                  </a:cubicBezTo>
                  <a:cubicBezTo>
                    <a:pt x="102" y="324"/>
                    <a:pt x="102" y="325"/>
                    <a:pt x="102" y="326"/>
                  </a:cubicBezTo>
                  <a:cubicBezTo>
                    <a:pt x="102" y="326"/>
                    <a:pt x="102" y="326"/>
                    <a:pt x="103" y="326"/>
                  </a:cubicBezTo>
                  <a:cubicBezTo>
                    <a:pt x="103" y="327"/>
                    <a:pt x="104" y="328"/>
                    <a:pt x="105" y="329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07" y="330"/>
                    <a:pt x="108" y="331"/>
                    <a:pt x="110" y="331"/>
                  </a:cubicBezTo>
                  <a:cubicBezTo>
                    <a:pt x="110" y="332"/>
                    <a:pt x="110" y="332"/>
                    <a:pt x="111" y="332"/>
                  </a:cubicBezTo>
                  <a:cubicBezTo>
                    <a:pt x="111" y="332"/>
                    <a:pt x="112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4" y="333"/>
                    <a:pt x="115" y="334"/>
                    <a:pt x="116" y="334"/>
                  </a:cubicBezTo>
                  <a:cubicBezTo>
                    <a:pt x="116" y="334"/>
                    <a:pt x="117" y="334"/>
                    <a:pt x="117" y="334"/>
                  </a:cubicBezTo>
                  <a:cubicBezTo>
                    <a:pt x="117" y="335"/>
                    <a:pt x="118" y="335"/>
                    <a:pt x="119" y="335"/>
                  </a:cubicBezTo>
                  <a:cubicBezTo>
                    <a:pt x="119" y="335"/>
                    <a:pt x="119" y="335"/>
                    <a:pt x="119" y="336"/>
                  </a:cubicBezTo>
                  <a:cubicBezTo>
                    <a:pt x="120" y="336"/>
                    <a:pt x="120" y="336"/>
                    <a:pt x="121" y="337"/>
                  </a:cubicBezTo>
                  <a:cubicBezTo>
                    <a:pt x="121" y="337"/>
                    <a:pt x="121" y="337"/>
                    <a:pt x="121" y="337"/>
                  </a:cubicBezTo>
                  <a:cubicBezTo>
                    <a:pt x="122" y="337"/>
                    <a:pt x="122" y="337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5" y="339"/>
                    <a:pt x="125" y="341"/>
                    <a:pt x="125" y="342"/>
                  </a:cubicBezTo>
                  <a:cubicBezTo>
                    <a:pt x="125" y="342"/>
                    <a:pt x="125" y="342"/>
                    <a:pt x="125" y="343"/>
                  </a:cubicBezTo>
                  <a:cubicBezTo>
                    <a:pt x="125" y="343"/>
                    <a:pt x="125" y="343"/>
                    <a:pt x="125" y="343"/>
                  </a:cubicBezTo>
                  <a:cubicBezTo>
                    <a:pt x="125" y="343"/>
                    <a:pt x="125" y="344"/>
                    <a:pt x="125" y="344"/>
                  </a:cubicBezTo>
                  <a:cubicBezTo>
                    <a:pt x="125" y="344"/>
                    <a:pt x="125" y="345"/>
                    <a:pt x="125" y="345"/>
                  </a:cubicBezTo>
                  <a:cubicBezTo>
                    <a:pt x="125" y="345"/>
                    <a:pt x="125" y="346"/>
                    <a:pt x="125" y="346"/>
                  </a:cubicBezTo>
                  <a:cubicBezTo>
                    <a:pt x="124" y="346"/>
                    <a:pt x="124" y="347"/>
                    <a:pt x="124" y="347"/>
                  </a:cubicBezTo>
                  <a:cubicBezTo>
                    <a:pt x="124" y="347"/>
                    <a:pt x="124" y="347"/>
                    <a:pt x="125" y="348"/>
                  </a:cubicBezTo>
                  <a:cubicBezTo>
                    <a:pt x="125" y="348"/>
                    <a:pt x="125" y="348"/>
                    <a:pt x="125" y="348"/>
                  </a:cubicBezTo>
                  <a:cubicBezTo>
                    <a:pt x="125" y="348"/>
                    <a:pt x="125" y="349"/>
                    <a:pt x="125" y="349"/>
                  </a:cubicBezTo>
                  <a:cubicBezTo>
                    <a:pt x="126" y="349"/>
                    <a:pt x="126" y="349"/>
                    <a:pt x="126" y="350"/>
                  </a:cubicBezTo>
                  <a:cubicBezTo>
                    <a:pt x="126" y="350"/>
                    <a:pt x="126" y="350"/>
                    <a:pt x="127" y="350"/>
                  </a:cubicBezTo>
                  <a:cubicBezTo>
                    <a:pt x="127" y="351"/>
                    <a:pt x="127" y="351"/>
                    <a:pt x="127" y="351"/>
                  </a:cubicBezTo>
                  <a:cubicBezTo>
                    <a:pt x="128" y="351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3"/>
                    <a:pt x="128" y="353"/>
                  </a:cubicBezTo>
                  <a:cubicBezTo>
                    <a:pt x="128" y="353"/>
                    <a:pt x="128" y="353"/>
                    <a:pt x="128" y="353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8" y="354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cubicBezTo>
                    <a:pt x="127" y="356"/>
                    <a:pt x="127" y="356"/>
                    <a:pt x="127" y="356"/>
                  </a:cubicBezTo>
                  <a:cubicBezTo>
                    <a:pt x="127" y="357"/>
                    <a:pt x="127" y="357"/>
                    <a:pt x="126" y="357"/>
                  </a:cubicBezTo>
                  <a:cubicBezTo>
                    <a:pt x="126" y="357"/>
                    <a:pt x="126" y="357"/>
                    <a:pt x="126" y="357"/>
                  </a:cubicBezTo>
                  <a:cubicBezTo>
                    <a:pt x="124" y="359"/>
                    <a:pt x="122" y="360"/>
                    <a:pt x="119" y="362"/>
                  </a:cubicBezTo>
                  <a:cubicBezTo>
                    <a:pt x="120" y="363"/>
                    <a:pt x="120" y="363"/>
                    <a:pt x="120" y="364"/>
                  </a:cubicBezTo>
                  <a:cubicBezTo>
                    <a:pt x="121" y="365"/>
                    <a:pt x="122" y="366"/>
                    <a:pt x="124" y="367"/>
                  </a:cubicBezTo>
                  <a:cubicBezTo>
                    <a:pt x="124" y="367"/>
                    <a:pt x="125" y="368"/>
                    <a:pt x="125" y="368"/>
                  </a:cubicBezTo>
                  <a:cubicBezTo>
                    <a:pt x="125" y="369"/>
                    <a:pt x="124" y="369"/>
                    <a:pt x="124" y="370"/>
                  </a:cubicBezTo>
                  <a:cubicBezTo>
                    <a:pt x="123" y="370"/>
                    <a:pt x="123" y="370"/>
                    <a:pt x="123" y="370"/>
                  </a:cubicBezTo>
                  <a:cubicBezTo>
                    <a:pt x="122" y="371"/>
                    <a:pt x="122" y="371"/>
                    <a:pt x="121" y="371"/>
                  </a:cubicBezTo>
                  <a:cubicBezTo>
                    <a:pt x="121" y="371"/>
                    <a:pt x="121" y="371"/>
                    <a:pt x="121" y="371"/>
                  </a:cubicBezTo>
                  <a:cubicBezTo>
                    <a:pt x="122" y="372"/>
                    <a:pt x="122" y="374"/>
                    <a:pt x="122" y="375"/>
                  </a:cubicBezTo>
                  <a:cubicBezTo>
                    <a:pt x="122" y="376"/>
                    <a:pt x="122" y="377"/>
                    <a:pt x="122" y="378"/>
                  </a:cubicBezTo>
                  <a:cubicBezTo>
                    <a:pt x="122" y="378"/>
                    <a:pt x="122" y="379"/>
                    <a:pt x="123" y="380"/>
                  </a:cubicBezTo>
                  <a:cubicBezTo>
                    <a:pt x="124" y="381"/>
                    <a:pt x="125" y="381"/>
                    <a:pt x="126" y="381"/>
                  </a:cubicBezTo>
                  <a:cubicBezTo>
                    <a:pt x="128" y="381"/>
                    <a:pt x="130" y="380"/>
                    <a:pt x="131" y="379"/>
                  </a:cubicBezTo>
                  <a:cubicBezTo>
                    <a:pt x="132" y="379"/>
                    <a:pt x="132" y="379"/>
                    <a:pt x="133" y="379"/>
                  </a:cubicBezTo>
                  <a:cubicBezTo>
                    <a:pt x="134" y="379"/>
                    <a:pt x="135" y="379"/>
                    <a:pt x="135" y="380"/>
                  </a:cubicBezTo>
                  <a:cubicBezTo>
                    <a:pt x="136" y="381"/>
                    <a:pt x="136" y="382"/>
                    <a:pt x="136" y="383"/>
                  </a:cubicBezTo>
                  <a:cubicBezTo>
                    <a:pt x="136" y="384"/>
                    <a:pt x="136" y="386"/>
                    <a:pt x="135" y="387"/>
                  </a:cubicBezTo>
                  <a:cubicBezTo>
                    <a:pt x="135" y="388"/>
                    <a:pt x="135" y="388"/>
                    <a:pt x="135" y="389"/>
                  </a:cubicBezTo>
                  <a:cubicBezTo>
                    <a:pt x="135" y="389"/>
                    <a:pt x="135" y="390"/>
                    <a:pt x="135" y="390"/>
                  </a:cubicBezTo>
                  <a:cubicBezTo>
                    <a:pt x="136" y="390"/>
                    <a:pt x="136" y="390"/>
                    <a:pt x="137" y="390"/>
                  </a:cubicBezTo>
                  <a:close/>
                  <a:moveTo>
                    <a:pt x="478" y="373"/>
                  </a:moveTo>
                  <a:cubicBezTo>
                    <a:pt x="480" y="372"/>
                    <a:pt x="482" y="371"/>
                    <a:pt x="484" y="371"/>
                  </a:cubicBezTo>
                  <a:cubicBezTo>
                    <a:pt x="486" y="371"/>
                    <a:pt x="489" y="372"/>
                    <a:pt x="491" y="374"/>
                  </a:cubicBezTo>
                  <a:cubicBezTo>
                    <a:pt x="492" y="376"/>
                    <a:pt x="493" y="378"/>
                    <a:pt x="494" y="381"/>
                  </a:cubicBezTo>
                  <a:cubicBezTo>
                    <a:pt x="495" y="383"/>
                    <a:pt x="496" y="387"/>
                    <a:pt x="498" y="390"/>
                  </a:cubicBezTo>
                  <a:cubicBezTo>
                    <a:pt x="500" y="396"/>
                    <a:pt x="502" y="403"/>
                    <a:pt x="504" y="406"/>
                  </a:cubicBezTo>
                  <a:cubicBezTo>
                    <a:pt x="506" y="410"/>
                    <a:pt x="507" y="414"/>
                    <a:pt x="507" y="417"/>
                  </a:cubicBezTo>
                  <a:cubicBezTo>
                    <a:pt x="507" y="419"/>
                    <a:pt x="506" y="421"/>
                    <a:pt x="506" y="423"/>
                  </a:cubicBezTo>
                  <a:cubicBezTo>
                    <a:pt x="505" y="424"/>
                    <a:pt x="504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1" y="425"/>
                    <a:pt x="501" y="425"/>
                    <a:pt x="500" y="425"/>
                  </a:cubicBezTo>
                  <a:cubicBezTo>
                    <a:pt x="500" y="424"/>
                    <a:pt x="499" y="424"/>
                    <a:pt x="499" y="423"/>
                  </a:cubicBezTo>
                  <a:cubicBezTo>
                    <a:pt x="499" y="422"/>
                    <a:pt x="499" y="421"/>
                    <a:pt x="498" y="420"/>
                  </a:cubicBezTo>
                  <a:cubicBezTo>
                    <a:pt x="498" y="417"/>
                    <a:pt x="498" y="413"/>
                    <a:pt x="497" y="410"/>
                  </a:cubicBezTo>
                  <a:cubicBezTo>
                    <a:pt x="496" y="408"/>
                    <a:pt x="495" y="406"/>
                    <a:pt x="492" y="405"/>
                  </a:cubicBezTo>
                  <a:cubicBezTo>
                    <a:pt x="486" y="402"/>
                    <a:pt x="482" y="397"/>
                    <a:pt x="479" y="392"/>
                  </a:cubicBezTo>
                  <a:cubicBezTo>
                    <a:pt x="476" y="388"/>
                    <a:pt x="475" y="383"/>
                    <a:pt x="475" y="379"/>
                  </a:cubicBezTo>
                  <a:cubicBezTo>
                    <a:pt x="475" y="377"/>
                    <a:pt x="476" y="375"/>
                    <a:pt x="478" y="373"/>
                  </a:cubicBezTo>
                  <a:close/>
                  <a:moveTo>
                    <a:pt x="274" y="253"/>
                  </a:moveTo>
                  <a:cubicBezTo>
                    <a:pt x="274" y="253"/>
                    <a:pt x="274" y="253"/>
                    <a:pt x="274" y="253"/>
                  </a:cubicBezTo>
                  <a:cubicBezTo>
                    <a:pt x="274" y="253"/>
                    <a:pt x="275" y="252"/>
                    <a:pt x="275" y="252"/>
                  </a:cubicBezTo>
                  <a:cubicBezTo>
                    <a:pt x="276" y="252"/>
                    <a:pt x="277" y="252"/>
                    <a:pt x="278" y="252"/>
                  </a:cubicBezTo>
                  <a:cubicBezTo>
                    <a:pt x="281" y="252"/>
                    <a:pt x="284" y="251"/>
                    <a:pt x="284" y="251"/>
                  </a:cubicBezTo>
                  <a:cubicBezTo>
                    <a:pt x="285" y="250"/>
                    <a:pt x="285" y="250"/>
                    <a:pt x="285" y="250"/>
                  </a:cubicBezTo>
                  <a:cubicBezTo>
                    <a:pt x="285" y="248"/>
                    <a:pt x="286" y="246"/>
                    <a:pt x="288" y="244"/>
                  </a:cubicBezTo>
                  <a:cubicBezTo>
                    <a:pt x="290" y="242"/>
                    <a:pt x="292" y="241"/>
                    <a:pt x="295" y="241"/>
                  </a:cubicBezTo>
                  <a:cubicBezTo>
                    <a:pt x="296" y="241"/>
                    <a:pt x="296" y="240"/>
                    <a:pt x="296" y="240"/>
                  </a:cubicBezTo>
                  <a:cubicBezTo>
                    <a:pt x="297" y="240"/>
                    <a:pt x="297" y="239"/>
                    <a:pt x="297" y="239"/>
                  </a:cubicBezTo>
                  <a:cubicBezTo>
                    <a:pt x="297" y="237"/>
                    <a:pt x="295" y="234"/>
                    <a:pt x="291" y="232"/>
                  </a:cubicBezTo>
                  <a:cubicBezTo>
                    <a:pt x="290" y="232"/>
                    <a:pt x="289" y="231"/>
                    <a:pt x="289" y="231"/>
                  </a:cubicBezTo>
                  <a:cubicBezTo>
                    <a:pt x="288" y="230"/>
                    <a:pt x="288" y="230"/>
                    <a:pt x="288" y="229"/>
                  </a:cubicBezTo>
                  <a:cubicBezTo>
                    <a:pt x="288" y="228"/>
                    <a:pt x="289" y="228"/>
                    <a:pt x="289" y="228"/>
                  </a:cubicBezTo>
                  <a:cubicBezTo>
                    <a:pt x="290" y="227"/>
                    <a:pt x="290" y="227"/>
                    <a:pt x="291" y="227"/>
                  </a:cubicBezTo>
                  <a:cubicBezTo>
                    <a:pt x="292" y="226"/>
                    <a:pt x="294" y="226"/>
                    <a:pt x="296" y="226"/>
                  </a:cubicBezTo>
                  <a:cubicBezTo>
                    <a:pt x="298" y="226"/>
                    <a:pt x="301" y="226"/>
                    <a:pt x="303" y="227"/>
                  </a:cubicBezTo>
                  <a:cubicBezTo>
                    <a:pt x="305" y="228"/>
                    <a:pt x="307" y="229"/>
                    <a:pt x="308" y="230"/>
                  </a:cubicBezTo>
                  <a:cubicBezTo>
                    <a:pt x="311" y="235"/>
                    <a:pt x="316" y="238"/>
                    <a:pt x="320" y="238"/>
                  </a:cubicBezTo>
                  <a:cubicBezTo>
                    <a:pt x="322" y="238"/>
                    <a:pt x="323" y="238"/>
                    <a:pt x="324" y="237"/>
                  </a:cubicBezTo>
                  <a:cubicBezTo>
                    <a:pt x="325" y="235"/>
                    <a:pt x="327" y="234"/>
                    <a:pt x="329" y="233"/>
                  </a:cubicBezTo>
                  <a:cubicBezTo>
                    <a:pt x="332" y="231"/>
                    <a:pt x="334" y="230"/>
                    <a:pt x="337" y="229"/>
                  </a:cubicBezTo>
                  <a:cubicBezTo>
                    <a:pt x="343" y="226"/>
                    <a:pt x="349" y="223"/>
                    <a:pt x="353" y="223"/>
                  </a:cubicBezTo>
                  <a:cubicBezTo>
                    <a:pt x="354" y="223"/>
                    <a:pt x="355" y="223"/>
                    <a:pt x="355" y="224"/>
                  </a:cubicBezTo>
                  <a:cubicBezTo>
                    <a:pt x="356" y="224"/>
                    <a:pt x="356" y="225"/>
                    <a:pt x="356" y="226"/>
                  </a:cubicBezTo>
                  <a:cubicBezTo>
                    <a:pt x="356" y="227"/>
                    <a:pt x="356" y="228"/>
                    <a:pt x="355" y="229"/>
                  </a:cubicBezTo>
                  <a:cubicBezTo>
                    <a:pt x="355" y="230"/>
                    <a:pt x="354" y="230"/>
                    <a:pt x="353" y="231"/>
                  </a:cubicBezTo>
                  <a:cubicBezTo>
                    <a:pt x="351" y="232"/>
                    <a:pt x="348" y="234"/>
                    <a:pt x="345" y="235"/>
                  </a:cubicBezTo>
                  <a:cubicBezTo>
                    <a:pt x="339" y="237"/>
                    <a:pt x="333" y="240"/>
                    <a:pt x="329" y="243"/>
                  </a:cubicBezTo>
                  <a:cubicBezTo>
                    <a:pt x="328" y="243"/>
                    <a:pt x="328" y="243"/>
                    <a:pt x="328" y="243"/>
                  </a:cubicBezTo>
                  <a:cubicBezTo>
                    <a:pt x="329" y="243"/>
                    <a:pt x="329" y="243"/>
                    <a:pt x="329" y="243"/>
                  </a:cubicBezTo>
                  <a:cubicBezTo>
                    <a:pt x="325" y="247"/>
                    <a:pt x="323" y="248"/>
                    <a:pt x="321" y="249"/>
                  </a:cubicBezTo>
                  <a:cubicBezTo>
                    <a:pt x="319" y="249"/>
                    <a:pt x="318" y="249"/>
                    <a:pt x="315" y="250"/>
                  </a:cubicBezTo>
                  <a:cubicBezTo>
                    <a:pt x="313" y="250"/>
                    <a:pt x="313" y="250"/>
                    <a:pt x="312" y="251"/>
                  </a:cubicBezTo>
                  <a:cubicBezTo>
                    <a:pt x="312" y="251"/>
                    <a:pt x="312" y="252"/>
                    <a:pt x="311" y="252"/>
                  </a:cubicBezTo>
                  <a:cubicBezTo>
                    <a:pt x="311" y="253"/>
                    <a:pt x="311" y="255"/>
                    <a:pt x="309" y="257"/>
                  </a:cubicBezTo>
                  <a:cubicBezTo>
                    <a:pt x="309" y="258"/>
                    <a:pt x="307" y="258"/>
                    <a:pt x="305" y="258"/>
                  </a:cubicBezTo>
                  <a:cubicBezTo>
                    <a:pt x="305" y="258"/>
                    <a:pt x="305" y="258"/>
                    <a:pt x="305" y="258"/>
                  </a:cubicBezTo>
                  <a:cubicBezTo>
                    <a:pt x="302" y="259"/>
                    <a:pt x="297" y="259"/>
                    <a:pt x="293" y="259"/>
                  </a:cubicBezTo>
                  <a:cubicBezTo>
                    <a:pt x="286" y="259"/>
                    <a:pt x="280" y="258"/>
                    <a:pt x="276" y="257"/>
                  </a:cubicBezTo>
                  <a:cubicBezTo>
                    <a:pt x="275" y="256"/>
                    <a:pt x="274" y="256"/>
                    <a:pt x="273" y="255"/>
                  </a:cubicBezTo>
                  <a:cubicBezTo>
                    <a:pt x="273" y="254"/>
                    <a:pt x="273" y="254"/>
                    <a:pt x="273" y="254"/>
                  </a:cubicBezTo>
                  <a:cubicBezTo>
                    <a:pt x="273" y="254"/>
                    <a:pt x="273" y="253"/>
                    <a:pt x="274" y="253"/>
                  </a:cubicBezTo>
                  <a:close/>
                  <a:moveTo>
                    <a:pt x="186" y="163"/>
                  </a:moveTo>
                  <a:cubicBezTo>
                    <a:pt x="187" y="163"/>
                    <a:pt x="187" y="163"/>
                    <a:pt x="187" y="163"/>
                  </a:cubicBezTo>
                  <a:cubicBezTo>
                    <a:pt x="187" y="162"/>
                    <a:pt x="187" y="162"/>
                    <a:pt x="187" y="162"/>
                  </a:cubicBezTo>
                  <a:cubicBezTo>
                    <a:pt x="188" y="162"/>
                    <a:pt x="188" y="162"/>
                    <a:pt x="189" y="162"/>
                  </a:cubicBezTo>
                  <a:cubicBezTo>
                    <a:pt x="191" y="161"/>
                    <a:pt x="193" y="161"/>
                    <a:pt x="195" y="160"/>
                  </a:cubicBezTo>
                  <a:cubicBezTo>
                    <a:pt x="200" y="160"/>
                    <a:pt x="206" y="158"/>
                    <a:pt x="210" y="157"/>
                  </a:cubicBezTo>
                  <a:cubicBezTo>
                    <a:pt x="213" y="156"/>
                    <a:pt x="216" y="155"/>
                    <a:pt x="216" y="154"/>
                  </a:cubicBezTo>
                  <a:cubicBezTo>
                    <a:pt x="219" y="153"/>
                    <a:pt x="223" y="151"/>
                    <a:pt x="227" y="150"/>
                  </a:cubicBezTo>
                  <a:cubicBezTo>
                    <a:pt x="232" y="148"/>
                    <a:pt x="237" y="147"/>
                    <a:pt x="240" y="147"/>
                  </a:cubicBezTo>
                  <a:cubicBezTo>
                    <a:pt x="242" y="147"/>
                    <a:pt x="243" y="147"/>
                    <a:pt x="244" y="148"/>
                  </a:cubicBezTo>
                  <a:cubicBezTo>
                    <a:pt x="245" y="148"/>
                    <a:pt x="246" y="148"/>
                    <a:pt x="246" y="149"/>
                  </a:cubicBezTo>
                  <a:cubicBezTo>
                    <a:pt x="246" y="150"/>
                    <a:pt x="246" y="150"/>
                    <a:pt x="246" y="150"/>
                  </a:cubicBezTo>
                  <a:cubicBezTo>
                    <a:pt x="246" y="151"/>
                    <a:pt x="246" y="152"/>
                    <a:pt x="245" y="153"/>
                  </a:cubicBezTo>
                  <a:cubicBezTo>
                    <a:pt x="245" y="153"/>
                    <a:pt x="244" y="154"/>
                    <a:pt x="243" y="154"/>
                  </a:cubicBezTo>
                  <a:cubicBezTo>
                    <a:pt x="242" y="155"/>
                    <a:pt x="241" y="156"/>
                    <a:pt x="240" y="157"/>
                  </a:cubicBezTo>
                  <a:cubicBezTo>
                    <a:pt x="239" y="157"/>
                    <a:pt x="239" y="158"/>
                    <a:pt x="239" y="158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39" y="158"/>
                    <a:pt x="240" y="159"/>
                    <a:pt x="240" y="159"/>
                  </a:cubicBezTo>
                  <a:cubicBezTo>
                    <a:pt x="242" y="160"/>
                    <a:pt x="245" y="161"/>
                    <a:pt x="247" y="161"/>
                  </a:cubicBezTo>
                  <a:cubicBezTo>
                    <a:pt x="250" y="161"/>
                    <a:pt x="252" y="160"/>
                    <a:pt x="254" y="160"/>
                  </a:cubicBezTo>
                  <a:cubicBezTo>
                    <a:pt x="256" y="159"/>
                    <a:pt x="257" y="158"/>
                    <a:pt x="258" y="157"/>
                  </a:cubicBezTo>
                  <a:cubicBezTo>
                    <a:pt x="259" y="155"/>
                    <a:pt x="262" y="154"/>
                    <a:pt x="264" y="154"/>
                  </a:cubicBezTo>
                  <a:cubicBezTo>
                    <a:pt x="265" y="154"/>
                    <a:pt x="266" y="154"/>
                    <a:pt x="267" y="155"/>
                  </a:cubicBezTo>
                  <a:cubicBezTo>
                    <a:pt x="268" y="156"/>
                    <a:pt x="268" y="157"/>
                    <a:pt x="268" y="158"/>
                  </a:cubicBezTo>
                  <a:cubicBezTo>
                    <a:pt x="268" y="159"/>
                    <a:pt x="267" y="161"/>
                    <a:pt x="266" y="163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3" y="166"/>
                    <a:pt x="261" y="168"/>
                    <a:pt x="259" y="170"/>
                  </a:cubicBezTo>
                  <a:cubicBezTo>
                    <a:pt x="257" y="171"/>
                    <a:pt x="255" y="172"/>
                    <a:pt x="253" y="172"/>
                  </a:cubicBezTo>
                  <a:cubicBezTo>
                    <a:pt x="252" y="172"/>
                    <a:pt x="251" y="172"/>
                    <a:pt x="249" y="171"/>
                  </a:cubicBezTo>
                  <a:cubicBezTo>
                    <a:pt x="248" y="171"/>
                    <a:pt x="248" y="171"/>
                    <a:pt x="247" y="171"/>
                  </a:cubicBezTo>
                  <a:cubicBezTo>
                    <a:pt x="245" y="171"/>
                    <a:pt x="244" y="172"/>
                    <a:pt x="243" y="172"/>
                  </a:cubicBezTo>
                  <a:cubicBezTo>
                    <a:pt x="242" y="172"/>
                    <a:pt x="242" y="173"/>
                    <a:pt x="242" y="173"/>
                  </a:cubicBezTo>
                  <a:cubicBezTo>
                    <a:pt x="242" y="173"/>
                    <a:pt x="242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5"/>
                    <a:pt x="244" y="175"/>
                    <a:pt x="244" y="176"/>
                  </a:cubicBezTo>
                  <a:cubicBezTo>
                    <a:pt x="245" y="176"/>
                    <a:pt x="245" y="177"/>
                    <a:pt x="245" y="178"/>
                  </a:cubicBezTo>
                  <a:cubicBezTo>
                    <a:pt x="245" y="178"/>
                    <a:pt x="245" y="179"/>
                    <a:pt x="245" y="179"/>
                  </a:cubicBezTo>
                  <a:cubicBezTo>
                    <a:pt x="244" y="180"/>
                    <a:pt x="244" y="180"/>
                    <a:pt x="243" y="180"/>
                  </a:cubicBezTo>
                  <a:cubicBezTo>
                    <a:pt x="242" y="181"/>
                    <a:pt x="241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4" y="183"/>
                    <a:pt x="231" y="186"/>
                    <a:pt x="228" y="188"/>
                  </a:cubicBezTo>
                  <a:cubicBezTo>
                    <a:pt x="227" y="188"/>
                    <a:pt x="226" y="188"/>
                    <a:pt x="225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3" y="188"/>
                    <a:pt x="223" y="188"/>
                    <a:pt x="223" y="188"/>
                  </a:cubicBezTo>
                  <a:cubicBezTo>
                    <a:pt x="223" y="187"/>
                    <a:pt x="223" y="187"/>
                    <a:pt x="223" y="187"/>
                  </a:cubicBezTo>
                  <a:cubicBezTo>
                    <a:pt x="223" y="187"/>
                    <a:pt x="223" y="186"/>
                    <a:pt x="223" y="186"/>
                  </a:cubicBezTo>
                  <a:cubicBezTo>
                    <a:pt x="224" y="185"/>
                    <a:pt x="224" y="185"/>
                    <a:pt x="224" y="185"/>
                  </a:cubicBezTo>
                  <a:cubicBezTo>
                    <a:pt x="225" y="184"/>
                    <a:pt x="225" y="183"/>
                    <a:pt x="226" y="183"/>
                  </a:cubicBezTo>
                  <a:cubicBezTo>
                    <a:pt x="228" y="181"/>
                    <a:pt x="230" y="179"/>
                    <a:pt x="231" y="177"/>
                  </a:cubicBezTo>
                  <a:cubicBezTo>
                    <a:pt x="232" y="176"/>
                    <a:pt x="232" y="175"/>
                    <a:pt x="232" y="175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1" y="174"/>
                    <a:pt x="231" y="174"/>
                    <a:pt x="230" y="174"/>
                  </a:cubicBezTo>
                  <a:cubicBezTo>
                    <a:pt x="229" y="174"/>
                    <a:pt x="227" y="175"/>
                    <a:pt x="226" y="176"/>
                  </a:cubicBezTo>
                  <a:cubicBezTo>
                    <a:pt x="224" y="177"/>
                    <a:pt x="222" y="178"/>
                    <a:pt x="221" y="180"/>
                  </a:cubicBezTo>
                  <a:cubicBezTo>
                    <a:pt x="220" y="180"/>
                    <a:pt x="220" y="181"/>
                    <a:pt x="220" y="182"/>
                  </a:cubicBezTo>
                  <a:cubicBezTo>
                    <a:pt x="220" y="183"/>
                    <a:pt x="220" y="183"/>
                    <a:pt x="219" y="184"/>
                  </a:cubicBezTo>
                  <a:cubicBezTo>
                    <a:pt x="218" y="185"/>
                    <a:pt x="218" y="185"/>
                    <a:pt x="217" y="185"/>
                  </a:cubicBezTo>
                  <a:cubicBezTo>
                    <a:pt x="215" y="186"/>
                    <a:pt x="213" y="186"/>
                    <a:pt x="211" y="186"/>
                  </a:cubicBezTo>
                  <a:cubicBezTo>
                    <a:pt x="210" y="186"/>
                    <a:pt x="210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7" y="186"/>
                    <a:pt x="204" y="185"/>
                    <a:pt x="203" y="183"/>
                  </a:cubicBezTo>
                  <a:cubicBezTo>
                    <a:pt x="202" y="183"/>
                    <a:pt x="202" y="182"/>
                    <a:pt x="202" y="182"/>
                  </a:cubicBezTo>
                  <a:cubicBezTo>
                    <a:pt x="202" y="181"/>
                    <a:pt x="202" y="180"/>
                    <a:pt x="202" y="180"/>
                  </a:cubicBezTo>
                  <a:cubicBezTo>
                    <a:pt x="203" y="180"/>
                    <a:pt x="203" y="180"/>
                    <a:pt x="204" y="180"/>
                  </a:cubicBezTo>
                  <a:cubicBezTo>
                    <a:pt x="205" y="180"/>
                    <a:pt x="205" y="180"/>
                    <a:pt x="205" y="179"/>
                  </a:cubicBezTo>
                  <a:cubicBezTo>
                    <a:pt x="205" y="179"/>
                    <a:pt x="206" y="178"/>
                    <a:pt x="206" y="178"/>
                  </a:cubicBezTo>
                  <a:cubicBezTo>
                    <a:pt x="206" y="176"/>
                    <a:pt x="207" y="174"/>
                    <a:pt x="210" y="173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1" y="172"/>
                    <a:pt x="211" y="172"/>
                    <a:pt x="211" y="172"/>
                  </a:cubicBezTo>
                  <a:cubicBezTo>
                    <a:pt x="212" y="172"/>
                    <a:pt x="211" y="171"/>
                    <a:pt x="211" y="171"/>
                  </a:cubicBezTo>
                  <a:cubicBezTo>
                    <a:pt x="210" y="170"/>
                    <a:pt x="210" y="169"/>
                    <a:pt x="210" y="168"/>
                  </a:cubicBezTo>
                  <a:cubicBezTo>
                    <a:pt x="210" y="167"/>
                    <a:pt x="210" y="167"/>
                    <a:pt x="210" y="167"/>
                  </a:cubicBezTo>
                  <a:cubicBezTo>
                    <a:pt x="211" y="166"/>
                    <a:pt x="211" y="166"/>
                    <a:pt x="212" y="166"/>
                  </a:cubicBezTo>
                  <a:cubicBezTo>
                    <a:pt x="212" y="165"/>
                    <a:pt x="213" y="165"/>
                    <a:pt x="213" y="165"/>
                  </a:cubicBezTo>
                  <a:cubicBezTo>
                    <a:pt x="215" y="165"/>
                    <a:pt x="218" y="166"/>
                    <a:pt x="220" y="166"/>
                  </a:cubicBezTo>
                  <a:cubicBezTo>
                    <a:pt x="221" y="166"/>
                    <a:pt x="222" y="166"/>
                    <a:pt x="222" y="166"/>
                  </a:cubicBezTo>
                  <a:cubicBezTo>
                    <a:pt x="222" y="166"/>
                    <a:pt x="222" y="166"/>
                    <a:pt x="222" y="165"/>
                  </a:cubicBezTo>
                  <a:cubicBezTo>
                    <a:pt x="222" y="165"/>
                    <a:pt x="222" y="165"/>
                    <a:pt x="222" y="165"/>
                  </a:cubicBezTo>
                  <a:cubicBezTo>
                    <a:pt x="222" y="165"/>
                    <a:pt x="222" y="164"/>
                    <a:pt x="222" y="164"/>
                  </a:cubicBezTo>
                  <a:cubicBezTo>
                    <a:pt x="221" y="163"/>
                    <a:pt x="220" y="163"/>
                    <a:pt x="219" y="162"/>
                  </a:cubicBezTo>
                  <a:cubicBezTo>
                    <a:pt x="217" y="161"/>
                    <a:pt x="215" y="161"/>
                    <a:pt x="213" y="161"/>
                  </a:cubicBezTo>
                  <a:cubicBezTo>
                    <a:pt x="211" y="161"/>
                    <a:pt x="210" y="161"/>
                    <a:pt x="210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7" y="163"/>
                    <a:pt x="202" y="167"/>
                    <a:pt x="195" y="167"/>
                  </a:cubicBezTo>
                  <a:cubicBezTo>
                    <a:pt x="192" y="167"/>
                    <a:pt x="190" y="166"/>
                    <a:pt x="187" y="165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186" y="164"/>
                    <a:pt x="186" y="164"/>
                    <a:pt x="186" y="164"/>
                  </a:cubicBezTo>
                  <a:lnTo>
                    <a:pt x="186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4BC1EB"/>
                </a:solidFill>
              </a:endParaRPr>
            </a:p>
          </p:txBody>
        </p:sp>
        <p:sp>
          <p:nvSpPr>
            <p:cNvPr id="885" name="Freeform 150"/>
            <p:cNvSpPr>
              <a:spLocks/>
            </p:cNvSpPr>
            <p:nvPr/>
          </p:nvSpPr>
          <p:spPr bwMode="auto">
            <a:xfrm>
              <a:off x="3795713" y="5649913"/>
              <a:ext cx="312738" cy="188913"/>
            </a:xfrm>
            <a:custGeom>
              <a:avLst/>
              <a:gdLst>
                <a:gd name="T0" fmla="*/ 4 w 59"/>
                <a:gd name="T1" fmla="*/ 6 h 36"/>
                <a:gd name="T2" fmla="*/ 5 w 59"/>
                <a:gd name="T3" fmla="*/ 8 h 36"/>
                <a:gd name="T4" fmla="*/ 7 w 59"/>
                <a:gd name="T5" fmla="*/ 9 h 36"/>
                <a:gd name="T6" fmla="*/ 8 w 59"/>
                <a:gd name="T7" fmla="*/ 9 h 36"/>
                <a:gd name="T8" fmla="*/ 9 w 59"/>
                <a:gd name="T9" fmla="*/ 9 h 36"/>
                <a:gd name="T10" fmla="*/ 11 w 59"/>
                <a:gd name="T11" fmla="*/ 9 h 36"/>
                <a:gd name="T12" fmla="*/ 12 w 59"/>
                <a:gd name="T13" fmla="*/ 11 h 36"/>
                <a:gd name="T14" fmla="*/ 15 w 59"/>
                <a:gd name="T15" fmla="*/ 14 h 36"/>
                <a:gd name="T16" fmla="*/ 16 w 59"/>
                <a:gd name="T17" fmla="*/ 15 h 36"/>
                <a:gd name="T18" fmla="*/ 20 w 59"/>
                <a:gd name="T19" fmla="*/ 17 h 36"/>
                <a:gd name="T20" fmla="*/ 22 w 59"/>
                <a:gd name="T21" fmla="*/ 19 h 36"/>
                <a:gd name="T22" fmla="*/ 23 w 59"/>
                <a:gd name="T23" fmla="*/ 20 h 36"/>
                <a:gd name="T24" fmla="*/ 28 w 59"/>
                <a:gd name="T25" fmla="*/ 22 h 36"/>
                <a:gd name="T26" fmla="*/ 30 w 59"/>
                <a:gd name="T27" fmla="*/ 26 h 36"/>
                <a:gd name="T28" fmla="*/ 32 w 59"/>
                <a:gd name="T29" fmla="*/ 27 h 36"/>
                <a:gd name="T30" fmla="*/ 34 w 59"/>
                <a:gd name="T31" fmla="*/ 27 h 36"/>
                <a:gd name="T32" fmla="*/ 36 w 59"/>
                <a:gd name="T33" fmla="*/ 28 h 36"/>
                <a:gd name="T34" fmla="*/ 36 w 59"/>
                <a:gd name="T35" fmla="*/ 29 h 36"/>
                <a:gd name="T36" fmla="*/ 37 w 59"/>
                <a:gd name="T37" fmla="*/ 30 h 36"/>
                <a:gd name="T38" fmla="*/ 38 w 59"/>
                <a:gd name="T39" fmla="*/ 32 h 36"/>
                <a:gd name="T40" fmla="*/ 41 w 59"/>
                <a:gd name="T41" fmla="*/ 35 h 36"/>
                <a:gd name="T42" fmla="*/ 51 w 59"/>
                <a:gd name="T43" fmla="*/ 36 h 36"/>
                <a:gd name="T44" fmla="*/ 51 w 59"/>
                <a:gd name="T45" fmla="*/ 36 h 36"/>
                <a:gd name="T46" fmla="*/ 55 w 59"/>
                <a:gd name="T47" fmla="*/ 35 h 36"/>
                <a:gd name="T48" fmla="*/ 57 w 59"/>
                <a:gd name="T49" fmla="*/ 35 h 36"/>
                <a:gd name="T50" fmla="*/ 58 w 59"/>
                <a:gd name="T51" fmla="*/ 31 h 36"/>
                <a:gd name="T52" fmla="*/ 58 w 59"/>
                <a:gd name="T53" fmla="*/ 31 h 36"/>
                <a:gd name="T54" fmla="*/ 59 w 59"/>
                <a:gd name="T55" fmla="*/ 30 h 36"/>
                <a:gd name="T56" fmla="*/ 58 w 59"/>
                <a:gd name="T57" fmla="*/ 30 h 36"/>
                <a:gd name="T58" fmla="*/ 57 w 59"/>
                <a:gd name="T59" fmla="*/ 30 h 36"/>
                <a:gd name="T60" fmla="*/ 52 w 59"/>
                <a:gd name="T61" fmla="*/ 27 h 36"/>
                <a:gd name="T62" fmla="*/ 47 w 59"/>
                <a:gd name="T63" fmla="*/ 25 h 36"/>
                <a:gd name="T64" fmla="*/ 41 w 59"/>
                <a:gd name="T65" fmla="*/ 23 h 36"/>
                <a:gd name="T66" fmla="*/ 38 w 59"/>
                <a:gd name="T67" fmla="*/ 21 h 36"/>
                <a:gd name="T68" fmla="*/ 29 w 59"/>
                <a:gd name="T69" fmla="*/ 8 h 36"/>
                <a:gd name="T70" fmla="*/ 26 w 59"/>
                <a:gd name="T71" fmla="*/ 7 h 36"/>
                <a:gd name="T72" fmla="*/ 26 w 59"/>
                <a:gd name="T73" fmla="*/ 7 h 36"/>
                <a:gd name="T74" fmla="*/ 26 w 59"/>
                <a:gd name="T75" fmla="*/ 7 h 36"/>
                <a:gd name="T76" fmla="*/ 23 w 59"/>
                <a:gd name="T77" fmla="*/ 7 h 36"/>
                <a:gd name="T78" fmla="*/ 11 w 59"/>
                <a:gd name="T79" fmla="*/ 3 h 36"/>
                <a:gd name="T80" fmla="*/ 4 w 59"/>
                <a:gd name="T81" fmla="*/ 0 h 36"/>
                <a:gd name="T82" fmla="*/ 0 w 59"/>
                <a:gd name="T83" fmla="*/ 2 h 36"/>
                <a:gd name="T84" fmla="*/ 0 w 59"/>
                <a:gd name="T85" fmla="*/ 2 h 36"/>
                <a:gd name="T86" fmla="*/ 0 w 59"/>
                <a:gd name="T87" fmla="*/ 2 h 36"/>
                <a:gd name="T88" fmla="*/ 3 w 59"/>
                <a:gd name="T89" fmla="*/ 4 h 36"/>
                <a:gd name="T90" fmla="*/ 4 w 59"/>
                <a:gd name="T91" fmla="*/ 6 h 36"/>
                <a:gd name="T92" fmla="*/ 4 w 59"/>
                <a:gd name="T9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" h="36">
                  <a:moveTo>
                    <a:pt x="4" y="6"/>
                  </a:moveTo>
                  <a:cubicBezTo>
                    <a:pt x="4" y="7"/>
                    <a:pt x="4" y="8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1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8" y="15"/>
                    <a:pt x="19" y="16"/>
                    <a:pt x="20" y="17"/>
                  </a:cubicBezTo>
                  <a:cubicBezTo>
                    <a:pt x="20" y="18"/>
                    <a:pt x="21" y="18"/>
                    <a:pt x="22" y="19"/>
                  </a:cubicBezTo>
                  <a:cubicBezTo>
                    <a:pt x="22" y="19"/>
                    <a:pt x="23" y="20"/>
                    <a:pt x="23" y="20"/>
                  </a:cubicBezTo>
                  <a:cubicBezTo>
                    <a:pt x="26" y="20"/>
                    <a:pt x="27" y="21"/>
                    <a:pt x="28" y="22"/>
                  </a:cubicBezTo>
                  <a:cubicBezTo>
                    <a:pt x="29" y="24"/>
                    <a:pt x="30" y="25"/>
                    <a:pt x="30" y="26"/>
                  </a:cubicBezTo>
                  <a:cubicBezTo>
                    <a:pt x="31" y="27"/>
                    <a:pt x="31" y="27"/>
                    <a:pt x="32" y="27"/>
                  </a:cubicBezTo>
                  <a:cubicBezTo>
                    <a:pt x="33" y="27"/>
                    <a:pt x="33" y="27"/>
                    <a:pt x="34" y="27"/>
                  </a:cubicBezTo>
                  <a:cubicBezTo>
                    <a:pt x="35" y="27"/>
                    <a:pt x="35" y="27"/>
                    <a:pt x="36" y="28"/>
                  </a:cubicBezTo>
                  <a:cubicBezTo>
                    <a:pt x="36" y="28"/>
                    <a:pt x="36" y="29"/>
                    <a:pt x="36" y="29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37" y="31"/>
                    <a:pt x="37" y="31"/>
                    <a:pt x="38" y="32"/>
                  </a:cubicBezTo>
                  <a:cubicBezTo>
                    <a:pt x="39" y="32"/>
                    <a:pt x="40" y="33"/>
                    <a:pt x="41" y="35"/>
                  </a:cubicBezTo>
                  <a:cubicBezTo>
                    <a:pt x="45" y="35"/>
                    <a:pt x="48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6"/>
                    <a:pt x="54" y="36"/>
                    <a:pt x="55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7" y="33"/>
                    <a:pt x="58" y="32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7" y="30"/>
                  </a:cubicBezTo>
                  <a:cubicBezTo>
                    <a:pt x="55" y="30"/>
                    <a:pt x="53" y="29"/>
                    <a:pt x="52" y="27"/>
                  </a:cubicBezTo>
                  <a:cubicBezTo>
                    <a:pt x="51" y="26"/>
                    <a:pt x="49" y="26"/>
                    <a:pt x="47" y="25"/>
                  </a:cubicBezTo>
                  <a:cubicBezTo>
                    <a:pt x="45" y="24"/>
                    <a:pt x="43" y="24"/>
                    <a:pt x="41" y="23"/>
                  </a:cubicBezTo>
                  <a:cubicBezTo>
                    <a:pt x="40" y="23"/>
                    <a:pt x="39" y="22"/>
                    <a:pt x="38" y="21"/>
                  </a:cubicBezTo>
                  <a:cubicBezTo>
                    <a:pt x="38" y="19"/>
                    <a:pt x="33" y="12"/>
                    <a:pt x="29" y="8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19" y="7"/>
                    <a:pt x="15" y="6"/>
                    <a:pt x="11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3"/>
                    <a:pt x="3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6" name="Freeform 151"/>
            <p:cNvSpPr>
              <a:spLocks/>
            </p:cNvSpPr>
            <p:nvPr/>
          </p:nvSpPr>
          <p:spPr bwMode="auto">
            <a:xfrm>
              <a:off x="4017963" y="5764213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7" name="Freeform 152"/>
            <p:cNvSpPr>
              <a:spLocks/>
            </p:cNvSpPr>
            <p:nvPr/>
          </p:nvSpPr>
          <p:spPr bwMode="auto">
            <a:xfrm>
              <a:off x="7069138" y="8661400"/>
              <a:ext cx="2370138" cy="2387600"/>
            </a:xfrm>
            <a:custGeom>
              <a:avLst/>
              <a:gdLst>
                <a:gd name="T0" fmla="*/ 403 w 446"/>
                <a:gd name="T1" fmla="*/ 103 h 456"/>
                <a:gd name="T2" fmla="*/ 334 w 446"/>
                <a:gd name="T3" fmla="*/ 95 h 456"/>
                <a:gd name="T4" fmla="*/ 292 w 446"/>
                <a:gd name="T5" fmla="*/ 76 h 456"/>
                <a:gd name="T6" fmla="*/ 288 w 446"/>
                <a:gd name="T7" fmla="*/ 65 h 456"/>
                <a:gd name="T8" fmla="*/ 256 w 446"/>
                <a:gd name="T9" fmla="*/ 63 h 456"/>
                <a:gd name="T10" fmla="*/ 259 w 446"/>
                <a:gd name="T11" fmla="*/ 22 h 456"/>
                <a:gd name="T12" fmla="*/ 250 w 446"/>
                <a:gd name="T13" fmla="*/ 18 h 456"/>
                <a:gd name="T14" fmla="*/ 245 w 446"/>
                <a:gd name="T15" fmla="*/ 27 h 456"/>
                <a:gd name="T16" fmla="*/ 227 w 446"/>
                <a:gd name="T17" fmla="*/ 36 h 456"/>
                <a:gd name="T18" fmla="*/ 223 w 446"/>
                <a:gd name="T19" fmla="*/ 35 h 456"/>
                <a:gd name="T20" fmla="*/ 219 w 446"/>
                <a:gd name="T21" fmla="*/ 32 h 456"/>
                <a:gd name="T22" fmla="*/ 207 w 446"/>
                <a:gd name="T23" fmla="*/ 31 h 456"/>
                <a:gd name="T24" fmla="*/ 200 w 446"/>
                <a:gd name="T25" fmla="*/ 39 h 456"/>
                <a:gd name="T26" fmla="*/ 190 w 446"/>
                <a:gd name="T27" fmla="*/ 38 h 456"/>
                <a:gd name="T28" fmla="*/ 172 w 446"/>
                <a:gd name="T29" fmla="*/ 45 h 456"/>
                <a:gd name="T30" fmla="*/ 155 w 446"/>
                <a:gd name="T31" fmla="*/ 0 h 456"/>
                <a:gd name="T32" fmla="*/ 152 w 446"/>
                <a:gd name="T33" fmla="*/ 3 h 456"/>
                <a:gd name="T34" fmla="*/ 127 w 446"/>
                <a:gd name="T35" fmla="*/ 16 h 456"/>
                <a:gd name="T36" fmla="*/ 108 w 446"/>
                <a:gd name="T37" fmla="*/ 12 h 456"/>
                <a:gd name="T38" fmla="*/ 113 w 446"/>
                <a:gd name="T39" fmla="*/ 30 h 456"/>
                <a:gd name="T40" fmla="*/ 111 w 446"/>
                <a:gd name="T41" fmla="*/ 41 h 456"/>
                <a:gd name="T42" fmla="*/ 90 w 446"/>
                <a:gd name="T43" fmla="*/ 51 h 456"/>
                <a:gd name="T44" fmla="*/ 77 w 446"/>
                <a:gd name="T45" fmla="*/ 41 h 456"/>
                <a:gd name="T46" fmla="*/ 71 w 446"/>
                <a:gd name="T47" fmla="*/ 38 h 456"/>
                <a:gd name="T48" fmla="*/ 46 w 446"/>
                <a:gd name="T49" fmla="*/ 41 h 456"/>
                <a:gd name="T50" fmla="*/ 48 w 446"/>
                <a:gd name="T51" fmla="*/ 65 h 456"/>
                <a:gd name="T52" fmla="*/ 43 w 446"/>
                <a:gd name="T53" fmla="*/ 107 h 456"/>
                <a:gd name="T54" fmla="*/ 41 w 446"/>
                <a:gd name="T55" fmla="*/ 107 h 456"/>
                <a:gd name="T56" fmla="*/ 9 w 446"/>
                <a:gd name="T57" fmla="*/ 124 h 456"/>
                <a:gd name="T58" fmla="*/ 1 w 446"/>
                <a:gd name="T59" fmla="*/ 143 h 456"/>
                <a:gd name="T60" fmla="*/ 9 w 446"/>
                <a:gd name="T61" fmla="*/ 164 h 456"/>
                <a:gd name="T62" fmla="*/ 23 w 446"/>
                <a:gd name="T63" fmla="*/ 172 h 456"/>
                <a:gd name="T64" fmla="*/ 39 w 446"/>
                <a:gd name="T65" fmla="*/ 184 h 456"/>
                <a:gd name="T66" fmla="*/ 45 w 446"/>
                <a:gd name="T67" fmla="*/ 183 h 456"/>
                <a:gd name="T68" fmla="*/ 51 w 446"/>
                <a:gd name="T69" fmla="*/ 183 h 456"/>
                <a:gd name="T70" fmla="*/ 86 w 446"/>
                <a:gd name="T71" fmla="*/ 171 h 456"/>
                <a:gd name="T72" fmla="*/ 104 w 446"/>
                <a:gd name="T73" fmla="*/ 196 h 456"/>
                <a:gd name="T74" fmla="*/ 119 w 446"/>
                <a:gd name="T75" fmla="*/ 202 h 456"/>
                <a:gd name="T76" fmla="*/ 137 w 446"/>
                <a:gd name="T77" fmla="*/ 213 h 456"/>
                <a:gd name="T78" fmla="*/ 141 w 446"/>
                <a:gd name="T79" fmla="*/ 213 h 456"/>
                <a:gd name="T80" fmla="*/ 155 w 446"/>
                <a:gd name="T81" fmla="*/ 232 h 456"/>
                <a:gd name="T82" fmla="*/ 185 w 446"/>
                <a:gd name="T83" fmla="*/ 263 h 456"/>
                <a:gd name="T84" fmla="*/ 182 w 446"/>
                <a:gd name="T85" fmla="*/ 284 h 456"/>
                <a:gd name="T86" fmla="*/ 182 w 446"/>
                <a:gd name="T87" fmla="*/ 287 h 456"/>
                <a:gd name="T88" fmla="*/ 182 w 446"/>
                <a:gd name="T89" fmla="*/ 312 h 456"/>
                <a:gd name="T90" fmla="*/ 211 w 446"/>
                <a:gd name="T91" fmla="*/ 336 h 456"/>
                <a:gd name="T92" fmla="*/ 222 w 446"/>
                <a:gd name="T93" fmla="*/ 337 h 456"/>
                <a:gd name="T94" fmla="*/ 220 w 446"/>
                <a:gd name="T95" fmla="*/ 352 h 456"/>
                <a:gd name="T96" fmla="*/ 221 w 446"/>
                <a:gd name="T97" fmla="*/ 378 h 456"/>
                <a:gd name="T98" fmla="*/ 191 w 446"/>
                <a:gd name="T99" fmla="*/ 411 h 456"/>
                <a:gd name="T100" fmla="*/ 219 w 446"/>
                <a:gd name="T101" fmla="*/ 428 h 456"/>
                <a:gd name="T102" fmla="*/ 230 w 446"/>
                <a:gd name="T103" fmla="*/ 450 h 456"/>
                <a:gd name="T104" fmla="*/ 242 w 446"/>
                <a:gd name="T105" fmla="*/ 444 h 456"/>
                <a:gd name="T106" fmla="*/ 262 w 446"/>
                <a:gd name="T107" fmla="*/ 413 h 456"/>
                <a:gd name="T108" fmla="*/ 286 w 446"/>
                <a:gd name="T109" fmla="*/ 377 h 456"/>
                <a:gd name="T110" fmla="*/ 323 w 446"/>
                <a:gd name="T111" fmla="*/ 332 h 456"/>
                <a:gd name="T112" fmla="*/ 357 w 446"/>
                <a:gd name="T113" fmla="*/ 324 h 456"/>
                <a:gd name="T114" fmla="*/ 385 w 446"/>
                <a:gd name="T115" fmla="*/ 285 h 456"/>
                <a:gd name="T116" fmla="*/ 396 w 446"/>
                <a:gd name="T117" fmla="*/ 248 h 456"/>
                <a:gd name="T118" fmla="*/ 401 w 446"/>
                <a:gd name="T119" fmla="*/ 201 h 456"/>
                <a:gd name="T120" fmla="*/ 442 w 446"/>
                <a:gd name="T121" fmla="*/ 1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6" h="456">
                  <a:moveTo>
                    <a:pt x="441" y="128"/>
                  </a:moveTo>
                  <a:cubicBezTo>
                    <a:pt x="440" y="127"/>
                    <a:pt x="440" y="125"/>
                    <a:pt x="440" y="124"/>
                  </a:cubicBezTo>
                  <a:cubicBezTo>
                    <a:pt x="438" y="118"/>
                    <a:pt x="437" y="118"/>
                    <a:pt x="435" y="118"/>
                  </a:cubicBezTo>
                  <a:cubicBezTo>
                    <a:pt x="434" y="118"/>
                    <a:pt x="434" y="118"/>
                    <a:pt x="433" y="118"/>
                  </a:cubicBezTo>
                  <a:cubicBezTo>
                    <a:pt x="432" y="118"/>
                    <a:pt x="432" y="118"/>
                    <a:pt x="431" y="118"/>
                  </a:cubicBezTo>
                  <a:cubicBezTo>
                    <a:pt x="430" y="118"/>
                    <a:pt x="430" y="118"/>
                    <a:pt x="430" y="118"/>
                  </a:cubicBezTo>
                  <a:cubicBezTo>
                    <a:pt x="421" y="118"/>
                    <a:pt x="412" y="113"/>
                    <a:pt x="403" y="103"/>
                  </a:cubicBezTo>
                  <a:cubicBezTo>
                    <a:pt x="396" y="96"/>
                    <a:pt x="388" y="92"/>
                    <a:pt x="380" y="92"/>
                  </a:cubicBezTo>
                  <a:cubicBezTo>
                    <a:pt x="377" y="92"/>
                    <a:pt x="374" y="92"/>
                    <a:pt x="371" y="93"/>
                  </a:cubicBezTo>
                  <a:cubicBezTo>
                    <a:pt x="370" y="93"/>
                    <a:pt x="368" y="94"/>
                    <a:pt x="367" y="94"/>
                  </a:cubicBezTo>
                  <a:cubicBezTo>
                    <a:pt x="362" y="94"/>
                    <a:pt x="358" y="92"/>
                    <a:pt x="354" y="90"/>
                  </a:cubicBezTo>
                  <a:cubicBezTo>
                    <a:pt x="352" y="89"/>
                    <a:pt x="350" y="88"/>
                    <a:pt x="348" y="88"/>
                  </a:cubicBezTo>
                  <a:cubicBezTo>
                    <a:pt x="345" y="87"/>
                    <a:pt x="342" y="90"/>
                    <a:pt x="339" y="92"/>
                  </a:cubicBezTo>
                  <a:cubicBezTo>
                    <a:pt x="337" y="93"/>
                    <a:pt x="336" y="94"/>
                    <a:pt x="334" y="95"/>
                  </a:cubicBezTo>
                  <a:cubicBezTo>
                    <a:pt x="333" y="96"/>
                    <a:pt x="332" y="95"/>
                    <a:pt x="332" y="95"/>
                  </a:cubicBezTo>
                  <a:cubicBezTo>
                    <a:pt x="331" y="94"/>
                    <a:pt x="332" y="92"/>
                    <a:pt x="333" y="90"/>
                  </a:cubicBezTo>
                  <a:cubicBezTo>
                    <a:pt x="334" y="88"/>
                    <a:pt x="335" y="85"/>
                    <a:pt x="335" y="83"/>
                  </a:cubicBezTo>
                  <a:cubicBezTo>
                    <a:pt x="335" y="82"/>
                    <a:pt x="333" y="78"/>
                    <a:pt x="309" y="68"/>
                  </a:cubicBezTo>
                  <a:cubicBezTo>
                    <a:pt x="305" y="67"/>
                    <a:pt x="302" y="66"/>
                    <a:pt x="300" y="66"/>
                  </a:cubicBezTo>
                  <a:cubicBezTo>
                    <a:pt x="296" y="66"/>
                    <a:pt x="294" y="68"/>
                    <a:pt x="294" y="72"/>
                  </a:cubicBezTo>
                  <a:cubicBezTo>
                    <a:pt x="294" y="74"/>
                    <a:pt x="294" y="76"/>
                    <a:pt x="292" y="76"/>
                  </a:cubicBezTo>
                  <a:cubicBezTo>
                    <a:pt x="291" y="76"/>
                    <a:pt x="291" y="76"/>
                    <a:pt x="290" y="76"/>
                  </a:cubicBezTo>
                  <a:cubicBezTo>
                    <a:pt x="290" y="76"/>
                    <a:pt x="289" y="76"/>
                    <a:pt x="289" y="76"/>
                  </a:cubicBezTo>
                  <a:cubicBezTo>
                    <a:pt x="288" y="76"/>
                    <a:pt x="287" y="76"/>
                    <a:pt x="286" y="78"/>
                  </a:cubicBezTo>
                  <a:cubicBezTo>
                    <a:pt x="284" y="83"/>
                    <a:pt x="281" y="83"/>
                    <a:pt x="280" y="83"/>
                  </a:cubicBezTo>
                  <a:cubicBezTo>
                    <a:pt x="279" y="83"/>
                    <a:pt x="277" y="82"/>
                    <a:pt x="277" y="81"/>
                  </a:cubicBezTo>
                  <a:cubicBezTo>
                    <a:pt x="277" y="79"/>
                    <a:pt x="277" y="78"/>
                    <a:pt x="279" y="77"/>
                  </a:cubicBezTo>
                  <a:cubicBezTo>
                    <a:pt x="283" y="75"/>
                    <a:pt x="287" y="70"/>
                    <a:pt x="288" y="65"/>
                  </a:cubicBezTo>
                  <a:cubicBezTo>
                    <a:pt x="288" y="65"/>
                    <a:pt x="288" y="64"/>
                    <a:pt x="288" y="64"/>
                  </a:cubicBezTo>
                  <a:cubicBezTo>
                    <a:pt x="286" y="62"/>
                    <a:pt x="278" y="59"/>
                    <a:pt x="272" y="59"/>
                  </a:cubicBezTo>
                  <a:cubicBezTo>
                    <a:pt x="270" y="59"/>
                    <a:pt x="268" y="60"/>
                    <a:pt x="267" y="60"/>
                  </a:cubicBezTo>
                  <a:cubicBezTo>
                    <a:pt x="264" y="61"/>
                    <a:pt x="264" y="64"/>
                    <a:pt x="263" y="66"/>
                  </a:cubicBezTo>
                  <a:cubicBezTo>
                    <a:pt x="263" y="67"/>
                    <a:pt x="262" y="69"/>
                    <a:pt x="261" y="69"/>
                  </a:cubicBezTo>
                  <a:cubicBezTo>
                    <a:pt x="260" y="69"/>
                    <a:pt x="259" y="69"/>
                    <a:pt x="259" y="69"/>
                  </a:cubicBezTo>
                  <a:cubicBezTo>
                    <a:pt x="256" y="67"/>
                    <a:pt x="255" y="65"/>
                    <a:pt x="256" y="63"/>
                  </a:cubicBezTo>
                  <a:cubicBezTo>
                    <a:pt x="257" y="60"/>
                    <a:pt x="259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5" y="58"/>
                    <a:pt x="268" y="53"/>
                    <a:pt x="272" y="44"/>
                  </a:cubicBezTo>
                  <a:cubicBezTo>
                    <a:pt x="274" y="41"/>
                    <a:pt x="272" y="40"/>
                    <a:pt x="269" y="37"/>
                  </a:cubicBezTo>
                  <a:cubicBezTo>
                    <a:pt x="267" y="36"/>
                    <a:pt x="265" y="35"/>
                    <a:pt x="263" y="33"/>
                  </a:cubicBezTo>
                  <a:cubicBezTo>
                    <a:pt x="261" y="31"/>
                    <a:pt x="260" y="26"/>
                    <a:pt x="259" y="22"/>
                  </a:cubicBezTo>
                  <a:cubicBezTo>
                    <a:pt x="258" y="18"/>
                    <a:pt x="258" y="14"/>
                    <a:pt x="256" y="12"/>
                  </a:cubicBezTo>
                  <a:cubicBezTo>
                    <a:pt x="256" y="13"/>
                    <a:pt x="255" y="13"/>
                    <a:pt x="255" y="13"/>
                  </a:cubicBezTo>
                  <a:cubicBezTo>
                    <a:pt x="255" y="13"/>
                    <a:pt x="255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ubicBezTo>
                    <a:pt x="253" y="15"/>
                    <a:pt x="253" y="16"/>
                    <a:pt x="252" y="16"/>
                  </a:cubicBezTo>
                  <a:cubicBezTo>
                    <a:pt x="252" y="17"/>
                    <a:pt x="252" y="17"/>
                    <a:pt x="251" y="17"/>
                  </a:cubicBezTo>
                  <a:cubicBezTo>
                    <a:pt x="251" y="18"/>
                    <a:pt x="251" y="18"/>
                    <a:pt x="250" y="18"/>
                  </a:cubicBezTo>
                  <a:cubicBezTo>
                    <a:pt x="250" y="19"/>
                    <a:pt x="250" y="19"/>
                    <a:pt x="249" y="20"/>
                  </a:cubicBezTo>
                  <a:cubicBezTo>
                    <a:pt x="249" y="20"/>
                    <a:pt x="249" y="20"/>
                    <a:pt x="249" y="21"/>
                  </a:cubicBezTo>
                  <a:cubicBezTo>
                    <a:pt x="248" y="21"/>
                    <a:pt x="248" y="22"/>
                    <a:pt x="248" y="22"/>
                  </a:cubicBezTo>
                  <a:cubicBezTo>
                    <a:pt x="247" y="22"/>
                    <a:pt x="247" y="23"/>
                    <a:pt x="247" y="23"/>
                  </a:cubicBezTo>
                  <a:cubicBezTo>
                    <a:pt x="247" y="23"/>
                    <a:pt x="246" y="24"/>
                    <a:pt x="246" y="24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5" y="26"/>
                    <a:pt x="245" y="26"/>
                    <a:pt x="245" y="27"/>
                  </a:cubicBezTo>
                  <a:cubicBezTo>
                    <a:pt x="245" y="27"/>
                    <a:pt x="244" y="27"/>
                    <a:pt x="244" y="27"/>
                  </a:cubicBezTo>
                  <a:cubicBezTo>
                    <a:pt x="244" y="28"/>
                    <a:pt x="244" y="29"/>
                    <a:pt x="244" y="29"/>
                  </a:cubicBezTo>
                  <a:cubicBezTo>
                    <a:pt x="242" y="34"/>
                    <a:pt x="240" y="34"/>
                    <a:pt x="236" y="34"/>
                  </a:cubicBezTo>
                  <a:cubicBezTo>
                    <a:pt x="235" y="34"/>
                    <a:pt x="233" y="34"/>
                    <a:pt x="231" y="35"/>
                  </a:cubicBezTo>
                  <a:cubicBezTo>
                    <a:pt x="230" y="35"/>
                    <a:pt x="230" y="35"/>
                    <a:pt x="229" y="35"/>
                  </a:cubicBezTo>
                  <a:cubicBezTo>
                    <a:pt x="229" y="36"/>
                    <a:pt x="228" y="36"/>
                    <a:pt x="228" y="36"/>
                  </a:cubicBezTo>
                  <a:cubicBezTo>
                    <a:pt x="228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6" y="36"/>
                    <a:pt x="226" y="36"/>
                    <a:pt x="226" y="36"/>
                  </a:cubicBezTo>
                  <a:cubicBezTo>
                    <a:pt x="226" y="36"/>
                    <a:pt x="225" y="36"/>
                    <a:pt x="225" y="36"/>
                  </a:cubicBezTo>
                  <a:cubicBezTo>
                    <a:pt x="225" y="36"/>
                    <a:pt x="225" y="35"/>
                    <a:pt x="224" y="35"/>
                  </a:cubicBezTo>
                  <a:cubicBezTo>
                    <a:pt x="224" y="35"/>
                    <a:pt x="224" y="35"/>
                    <a:pt x="223" y="35"/>
                  </a:cubicBezTo>
                  <a:cubicBezTo>
                    <a:pt x="223" y="35"/>
                    <a:pt x="223" y="35"/>
                    <a:pt x="223" y="35"/>
                  </a:cubicBezTo>
                  <a:cubicBezTo>
                    <a:pt x="222" y="35"/>
                    <a:pt x="222" y="34"/>
                    <a:pt x="222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0" y="33"/>
                    <a:pt x="220" y="33"/>
                    <a:pt x="220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1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9" y="31"/>
                    <a:pt x="218" y="31"/>
                    <a:pt x="218" y="30"/>
                  </a:cubicBezTo>
                  <a:cubicBezTo>
                    <a:pt x="217" y="30"/>
                    <a:pt x="217" y="30"/>
                    <a:pt x="216" y="30"/>
                  </a:cubicBezTo>
                  <a:cubicBezTo>
                    <a:pt x="215" y="30"/>
                    <a:pt x="214" y="31"/>
                    <a:pt x="213" y="31"/>
                  </a:cubicBezTo>
                  <a:cubicBezTo>
                    <a:pt x="211" y="31"/>
                    <a:pt x="209" y="31"/>
                    <a:pt x="207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1"/>
                    <a:pt x="205" y="32"/>
                    <a:pt x="205" y="34"/>
                  </a:cubicBezTo>
                  <a:cubicBezTo>
                    <a:pt x="205" y="35"/>
                    <a:pt x="205" y="37"/>
                    <a:pt x="203" y="38"/>
                  </a:cubicBezTo>
                  <a:cubicBezTo>
                    <a:pt x="202" y="38"/>
                    <a:pt x="202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4" y="37"/>
                    <a:pt x="193" y="37"/>
                    <a:pt x="191" y="37"/>
                  </a:cubicBezTo>
                  <a:cubicBezTo>
                    <a:pt x="190" y="37"/>
                    <a:pt x="190" y="37"/>
                    <a:pt x="190" y="38"/>
                  </a:cubicBezTo>
                  <a:cubicBezTo>
                    <a:pt x="188" y="39"/>
                    <a:pt x="187" y="39"/>
                    <a:pt x="186" y="40"/>
                  </a:cubicBezTo>
                  <a:cubicBezTo>
                    <a:pt x="186" y="40"/>
                    <a:pt x="186" y="40"/>
                    <a:pt x="185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3" y="42"/>
                    <a:pt x="181" y="42"/>
                    <a:pt x="179" y="43"/>
                  </a:cubicBezTo>
                  <a:cubicBezTo>
                    <a:pt x="178" y="43"/>
                    <a:pt x="177" y="43"/>
                    <a:pt x="176" y="43"/>
                  </a:cubicBezTo>
                  <a:cubicBezTo>
                    <a:pt x="176" y="44"/>
                    <a:pt x="174" y="45"/>
                    <a:pt x="172" y="45"/>
                  </a:cubicBezTo>
                  <a:cubicBezTo>
                    <a:pt x="170" y="45"/>
                    <a:pt x="167" y="44"/>
                    <a:pt x="163" y="39"/>
                  </a:cubicBezTo>
                  <a:cubicBezTo>
                    <a:pt x="159" y="35"/>
                    <a:pt x="158" y="28"/>
                    <a:pt x="158" y="24"/>
                  </a:cubicBezTo>
                  <a:cubicBezTo>
                    <a:pt x="158" y="21"/>
                    <a:pt x="159" y="19"/>
                    <a:pt x="160" y="18"/>
                  </a:cubicBezTo>
                  <a:cubicBezTo>
                    <a:pt x="161" y="17"/>
                    <a:pt x="162" y="15"/>
                    <a:pt x="162" y="13"/>
                  </a:cubicBezTo>
                  <a:cubicBezTo>
                    <a:pt x="162" y="12"/>
                    <a:pt x="161" y="10"/>
                    <a:pt x="160" y="10"/>
                  </a:cubicBezTo>
                  <a:cubicBezTo>
                    <a:pt x="157" y="9"/>
                    <a:pt x="157" y="6"/>
                    <a:pt x="157" y="4"/>
                  </a:cubicBezTo>
                  <a:cubicBezTo>
                    <a:pt x="157" y="2"/>
                    <a:pt x="157" y="1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1"/>
                    <a:pt x="153" y="2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2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1" y="5"/>
                    <a:pt x="150" y="6"/>
                    <a:pt x="148" y="7"/>
                  </a:cubicBezTo>
                  <a:cubicBezTo>
                    <a:pt x="148" y="7"/>
                    <a:pt x="146" y="8"/>
                    <a:pt x="145" y="9"/>
                  </a:cubicBezTo>
                  <a:cubicBezTo>
                    <a:pt x="141" y="10"/>
                    <a:pt x="138" y="12"/>
                    <a:pt x="135" y="12"/>
                  </a:cubicBezTo>
                  <a:cubicBezTo>
                    <a:pt x="135" y="12"/>
                    <a:pt x="134" y="12"/>
                    <a:pt x="134" y="12"/>
                  </a:cubicBezTo>
                  <a:cubicBezTo>
                    <a:pt x="134" y="12"/>
                    <a:pt x="133" y="12"/>
                    <a:pt x="133" y="12"/>
                  </a:cubicBezTo>
                  <a:cubicBezTo>
                    <a:pt x="131" y="12"/>
                    <a:pt x="127" y="13"/>
                    <a:pt x="127" y="16"/>
                  </a:cubicBezTo>
                  <a:cubicBezTo>
                    <a:pt x="127" y="18"/>
                    <a:pt x="126" y="19"/>
                    <a:pt x="125" y="19"/>
                  </a:cubicBezTo>
                  <a:cubicBezTo>
                    <a:pt x="123" y="19"/>
                    <a:pt x="122" y="18"/>
                    <a:pt x="121" y="16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0" y="15"/>
                    <a:pt x="118" y="14"/>
                    <a:pt x="117" y="14"/>
                  </a:cubicBezTo>
                  <a:cubicBezTo>
                    <a:pt x="115" y="14"/>
                    <a:pt x="114" y="14"/>
                    <a:pt x="113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12"/>
                    <a:pt x="110" y="12"/>
                    <a:pt x="108" y="12"/>
                  </a:cubicBezTo>
                  <a:cubicBezTo>
                    <a:pt x="107" y="12"/>
                    <a:pt x="106" y="12"/>
                    <a:pt x="105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10" y="15"/>
                    <a:pt x="110" y="18"/>
                    <a:pt x="110" y="22"/>
                  </a:cubicBezTo>
                  <a:cubicBezTo>
                    <a:pt x="110" y="23"/>
                    <a:pt x="111" y="24"/>
                    <a:pt x="111" y="24"/>
                  </a:cubicBezTo>
                  <a:cubicBezTo>
                    <a:pt x="112" y="25"/>
                    <a:pt x="113" y="26"/>
                    <a:pt x="113" y="29"/>
                  </a:cubicBezTo>
                  <a:cubicBezTo>
                    <a:pt x="113" y="29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30"/>
                    <a:pt x="115" y="30"/>
                    <a:pt x="115" y="30"/>
                  </a:cubicBezTo>
                  <a:cubicBezTo>
                    <a:pt x="116" y="30"/>
                    <a:pt x="117" y="29"/>
                    <a:pt x="118" y="29"/>
                  </a:cubicBezTo>
                  <a:cubicBezTo>
                    <a:pt x="119" y="29"/>
                    <a:pt x="121" y="30"/>
                    <a:pt x="121" y="32"/>
                  </a:cubicBezTo>
                  <a:cubicBezTo>
                    <a:pt x="121" y="33"/>
                    <a:pt x="120" y="36"/>
                    <a:pt x="117" y="36"/>
                  </a:cubicBezTo>
                  <a:cubicBezTo>
                    <a:pt x="114" y="37"/>
                    <a:pt x="112" y="38"/>
                    <a:pt x="111" y="41"/>
                  </a:cubicBezTo>
                  <a:cubicBezTo>
                    <a:pt x="110" y="44"/>
                    <a:pt x="109" y="44"/>
                    <a:pt x="107" y="44"/>
                  </a:cubicBezTo>
                  <a:cubicBezTo>
                    <a:pt x="106" y="44"/>
                    <a:pt x="105" y="45"/>
                    <a:pt x="103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00" y="48"/>
                    <a:pt x="98" y="50"/>
                    <a:pt x="96" y="50"/>
                  </a:cubicBezTo>
                  <a:cubicBezTo>
                    <a:pt x="96" y="50"/>
                    <a:pt x="95" y="50"/>
                    <a:pt x="94" y="50"/>
                  </a:cubicBezTo>
                  <a:cubicBezTo>
                    <a:pt x="93" y="49"/>
                    <a:pt x="92" y="49"/>
                    <a:pt x="90" y="50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89" y="51"/>
                    <a:pt x="89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2"/>
                    <a:pt x="85" y="51"/>
                    <a:pt x="83" y="49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0" y="47"/>
                    <a:pt x="79" y="45"/>
                    <a:pt x="78" y="43"/>
                  </a:cubicBezTo>
                  <a:cubicBezTo>
                    <a:pt x="78" y="43"/>
                    <a:pt x="77" y="42"/>
                    <a:pt x="77" y="42"/>
                  </a:cubicBezTo>
                  <a:cubicBezTo>
                    <a:pt x="77" y="42"/>
                    <a:pt x="77" y="42"/>
                    <a:pt x="77" y="41"/>
                  </a:cubicBezTo>
                  <a:cubicBezTo>
                    <a:pt x="76" y="41"/>
                    <a:pt x="76" y="41"/>
                    <a:pt x="76" y="40"/>
                  </a:cubicBezTo>
                  <a:cubicBezTo>
                    <a:pt x="76" y="40"/>
                    <a:pt x="76" y="40"/>
                    <a:pt x="75" y="40"/>
                  </a:cubicBezTo>
                  <a:cubicBezTo>
                    <a:pt x="75" y="39"/>
                    <a:pt x="75" y="39"/>
                    <a:pt x="75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8"/>
                    <a:pt x="74" y="37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7"/>
                    <a:pt x="72" y="38"/>
                    <a:pt x="71" y="38"/>
                  </a:cubicBezTo>
                  <a:cubicBezTo>
                    <a:pt x="71" y="38"/>
                    <a:pt x="71" y="38"/>
                    <a:pt x="70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68" y="39"/>
                    <a:pt x="65" y="40"/>
                    <a:pt x="63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40"/>
                    <a:pt x="61" y="40"/>
                    <a:pt x="59" y="40"/>
                  </a:cubicBezTo>
                  <a:cubicBezTo>
                    <a:pt x="58" y="40"/>
                    <a:pt x="56" y="40"/>
                    <a:pt x="54" y="40"/>
                  </a:cubicBezTo>
                  <a:cubicBezTo>
                    <a:pt x="47" y="40"/>
                    <a:pt x="47" y="41"/>
                    <a:pt x="46" y="41"/>
                  </a:cubicBezTo>
                  <a:cubicBezTo>
                    <a:pt x="46" y="41"/>
                    <a:pt x="46" y="43"/>
                    <a:pt x="47" y="44"/>
                  </a:cubicBezTo>
                  <a:cubicBezTo>
                    <a:pt x="48" y="45"/>
                    <a:pt x="48" y="45"/>
                    <a:pt x="49" y="46"/>
                  </a:cubicBezTo>
                  <a:cubicBezTo>
                    <a:pt x="52" y="46"/>
                    <a:pt x="53" y="47"/>
                    <a:pt x="53" y="48"/>
                  </a:cubicBezTo>
                  <a:cubicBezTo>
                    <a:pt x="54" y="50"/>
                    <a:pt x="52" y="51"/>
                    <a:pt x="51" y="52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5" y="54"/>
                    <a:pt x="44" y="54"/>
                    <a:pt x="44" y="57"/>
                  </a:cubicBezTo>
                  <a:cubicBezTo>
                    <a:pt x="44" y="60"/>
                    <a:pt x="46" y="63"/>
                    <a:pt x="48" y="65"/>
                  </a:cubicBezTo>
                  <a:cubicBezTo>
                    <a:pt x="50" y="69"/>
                    <a:pt x="52" y="72"/>
                    <a:pt x="51" y="76"/>
                  </a:cubicBezTo>
                  <a:cubicBezTo>
                    <a:pt x="50" y="79"/>
                    <a:pt x="49" y="88"/>
                    <a:pt x="49" y="91"/>
                  </a:cubicBezTo>
                  <a:cubicBezTo>
                    <a:pt x="49" y="91"/>
                    <a:pt x="48" y="104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1" y="107"/>
                    <a:pt x="41" y="107"/>
                  </a:cubicBezTo>
                  <a:cubicBezTo>
                    <a:pt x="41" y="107"/>
                    <a:pt x="40" y="107"/>
                    <a:pt x="40" y="107"/>
                  </a:cubicBezTo>
                  <a:cubicBezTo>
                    <a:pt x="38" y="106"/>
                    <a:pt x="36" y="106"/>
                    <a:pt x="35" y="108"/>
                  </a:cubicBezTo>
                  <a:cubicBezTo>
                    <a:pt x="32" y="109"/>
                    <a:pt x="30" y="110"/>
                    <a:pt x="28" y="110"/>
                  </a:cubicBezTo>
                  <a:cubicBezTo>
                    <a:pt x="25" y="111"/>
                    <a:pt x="23" y="111"/>
                    <a:pt x="21" y="113"/>
                  </a:cubicBezTo>
                  <a:cubicBezTo>
                    <a:pt x="19" y="114"/>
                    <a:pt x="17" y="115"/>
                    <a:pt x="15" y="116"/>
                  </a:cubicBezTo>
                  <a:cubicBezTo>
                    <a:pt x="12" y="116"/>
                    <a:pt x="11" y="117"/>
                    <a:pt x="11" y="119"/>
                  </a:cubicBezTo>
                  <a:cubicBezTo>
                    <a:pt x="11" y="121"/>
                    <a:pt x="10" y="123"/>
                    <a:pt x="9" y="124"/>
                  </a:cubicBezTo>
                  <a:cubicBezTo>
                    <a:pt x="8" y="126"/>
                    <a:pt x="7" y="127"/>
                    <a:pt x="8" y="129"/>
                  </a:cubicBezTo>
                  <a:cubicBezTo>
                    <a:pt x="8" y="132"/>
                    <a:pt x="7" y="133"/>
                    <a:pt x="5" y="134"/>
                  </a:cubicBezTo>
                  <a:cubicBezTo>
                    <a:pt x="4" y="134"/>
                    <a:pt x="3" y="135"/>
                    <a:pt x="2" y="136"/>
                  </a:cubicBezTo>
                  <a:cubicBezTo>
                    <a:pt x="1" y="137"/>
                    <a:pt x="1" y="138"/>
                    <a:pt x="1" y="139"/>
                  </a:cubicBezTo>
                  <a:cubicBezTo>
                    <a:pt x="1" y="140"/>
                    <a:pt x="2" y="140"/>
                    <a:pt x="2" y="140"/>
                  </a:cubicBezTo>
                  <a:cubicBezTo>
                    <a:pt x="2" y="140"/>
                    <a:pt x="2" y="141"/>
                    <a:pt x="2" y="141"/>
                  </a:cubicBezTo>
                  <a:cubicBezTo>
                    <a:pt x="2" y="142"/>
                    <a:pt x="1" y="142"/>
                    <a:pt x="1" y="143"/>
                  </a:cubicBezTo>
                  <a:cubicBezTo>
                    <a:pt x="0" y="144"/>
                    <a:pt x="0" y="144"/>
                    <a:pt x="0" y="145"/>
                  </a:cubicBezTo>
                  <a:cubicBezTo>
                    <a:pt x="0" y="146"/>
                    <a:pt x="1" y="147"/>
                    <a:pt x="2" y="148"/>
                  </a:cubicBezTo>
                  <a:cubicBezTo>
                    <a:pt x="2" y="149"/>
                    <a:pt x="3" y="150"/>
                    <a:pt x="3" y="151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2"/>
                    <a:pt x="5" y="153"/>
                    <a:pt x="5" y="154"/>
                  </a:cubicBezTo>
                  <a:cubicBezTo>
                    <a:pt x="7" y="157"/>
                    <a:pt x="9" y="159"/>
                    <a:pt x="9" y="162"/>
                  </a:cubicBezTo>
                  <a:cubicBezTo>
                    <a:pt x="8" y="163"/>
                    <a:pt x="9" y="164"/>
                    <a:pt x="9" y="164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6" y="165"/>
                    <a:pt x="16" y="167"/>
                    <a:pt x="16" y="168"/>
                  </a:cubicBezTo>
                  <a:cubicBezTo>
                    <a:pt x="17" y="170"/>
                    <a:pt x="17" y="171"/>
                    <a:pt x="18" y="171"/>
                  </a:cubicBezTo>
                  <a:cubicBezTo>
                    <a:pt x="18" y="171"/>
                    <a:pt x="19" y="172"/>
                    <a:pt x="19" y="172"/>
                  </a:cubicBezTo>
                  <a:cubicBezTo>
                    <a:pt x="21" y="172"/>
                    <a:pt x="22" y="172"/>
                    <a:pt x="23" y="172"/>
                  </a:cubicBezTo>
                  <a:cubicBezTo>
                    <a:pt x="24" y="172"/>
                    <a:pt x="25" y="172"/>
                    <a:pt x="26" y="172"/>
                  </a:cubicBezTo>
                  <a:cubicBezTo>
                    <a:pt x="29" y="172"/>
                    <a:pt x="30" y="171"/>
                    <a:pt x="30" y="170"/>
                  </a:cubicBezTo>
                  <a:cubicBezTo>
                    <a:pt x="31" y="169"/>
                    <a:pt x="33" y="166"/>
                    <a:pt x="35" y="166"/>
                  </a:cubicBezTo>
                  <a:cubicBezTo>
                    <a:pt x="35" y="166"/>
                    <a:pt x="37" y="167"/>
                    <a:pt x="37" y="170"/>
                  </a:cubicBezTo>
                  <a:cubicBezTo>
                    <a:pt x="37" y="171"/>
                    <a:pt x="37" y="171"/>
                    <a:pt x="37" y="172"/>
                  </a:cubicBezTo>
                  <a:cubicBezTo>
                    <a:pt x="37" y="176"/>
                    <a:pt x="37" y="182"/>
                    <a:pt x="38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40" y="183"/>
                    <a:pt x="40" y="183"/>
                  </a:cubicBezTo>
                  <a:cubicBezTo>
                    <a:pt x="40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2" y="183"/>
                  </a:cubicBezTo>
                  <a:cubicBezTo>
                    <a:pt x="42" y="183"/>
                    <a:pt x="42" y="183"/>
                    <a:pt x="43" y="183"/>
                  </a:cubicBezTo>
                  <a:cubicBezTo>
                    <a:pt x="43" y="183"/>
                    <a:pt x="43" y="183"/>
                    <a:pt x="43" y="183"/>
                  </a:cubicBezTo>
                  <a:cubicBezTo>
                    <a:pt x="44" y="183"/>
                    <a:pt x="44" y="183"/>
                    <a:pt x="45" y="183"/>
                  </a:cubicBezTo>
                  <a:cubicBezTo>
                    <a:pt x="45" y="183"/>
                    <a:pt x="45" y="183"/>
                    <a:pt x="45" y="183"/>
                  </a:cubicBezTo>
                  <a:cubicBezTo>
                    <a:pt x="46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2" y="183"/>
                    <a:pt x="53" y="184"/>
                    <a:pt x="54" y="184"/>
                  </a:cubicBezTo>
                  <a:cubicBezTo>
                    <a:pt x="54" y="184"/>
                    <a:pt x="55" y="184"/>
                    <a:pt x="56" y="184"/>
                  </a:cubicBezTo>
                  <a:cubicBezTo>
                    <a:pt x="58" y="185"/>
                    <a:pt x="61" y="184"/>
                    <a:pt x="63" y="182"/>
                  </a:cubicBezTo>
                  <a:cubicBezTo>
                    <a:pt x="64" y="180"/>
                    <a:pt x="66" y="180"/>
                    <a:pt x="67" y="179"/>
                  </a:cubicBezTo>
                  <a:cubicBezTo>
                    <a:pt x="69" y="178"/>
                    <a:pt x="70" y="178"/>
                    <a:pt x="72" y="177"/>
                  </a:cubicBezTo>
                  <a:cubicBezTo>
                    <a:pt x="73" y="176"/>
                    <a:pt x="74" y="176"/>
                    <a:pt x="75" y="175"/>
                  </a:cubicBezTo>
                  <a:cubicBezTo>
                    <a:pt x="79" y="173"/>
                    <a:pt x="83" y="171"/>
                    <a:pt x="86" y="171"/>
                  </a:cubicBezTo>
                  <a:cubicBezTo>
                    <a:pt x="88" y="171"/>
                    <a:pt x="89" y="170"/>
                    <a:pt x="91" y="170"/>
                  </a:cubicBezTo>
                  <a:cubicBezTo>
                    <a:pt x="92" y="170"/>
                    <a:pt x="94" y="170"/>
                    <a:pt x="95" y="170"/>
                  </a:cubicBezTo>
                  <a:cubicBezTo>
                    <a:pt x="96" y="170"/>
                    <a:pt x="97" y="170"/>
                    <a:pt x="98" y="170"/>
                  </a:cubicBezTo>
                  <a:cubicBezTo>
                    <a:pt x="98" y="171"/>
                    <a:pt x="98" y="171"/>
                    <a:pt x="98" y="172"/>
                  </a:cubicBezTo>
                  <a:cubicBezTo>
                    <a:pt x="97" y="175"/>
                    <a:pt x="96" y="188"/>
                    <a:pt x="101" y="194"/>
                  </a:cubicBezTo>
                  <a:cubicBezTo>
                    <a:pt x="102" y="194"/>
                    <a:pt x="103" y="195"/>
                    <a:pt x="103" y="196"/>
                  </a:cubicBezTo>
                  <a:cubicBezTo>
                    <a:pt x="103" y="196"/>
                    <a:pt x="103" y="196"/>
                    <a:pt x="104" y="196"/>
                  </a:cubicBezTo>
                  <a:cubicBezTo>
                    <a:pt x="104" y="197"/>
                    <a:pt x="105" y="197"/>
                    <a:pt x="105" y="198"/>
                  </a:cubicBezTo>
                  <a:cubicBezTo>
                    <a:pt x="105" y="198"/>
                    <a:pt x="105" y="198"/>
                    <a:pt x="106" y="198"/>
                  </a:cubicBezTo>
                  <a:cubicBezTo>
                    <a:pt x="106" y="198"/>
                    <a:pt x="106" y="199"/>
                    <a:pt x="106" y="199"/>
                  </a:cubicBezTo>
                  <a:cubicBezTo>
                    <a:pt x="107" y="199"/>
                    <a:pt x="107" y="199"/>
                    <a:pt x="108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0" y="201"/>
                    <a:pt x="111" y="202"/>
                    <a:pt x="114" y="201"/>
                  </a:cubicBezTo>
                  <a:cubicBezTo>
                    <a:pt x="117" y="201"/>
                    <a:pt x="118" y="202"/>
                    <a:pt x="119" y="202"/>
                  </a:cubicBezTo>
                  <a:cubicBezTo>
                    <a:pt x="120" y="203"/>
                    <a:pt x="120" y="203"/>
                    <a:pt x="121" y="203"/>
                  </a:cubicBezTo>
                  <a:cubicBezTo>
                    <a:pt x="121" y="203"/>
                    <a:pt x="121" y="203"/>
                    <a:pt x="122" y="203"/>
                  </a:cubicBezTo>
                  <a:cubicBezTo>
                    <a:pt x="125" y="203"/>
                    <a:pt x="125" y="204"/>
                    <a:pt x="125" y="206"/>
                  </a:cubicBezTo>
                  <a:cubicBezTo>
                    <a:pt x="126" y="207"/>
                    <a:pt x="126" y="207"/>
                    <a:pt x="127" y="207"/>
                  </a:cubicBezTo>
                  <a:cubicBezTo>
                    <a:pt x="133" y="207"/>
                    <a:pt x="137" y="209"/>
                    <a:pt x="137" y="212"/>
                  </a:cubicBezTo>
                  <a:cubicBezTo>
                    <a:pt x="137" y="212"/>
                    <a:pt x="137" y="212"/>
                    <a:pt x="137" y="212"/>
                  </a:cubicBezTo>
                  <a:cubicBezTo>
                    <a:pt x="137" y="212"/>
                    <a:pt x="137" y="212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8" y="213"/>
                    <a:pt x="138" y="213"/>
                    <a:pt x="138" y="213"/>
                  </a:cubicBezTo>
                  <a:cubicBezTo>
                    <a:pt x="138" y="213"/>
                    <a:pt x="138" y="213"/>
                    <a:pt x="139" y="213"/>
                  </a:cubicBezTo>
                  <a:cubicBezTo>
                    <a:pt x="139" y="213"/>
                    <a:pt x="139" y="213"/>
                    <a:pt x="139" y="213"/>
                  </a:cubicBezTo>
                  <a:cubicBezTo>
                    <a:pt x="140" y="213"/>
                    <a:pt x="140" y="213"/>
                    <a:pt x="141" y="213"/>
                  </a:cubicBezTo>
                  <a:cubicBezTo>
                    <a:pt x="141" y="213"/>
                    <a:pt x="142" y="213"/>
                    <a:pt x="142" y="213"/>
                  </a:cubicBezTo>
                  <a:cubicBezTo>
                    <a:pt x="145" y="213"/>
                    <a:pt x="148" y="213"/>
                    <a:pt x="149" y="214"/>
                  </a:cubicBezTo>
                  <a:cubicBezTo>
                    <a:pt x="150" y="215"/>
                    <a:pt x="150" y="215"/>
                    <a:pt x="150" y="215"/>
                  </a:cubicBezTo>
                  <a:cubicBezTo>
                    <a:pt x="152" y="217"/>
                    <a:pt x="154" y="219"/>
                    <a:pt x="154" y="223"/>
                  </a:cubicBezTo>
                  <a:cubicBezTo>
                    <a:pt x="153" y="224"/>
                    <a:pt x="154" y="226"/>
                    <a:pt x="155" y="227"/>
                  </a:cubicBezTo>
                  <a:cubicBezTo>
                    <a:pt x="156" y="228"/>
                    <a:pt x="157" y="229"/>
                    <a:pt x="156" y="230"/>
                  </a:cubicBezTo>
                  <a:cubicBezTo>
                    <a:pt x="156" y="231"/>
                    <a:pt x="156" y="232"/>
                    <a:pt x="155" y="232"/>
                  </a:cubicBezTo>
                  <a:cubicBezTo>
                    <a:pt x="154" y="233"/>
                    <a:pt x="154" y="233"/>
                    <a:pt x="155" y="235"/>
                  </a:cubicBezTo>
                  <a:cubicBezTo>
                    <a:pt x="156" y="237"/>
                    <a:pt x="156" y="239"/>
                    <a:pt x="157" y="240"/>
                  </a:cubicBezTo>
                  <a:cubicBezTo>
                    <a:pt x="157" y="244"/>
                    <a:pt x="161" y="246"/>
                    <a:pt x="168" y="245"/>
                  </a:cubicBezTo>
                  <a:cubicBezTo>
                    <a:pt x="169" y="245"/>
                    <a:pt x="170" y="245"/>
                    <a:pt x="171" y="245"/>
                  </a:cubicBezTo>
                  <a:cubicBezTo>
                    <a:pt x="176" y="245"/>
                    <a:pt x="178" y="246"/>
                    <a:pt x="178" y="252"/>
                  </a:cubicBezTo>
                  <a:cubicBezTo>
                    <a:pt x="178" y="254"/>
                    <a:pt x="180" y="256"/>
                    <a:pt x="181" y="257"/>
                  </a:cubicBezTo>
                  <a:cubicBezTo>
                    <a:pt x="183" y="259"/>
                    <a:pt x="184" y="260"/>
                    <a:pt x="185" y="263"/>
                  </a:cubicBezTo>
                  <a:cubicBezTo>
                    <a:pt x="186" y="266"/>
                    <a:pt x="185" y="269"/>
                    <a:pt x="184" y="272"/>
                  </a:cubicBezTo>
                  <a:cubicBezTo>
                    <a:pt x="184" y="274"/>
                    <a:pt x="183" y="276"/>
                    <a:pt x="184" y="277"/>
                  </a:cubicBezTo>
                  <a:cubicBezTo>
                    <a:pt x="184" y="278"/>
                    <a:pt x="184" y="279"/>
                    <a:pt x="184" y="279"/>
                  </a:cubicBezTo>
                  <a:cubicBezTo>
                    <a:pt x="184" y="280"/>
                    <a:pt x="184" y="280"/>
                    <a:pt x="183" y="280"/>
                  </a:cubicBezTo>
                  <a:cubicBezTo>
                    <a:pt x="183" y="281"/>
                    <a:pt x="183" y="281"/>
                    <a:pt x="183" y="282"/>
                  </a:cubicBezTo>
                  <a:cubicBezTo>
                    <a:pt x="183" y="282"/>
                    <a:pt x="183" y="282"/>
                    <a:pt x="183" y="282"/>
                  </a:cubicBezTo>
                  <a:cubicBezTo>
                    <a:pt x="183" y="283"/>
                    <a:pt x="182" y="283"/>
                    <a:pt x="182" y="284"/>
                  </a:cubicBezTo>
                  <a:cubicBezTo>
                    <a:pt x="182" y="284"/>
                    <a:pt x="182" y="284"/>
                    <a:pt x="182" y="284"/>
                  </a:cubicBezTo>
                  <a:cubicBezTo>
                    <a:pt x="182" y="284"/>
                    <a:pt x="182" y="284"/>
                    <a:pt x="181" y="285"/>
                  </a:cubicBezTo>
                  <a:cubicBezTo>
                    <a:pt x="181" y="285"/>
                    <a:pt x="181" y="285"/>
                    <a:pt x="181" y="285"/>
                  </a:cubicBezTo>
                  <a:cubicBezTo>
                    <a:pt x="181" y="285"/>
                    <a:pt x="181" y="286"/>
                    <a:pt x="181" y="286"/>
                  </a:cubicBezTo>
                  <a:cubicBezTo>
                    <a:pt x="181" y="286"/>
                    <a:pt x="181" y="286"/>
                    <a:pt x="181" y="286"/>
                  </a:cubicBezTo>
                  <a:cubicBezTo>
                    <a:pt x="181" y="286"/>
                    <a:pt x="181" y="287"/>
                    <a:pt x="182" y="287"/>
                  </a:cubicBezTo>
                  <a:cubicBezTo>
                    <a:pt x="182" y="287"/>
                    <a:pt x="182" y="287"/>
                    <a:pt x="182" y="287"/>
                  </a:cubicBezTo>
                  <a:cubicBezTo>
                    <a:pt x="182" y="288"/>
                    <a:pt x="182" y="288"/>
                    <a:pt x="182" y="288"/>
                  </a:cubicBezTo>
                  <a:cubicBezTo>
                    <a:pt x="182" y="288"/>
                    <a:pt x="182" y="288"/>
                    <a:pt x="182" y="289"/>
                  </a:cubicBezTo>
                  <a:cubicBezTo>
                    <a:pt x="182" y="289"/>
                    <a:pt x="182" y="289"/>
                    <a:pt x="182" y="290"/>
                  </a:cubicBezTo>
                  <a:cubicBezTo>
                    <a:pt x="182" y="291"/>
                    <a:pt x="181" y="292"/>
                    <a:pt x="180" y="292"/>
                  </a:cubicBezTo>
                  <a:cubicBezTo>
                    <a:pt x="180" y="292"/>
                    <a:pt x="180" y="293"/>
                    <a:pt x="181" y="295"/>
                  </a:cubicBezTo>
                  <a:cubicBezTo>
                    <a:pt x="182" y="298"/>
                    <a:pt x="184" y="301"/>
                    <a:pt x="183" y="305"/>
                  </a:cubicBezTo>
                  <a:cubicBezTo>
                    <a:pt x="182" y="309"/>
                    <a:pt x="181" y="311"/>
                    <a:pt x="182" y="312"/>
                  </a:cubicBezTo>
                  <a:cubicBezTo>
                    <a:pt x="183" y="313"/>
                    <a:pt x="184" y="313"/>
                    <a:pt x="187" y="313"/>
                  </a:cubicBezTo>
                  <a:cubicBezTo>
                    <a:pt x="191" y="313"/>
                    <a:pt x="193" y="314"/>
                    <a:pt x="195" y="315"/>
                  </a:cubicBezTo>
                  <a:cubicBezTo>
                    <a:pt x="195" y="315"/>
                    <a:pt x="195" y="315"/>
                    <a:pt x="196" y="315"/>
                  </a:cubicBezTo>
                  <a:cubicBezTo>
                    <a:pt x="196" y="315"/>
                    <a:pt x="196" y="315"/>
                    <a:pt x="197" y="314"/>
                  </a:cubicBezTo>
                  <a:cubicBezTo>
                    <a:pt x="197" y="314"/>
                    <a:pt x="198" y="314"/>
                    <a:pt x="198" y="314"/>
                  </a:cubicBezTo>
                  <a:cubicBezTo>
                    <a:pt x="202" y="314"/>
                    <a:pt x="205" y="321"/>
                    <a:pt x="206" y="324"/>
                  </a:cubicBezTo>
                  <a:cubicBezTo>
                    <a:pt x="207" y="329"/>
                    <a:pt x="210" y="335"/>
                    <a:pt x="211" y="336"/>
                  </a:cubicBezTo>
                  <a:cubicBezTo>
                    <a:pt x="211" y="336"/>
                    <a:pt x="211" y="336"/>
                    <a:pt x="212" y="336"/>
                  </a:cubicBezTo>
                  <a:cubicBezTo>
                    <a:pt x="213" y="335"/>
                    <a:pt x="215" y="334"/>
                    <a:pt x="217" y="334"/>
                  </a:cubicBezTo>
                  <a:cubicBezTo>
                    <a:pt x="218" y="334"/>
                    <a:pt x="219" y="334"/>
                    <a:pt x="220" y="334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2" y="336"/>
                    <a:pt x="222" y="336"/>
                    <a:pt x="222" y="336"/>
                  </a:cubicBezTo>
                  <a:cubicBezTo>
                    <a:pt x="222" y="337"/>
                    <a:pt x="222" y="337"/>
                    <a:pt x="222" y="337"/>
                  </a:cubicBezTo>
                  <a:cubicBezTo>
                    <a:pt x="222" y="337"/>
                    <a:pt x="222" y="338"/>
                    <a:pt x="222" y="338"/>
                  </a:cubicBezTo>
                  <a:cubicBezTo>
                    <a:pt x="222" y="339"/>
                    <a:pt x="222" y="340"/>
                    <a:pt x="222" y="341"/>
                  </a:cubicBezTo>
                  <a:cubicBezTo>
                    <a:pt x="222" y="341"/>
                    <a:pt x="222" y="341"/>
                    <a:pt x="222" y="342"/>
                  </a:cubicBezTo>
                  <a:cubicBezTo>
                    <a:pt x="222" y="342"/>
                    <a:pt x="222" y="342"/>
                    <a:pt x="222" y="342"/>
                  </a:cubicBezTo>
                  <a:cubicBezTo>
                    <a:pt x="222" y="344"/>
                    <a:pt x="221" y="346"/>
                    <a:pt x="221" y="348"/>
                  </a:cubicBezTo>
                  <a:cubicBezTo>
                    <a:pt x="221" y="349"/>
                    <a:pt x="221" y="350"/>
                    <a:pt x="220" y="351"/>
                  </a:cubicBezTo>
                  <a:cubicBezTo>
                    <a:pt x="220" y="351"/>
                    <a:pt x="220" y="352"/>
                    <a:pt x="220" y="352"/>
                  </a:cubicBezTo>
                  <a:cubicBezTo>
                    <a:pt x="220" y="353"/>
                    <a:pt x="220" y="353"/>
                    <a:pt x="220" y="354"/>
                  </a:cubicBezTo>
                  <a:cubicBezTo>
                    <a:pt x="220" y="354"/>
                    <a:pt x="220" y="354"/>
                    <a:pt x="220" y="354"/>
                  </a:cubicBezTo>
                  <a:cubicBezTo>
                    <a:pt x="220" y="354"/>
                    <a:pt x="221" y="354"/>
                    <a:pt x="221" y="354"/>
                  </a:cubicBezTo>
                  <a:cubicBezTo>
                    <a:pt x="225" y="354"/>
                    <a:pt x="226" y="355"/>
                    <a:pt x="227" y="355"/>
                  </a:cubicBezTo>
                  <a:cubicBezTo>
                    <a:pt x="229" y="356"/>
                    <a:pt x="230" y="369"/>
                    <a:pt x="229" y="373"/>
                  </a:cubicBezTo>
                  <a:cubicBezTo>
                    <a:pt x="229" y="373"/>
                    <a:pt x="229" y="373"/>
                    <a:pt x="229" y="373"/>
                  </a:cubicBezTo>
                  <a:cubicBezTo>
                    <a:pt x="228" y="375"/>
                    <a:pt x="225" y="377"/>
                    <a:pt x="221" y="378"/>
                  </a:cubicBezTo>
                  <a:cubicBezTo>
                    <a:pt x="219" y="379"/>
                    <a:pt x="217" y="380"/>
                    <a:pt x="215" y="382"/>
                  </a:cubicBezTo>
                  <a:cubicBezTo>
                    <a:pt x="211" y="384"/>
                    <a:pt x="201" y="394"/>
                    <a:pt x="196" y="402"/>
                  </a:cubicBezTo>
                  <a:cubicBezTo>
                    <a:pt x="194" y="405"/>
                    <a:pt x="191" y="408"/>
                    <a:pt x="189" y="411"/>
                  </a:cubicBezTo>
                  <a:cubicBezTo>
                    <a:pt x="188" y="411"/>
                    <a:pt x="188" y="412"/>
                    <a:pt x="187" y="412"/>
                  </a:cubicBezTo>
                  <a:cubicBezTo>
                    <a:pt x="187" y="412"/>
                    <a:pt x="187" y="412"/>
                    <a:pt x="188" y="412"/>
                  </a:cubicBezTo>
                  <a:cubicBezTo>
                    <a:pt x="188" y="412"/>
                    <a:pt x="188" y="412"/>
                    <a:pt x="188" y="412"/>
                  </a:cubicBezTo>
                  <a:cubicBezTo>
                    <a:pt x="189" y="412"/>
                    <a:pt x="190" y="411"/>
                    <a:pt x="191" y="411"/>
                  </a:cubicBezTo>
                  <a:cubicBezTo>
                    <a:pt x="194" y="411"/>
                    <a:pt x="196" y="413"/>
                    <a:pt x="199" y="416"/>
                  </a:cubicBezTo>
                  <a:cubicBezTo>
                    <a:pt x="201" y="418"/>
                    <a:pt x="202" y="420"/>
                    <a:pt x="203" y="422"/>
                  </a:cubicBezTo>
                  <a:cubicBezTo>
                    <a:pt x="203" y="422"/>
                    <a:pt x="203" y="423"/>
                    <a:pt x="203" y="423"/>
                  </a:cubicBezTo>
                  <a:cubicBezTo>
                    <a:pt x="203" y="423"/>
                    <a:pt x="204" y="423"/>
                    <a:pt x="204" y="422"/>
                  </a:cubicBezTo>
                  <a:cubicBezTo>
                    <a:pt x="205" y="421"/>
                    <a:pt x="206" y="420"/>
                    <a:pt x="207" y="420"/>
                  </a:cubicBezTo>
                  <a:cubicBezTo>
                    <a:pt x="208" y="420"/>
                    <a:pt x="209" y="421"/>
                    <a:pt x="210" y="422"/>
                  </a:cubicBezTo>
                  <a:cubicBezTo>
                    <a:pt x="212" y="424"/>
                    <a:pt x="216" y="427"/>
                    <a:pt x="219" y="428"/>
                  </a:cubicBezTo>
                  <a:cubicBezTo>
                    <a:pt x="221" y="430"/>
                    <a:pt x="222" y="431"/>
                    <a:pt x="223" y="431"/>
                  </a:cubicBezTo>
                  <a:cubicBezTo>
                    <a:pt x="223" y="432"/>
                    <a:pt x="224" y="432"/>
                    <a:pt x="225" y="433"/>
                  </a:cubicBezTo>
                  <a:cubicBezTo>
                    <a:pt x="227" y="435"/>
                    <a:pt x="231" y="437"/>
                    <a:pt x="231" y="441"/>
                  </a:cubicBezTo>
                  <a:cubicBezTo>
                    <a:pt x="231" y="442"/>
                    <a:pt x="231" y="443"/>
                    <a:pt x="231" y="444"/>
                  </a:cubicBezTo>
                  <a:cubicBezTo>
                    <a:pt x="231" y="445"/>
                    <a:pt x="230" y="446"/>
                    <a:pt x="230" y="447"/>
                  </a:cubicBezTo>
                  <a:cubicBezTo>
                    <a:pt x="230" y="447"/>
                    <a:pt x="230" y="447"/>
                    <a:pt x="230" y="447"/>
                  </a:cubicBezTo>
                  <a:cubicBezTo>
                    <a:pt x="230" y="448"/>
                    <a:pt x="230" y="449"/>
                    <a:pt x="230" y="450"/>
                  </a:cubicBezTo>
                  <a:cubicBezTo>
                    <a:pt x="230" y="450"/>
                    <a:pt x="230" y="450"/>
                    <a:pt x="230" y="450"/>
                  </a:cubicBezTo>
                  <a:cubicBezTo>
                    <a:pt x="230" y="451"/>
                    <a:pt x="230" y="452"/>
                    <a:pt x="231" y="453"/>
                  </a:cubicBezTo>
                  <a:cubicBezTo>
                    <a:pt x="231" y="453"/>
                    <a:pt x="231" y="453"/>
                    <a:pt x="231" y="453"/>
                  </a:cubicBezTo>
                  <a:cubicBezTo>
                    <a:pt x="231" y="454"/>
                    <a:pt x="231" y="455"/>
                    <a:pt x="231" y="456"/>
                  </a:cubicBezTo>
                  <a:cubicBezTo>
                    <a:pt x="231" y="456"/>
                    <a:pt x="231" y="456"/>
                    <a:pt x="231" y="456"/>
                  </a:cubicBezTo>
                  <a:cubicBezTo>
                    <a:pt x="232" y="455"/>
                    <a:pt x="234" y="453"/>
                    <a:pt x="236" y="452"/>
                  </a:cubicBezTo>
                  <a:cubicBezTo>
                    <a:pt x="240" y="449"/>
                    <a:pt x="241" y="447"/>
                    <a:pt x="242" y="444"/>
                  </a:cubicBezTo>
                  <a:cubicBezTo>
                    <a:pt x="242" y="442"/>
                    <a:pt x="243" y="440"/>
                    <a:pt x="244" y="438"/>
                  </a:cubicBezTo>
                  <a:cubicBezTo>
                    <a:pt x="245" y="436"/>
                    <a:pt x="245" y="434"/>
                    <a:pt x="246" y="433"/>
                  </a:cubicBezTo>
                  <a:cubicBezTo>
                    <a:pt x="246" y="430"/>
                    <a:pt x="247" y="428"/>
                    <a:pt x="250" y="424"/>
                  </a:cubicBezTo>
                  <a:cubicBezTo>
                    <a:pt x="252" y="422"/>
                    <a:pt x="252" y="421"/>
                    <a:pt x="252" y="419"/>
                  </a:cubicBezTo>
                  <a:cubicBezTo>
                    <a:pt x="252" y="417"/>
                    <a:pt x="252" y="414"/>
                    <a:pt x="256" y="412"/>
                  </a:cubicBezTo>
                  <a:cubicBezTo>
                    <a:pt x="258" y="412"/>
                    <a:pt x="259" y="411"/>
                    <a:pt x="260" y="411"/>
                  </a:cubicBezTo>
                  <a:cubicBezTo>
                    <a:pt x="261" y="411"/>
                    <a:pt x="262" y="412"/>
                    <a:pt x="262" y="413"/>
                  </a:cubicBezTo>
                  <a:cubicBezTo>
                    <a:pt x="264" y="415"/>
                    <a:pt x="261" y="420"/>
                    <a:pt x="258" y="424"/>
                  </a:cubicBezTo>
                  <a:cubicBezTo>
                    <a:pt x="256" y="426"/>
                    <a:pt x="255" y="427"/>
                    <a:pt x="255" y="428"/>
                  </a:cubicBezTo>
                  <a:cubicBezTo>
                    <a:pt x="255" y="428"/>
                    <a:pt x="256" y="427"/>
                    <a:pt x="257" y="426"/>
                  </a:cubicBezTo>
                  <a:cubicBezTo>
                    <a:pt x="263" y="422"/>
                    <a:pt x="266" y="416"/>
                    <a:pt x="269" y="409"/>
                  </a:cubicBezTo>
                  <a:cubicBezTo>
                    <a:pt x="270" y="407"/>
                    <a:pt x="271" y="406"/>
                    <a:pt x="271" y="405"/>
                  </a:cubicBezTo>
                  <a:cubicBezTo>
                    <a:pt x="275" y="396"/>
                    <a:pt x="279" y="393"/>
                    <a:pt x="283" y="392"/>
                  </a:cubicBezTo>
                  <a:cubicBezTo>
                    <a:pt x="285" y="392"/>
                    <a:pt x="287" y="388"/>
                    <a:pt x="286" y="377"/>
                  </a:cubicBezTo>
                  <a:cubicBezTo>
                    <a:pt x="286" y="375"/>
                    <a:pt x="285" y="374"/>
                    <a:pt x="285" y="372"/>
                  </a:cubicBezTo>
                  <a:cubicBezTo>
                    <a:pt x="285" y="367"/>
                    <a:pt x="284" y="363"/>
                    <a:pt x="286" y="360"/>
                  </a:cubicBezTo>
                  <a:cubicBezTo>
                    <a:pt x="287" y="358"/>
                    <a:pt x="287" y="356"/>
                    <a:pt x="287" y="355"/>
                  </a:cubicBezTo>
                  <a:cubicBezTo>
                    <a:pt x="288" y="353"/>
                    <a:pt x="288" y="351"/>
                    <a:pt x="290" y="351"/>
                  </a:cubicBezTo>
                  <a:cubicBezTo>
                    <a:pt x="294" y="351"/>
                    <a:pt x="299" y="346"/>
                    <a:pt x="304" y="340"/>
                  </a:cubicBezTo>
                  <a:cubicBezTo>
                    <a:pt x="310" y="335"/>
                    <a:pt x="313" y="334"/>
                    <a:pt x="319" y="334"/>
                  </a:cubicBezTo>
                  <a:cubicBezTo>
                    <a:pt x="322" y="333"/>
                    <a:pt x="322" y="333"/>
                    <a:pt x="323" y="332"/>
                  </a:cubicBezTo>
                  <a:cubicBezTo>
                    <a:pt x="323" y="331"/>
                    <a:pt x="324" y="331"/>
                    <a:pt x="325" y="330"/>
                  </a:cubicBezTo>
                  <a:cubicBezTo>
                    <a:pt x="328" y="329"/>
                    <a:pt x="330" y="327"/>
                    <a:pt x="332" y="326"/>
                  </a:cubicBezTo>
                  <a:cubicBezTo>
                    <a:pt x="333" y="325"/>
                    <a:pt x="333" y="324"/>
                    <a:pt x="334" y="324"/>
                  </a:cubicBezTo>
                  <a:cubicBezTo>
                    <a:pt x="335" y="323"/>
                    <a:pt x="336" y="322"/>
                    <a:pt x="339" y="322"/>
                  </a:cubicBezTo>
                  <a:cubicBezTo>
                    <a:pt x="341" y="322"/>
                    <a:pt x="344" y="323"/>
                    <a:pt x="346" y="323"/>
                  </a:cubicBezTo>
                  <a:cubicBezTo>
                    <a:pt x="349" y="323"/>
                    <a:pt x="351" y="324"/>
                    <a:pt x="353" y="324"/>
                  </a:cubicBezTo>
                  <a:cubicBezTo>
                    <a:pt x="357" y="324"/>
                    <a:pt x="357" y="324"/>
                    <a:pt x="357" y="324"/>
                  </a:cubicBezTo>
                  <a:cubicBezTo>
                    <a:pt x="361" y="324"/>
                    <a:pt x="362" y="323"/>
                    <a:pt x="362" y="321"/>
                  </a:cubicBezTo>
                  <a:cubicBezTo>
                    <a:pt x="362" y="317"/>
                    <a:pt x="365" y="314"/>
                    <a:pt x="369" y="314"/>
                  </a:cubicBezTo>
                  <a:cubicBezTo>
                    <a:pt x="372" y="314"/>
                    <a:pt x="373" y="313"/>
                    <a:pt x="373" y="309"/>
                  </a:cubicBezTo>
                  <a:cubicBezTo>
                    <a:pt x="373" y="303"/>
                    <a:pt x="375" y="300"/>
                    <a:pt x="378" y="298"/>
                  </a:cubicBezTo>
                  <a:cubicBezTo>
                    <a:pt x="380" y="296"/>
                    <a:pt x="381" y="293"/>
                    <a:pt x="382" y="290"/>
                  </a:cubicBezTo>
                  <a:cubicBezTo>
                    <a:pt x="382" y="289"/>
                    <a:pt x="382" y="288"/>
                    <a:pt x="383" y="288"/>
                  </a:cubicBezTo>
                  <a:cubicBezTo>
                    <a:pt x="383" y="286"/>
                    <a:pt x="384" y="285"/>
                    <a:pt x="385" y="285"/>
                  </a:cubicBezTo>
                  <a:cubicBezTo>
                    <a:pt x="386" y="284"/>
                    <a:pt x="387" y="284"/>
                    <a:pt x="387" y="282"/>
                  </a:cubicBezTo>
                  <a:cubicBezTo>
                    <a:pt x="387" y="279"/>
                    <a:pt x="387" y="277"/>
                    <a:pt x="388" y="274"/>
                  </a:cubicBezTo>
                  <a:cubicBezTo>
                    <a:pt x="388" y="272"/>
                    <a:pt x="388" y="270"/>
                    <a:pt x="388" y="268"/>
                  </a:cubicBezTo>
                  <a:cubicBezTo>
                    <a:pt x="388" y="265"/>
                    <a:pt x="390" y="264"/>
                    <a:pt x="392" y="263"/>
                  </a:cubicBezTo>
                  <a:cubicBezTo>
                    <a:pt x="393" y="263"/>
                    <a:pt x="394" y="262"/>
                    <a:pt x="394" y="262"/>
                  </a:cubicBezTo>
                  <a:cubicBezTo>
                    <a:pt x="395" y="261"/>
                    <a:pt x="395" y="260"/>
                    <a:pt x="395" y="258"/>
                  </a:cubicBezTo>
                  <a:cubicBezTo>
                    <a:pt x="394" y="256"/>
                    <a:pt x="394" y="252"/>
                    <a:pt x="396" y="248"/>
                  </a:cubicBezTo>
                  <a:cubicBezTo>
                    <a:pt x="397" y="243"/>
                    <a:pt x="397" y="238"/>
                    <a:pt x="396" y="233"/>
                  </a:cubicBezTo>
                  <a:cubicBezTo>
                    <a:pt x="396" y="231"/>
                    <a:pt x="395" y="228"/>
                    <a:pt x="395" y="226"/>
                  </a:cubicBezTo>
                  <a:cubicBezTo>
                    <a:pt x="395" y="219"/>
                    <a:pt x="395" y="211"/>
                    <a:pt x="398" y="209"/>
                  </a:cubicBezTo>
                  <a:cubicBezTo>
                    <a:pt x="399" y="208"/>
                    <a:pt x="399" y="208"/>
                    <a:pt x="399" y="207"/>
                  </a:cubicBezTo>
                  <a:cubicBezTo>
                    <a:pt x="399" y="207"/>
                    <a:pt x="399" y="207"/>
                    <a:pt x="398" y="206"/>
                  </a:cubicBezTo>
                  <a:cubicBezTo>
                    <a:pt x="397" y="205"/>
                    <a:pt x="396" y="204"/>
                    <a:pt x="397" y="203"/>
                  </a:cubicBezTo>
                  <a:cubicBezTo>
                    <a:pt x="397" y="202"/>
                    <a:pt x="399" y="200"/>
                    <a:pt x="401" y="201"/>
                  </a:cubicBezTo>
                  <a:cubicBezTo>
                    <a:pt x="401" y="201"/>
                    <a:pt x="402" y="202"/>
                    <a:pt x="403" y="202"/>
                  </a:cubicBezTo>
                  <a:cubicBezTo>
                    <a:pt x="404" y="203"/>
                    <a:pt x="405" y="204"/>
                    <a:pt x="407" y="203"/>
                  </a:cubicBezTo>
                  <a:cubicBezTo>
                    <a:pt x="409" y="202"/>
                    <a:pt x="412" y="195"/>
                    <a:pt x="414" y="189"/>
                  </a:cubicBezTo>
                  <a:cubicBezTo>
                    <a:pt x="415" y="186"/>
                    <a:pt x="415" y="186"/>
                    <a:pt x="415" y="186"/>
                  </a:cubicBezTo>
                  <a:cubicBezTo>
                    <a:pt x="418" y="180"/>
                    <a:pt x="421" y="179"/>
                    <a:pt x="424" y="178"/>
                  </a:cubicBezTo>
                  <a:cubicBezTo>
                    <a:pt x="425" y="178"/>
                    <a:pt x="426" y="178"/>
                    <a:pt x="427" y="177"/>
                  </a:cubicBezTo>
                  <a:cubicBezTo>
                    <a:pt x="430" y="176"/>
                    <a:pt x="437" y="167"/>
                    <a:pt x="442" y="156"/>
                  </a:cubicBezTo>
                  <a:cubicBezTo>
                    <a:pt x="446" y="146"/>
                    <a:pt x="443" y="136"/>
                    <a:pt x="441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8" name="Freeform 153"/>
            <p:cNvSpPr>
              <a:spLocks/>
            </p:cNvSpPr>
            <p:nvPr/>
          </p:nvSpPr>
          <p:spPr bwMode="auto">
            <a:xfrm>
              <a:off x="7080251" y="10301288"/>
              <a:ext cx="1200150" cy="2100263"/>
            </a:xfrm>
            <a:custGeom>
              <a:avLst/>
              <a:gdLst>
                <a:gd name="T0" fmla="*/ 183 w 226"/>
                <a:gd name="T1" fmla="*/ 174 h 401"/>
                <a:gd name="T2" fmla="*/ 171 w 226"/>
                <a:gd name="T3" fmla="*/ 152 h 401"/>
                <a:gd name="T4" fmla="*/ 175 w 226"/>
                <a:gd name="T5" fmla="*/ 148 h 401"/>
                <a:gd name="T6" fmla="*/ 172 w 226"/>
                <a:gd name="T7" fmla="*/ 140 h 401"/>
                <a:gd name="T8" fmla="*/ 179 w 226"/>
                <a:gd name="T9" fmla="*/ 105 h 401"/>
                <a:gd name="T10" fmla="*/ 181 w 226"/>
                <a:gd name="T11" fmla="*/ 101 h 401"/>
                <a:gd name="T12" fmla="*/ 192 w 226"/>
                <a:gd name="T13" fmla="*/ 88 h 401"/>
                <a:gd name="T14" fmla="*/ 224 w 226"/>
                <a:gd name="T15" fmla="*/ 44 h 401"/>
                <a:gd name="T16" fmla="*/ 216 w 226"/>
                <a:gd name="T17" fmla="*/ 56 h 401"/>
                <a:gd name="T18" fmla="*/ 202 w 226"/>
                <a:gd name="T19" fmla="*/ 65 h 401"/>
                <a:gd name="T20" fmla="*/ 187 w 226"/>
                <a:gd name="T21" fmla="*/ 67 h 401"/>
                <a:gd name="T22" fmla="*/ 174 w 226"/>
                <a:gd name="T23" fmla="*/ 56 h 401"/>
                <a:gd name="T24" fmla="*/ 150 w 226"/>
                <a:gd name="T25" fmla="*/ 25 h 401"/>
                <a:gd name="T26" fmla="*/ 133 w 226"/>
                <a:gd name="T27" fmla="*/ 13 h 401"/>
                <a:gd name="T28" fmla="*/ 127 w 226"/>
                <a:gd name="T29" fmla="*/ 8 h 401"/>
                <a:gd name="T30" fmla="*/ 123 w 226"/>
                <a:gd name="T31" fmla="*/ 2 h 401"/>
                <a:gd name="T32" fmla="*/ 112 w 226"/>
                <a:gd name="T33" fmla="*/ 0 h 401"/>
                <a:gd name="T34" fmla="*/ 91 w 226"/>
                <a:gd name="T35" fmla="*/ 2 h 401"/>
                <a:gd name="T36" fmla="*/ 74 w 226"/>
                <a:gd name="T37" fmla="*/ 10 h 401"/>
                <a:gd name="T38" fmla="*/ 73 w 226"/>
                <a:gd name="T39" fmla="*/ 15 h 401"/>
                <a:gd name="T40" fmla="*/ 73 w 226"/>
                <a:gd name="T41" fmla="*/ 19 h 401"/>
                <a:gd name="T42" fmla="*/ 66 w 226"/>
                <a:gd name="T43" fmla="*/ 27 h 401"/>
                <a:gd name="T44" fmla="*/ 59 w 226"/>
                <a:gd name="T45" fmla="*/ 53 h 401"/>
                <a:gd name="T46" fmla="*/ 53 w 226"/>
                <a:gd name="T47" fmla="*/ 65 h 401"/>
                <a:gd name="T48" fmla="*/ 43 w 226"/>
                <a:gd name="T49" fmla="*/ 101 h 401"/>
                <a:gd name="T50" fmla="*/ 36 w 226"/>
                <a:gd name="T51" fmla="*/ 122 h 401"/>
                <a:gd name="T52" fmla="*/ 43 w 226"/>
                <a:gd name="T53" fmla="*/ 144 h 401"/>
                <a:gd name="T54" fmla="*/ 36 w 226"/>
                <a:gd name="T55" fmla="*/ 169 h 401"/>
                <a:gd name="T56" fmla="*/ 28 w 226"/>
                <a:gd name="T57" fmla="*/ 195 h 401"/>
                <a:gd name="T58" fmla="*/ 26 w 226"/>
                <a:gd name="T59" fmla="*/ 212 h 401"/>
                <a:gd name="T60" fmla="*/ 19 w 226"/>
                <a:gd name="T61" fmla="*/ 234 h 401"/>
                <a:gd name="T62" fmla="*/ 19 w 226"/>
                <a:gd name="T63" fmla="*/ 257 h 401"/>
                <a:gd name="T64" fmla="*/ 20 w 226"/>
                <a:gd name="T65" fmla="*/ 282 h 401"/>
                <a:gd name="T66" fmla="*/ 28 w 226"/>
                <a:gd name="T67" fmla="*/ 290 h 401"/>
                <a:gd name="T68" fmla="*/ 20 w 226"/>
                <a:gd name="T69" fmla="*/ 293 h 401"/>
                <a:gd name="T70" fmla="*/ 22 w 226"/>
                <a:gd name="T71" fmla="*/ 303 h 401"/>
                <a:gd name="T72" fmla="*/ 20 w 226"/>
                <a:gd name="T73" fmla="*/ 320 h 401"/>
                <a:gd name="T74" fmla="*/ 13 w 226"/>
                <a:gd name="T75" fmla="*/ 338 h 401"/>
                <a:gd name="T76" fmla="*/ 2 w 226"/>
                <a:gd name="T77" fmla="*/ 361 h 401"/>
                <a:gd name="T78" fmla="*/ 15 w 226"/>
                <a:gd name="T79" fmla="*/ 378 h 401"/>
                <a:gd name="T80" fmla="*/ 34 w 226"/>
                <a:gd name="T81" fmla="*/ 396 h 401"/>
                <a:gd name="T82" fmla="*/ 47 w 226"/>
                <a:gd name="T83" fmla="*/ 400 h 401"/>
                <a:gd name="T84" fmla="*/ 53 w 226"/>
                <a:gd name="T85" fmla="*/ 397 h 401"/>
                <a:gd name="T86" fmla="*/ 51 w 226"/>
                <a:gd name="T87" fmla="*/ 372 h 401"/>
                <a:gd name="T88" fmla="*/ 72 w 226"/>
                <a:gd name="T89" fmla="*/ 347 h 401"/>
                <a:gd name="T90" fmla="*/ 81 w 226"/>
                <a:gd name="T91" fmla="*/ 324 h 401"/>
                <a:gd name="T92" fmla="*/ 88 w 226"/>
                <a:gd name="T93" fmla="*/ 292 h 401"/>
                <a:gd name="T94" fmla="*/ 101 w 226"/>
                <a:gd name="T95" fmla="*/ 267 h 401"/>
                <a:gd name="T96" fmla="*/ 113 w 226"/>
                <a:gd name="T97" fmla="*/ 260 h 401"/>
                <a:gd name="T98" fmla="*/ 101 w 226"/>
                <a:gd name="T99" fmla="*/ 258 h 401"/>
                <a:gd name="T100" fmla="*/ 97 w 226"/>
                <a:gd name="T101" fmla="*/ 235 h 401"/>
                <a:gd name="T102" fmla="*/ 127 w 226"/>
                <a:gd name="T103" fmla="*/ 223 h 401"/>
                <a:gd name="T104" fmla="*/ 132 w 226"/>
                <a:gd name="T105" fmla="*/ 21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401">
                  <a:moveTo>
                    <a:pt x="188" y="189"/>
                  </a:moveTo>
                  <a:cubicBezTo>
                    <a:pt x="189" y="187"/>
                    <a:pt x="191" y="185"/>
                    <a:pt x="191" y="184"/>
                  </a:cubicBezTo>
                  <a:cubicBezTo>
                    <a:pt x="192" y="183"/>
                    <a:pt x="192" y="181"/>
                    <a:pt x="192" y="180"/>
                  </a:cubicBezTo>
                  <a:cubicBezTo>
                    <a:pt x="191" y="179"/>
                    <a:pt x="189" y="178"/>
                    <a:pt x="187" y="178"/>
                  </a:cubicBezTo>
                  <a:cubicBezTo>
                    <a:pt x="185" y="178"/>
                    <a:pt x="184" y="176"/>
                    <a:pt x="183" y="174"/>
                  </a:cubicBezTo>
                  <a:cubicBezTo>
                    <a:pt x="182" y="172"/>
                    <a:pt x="183" y="169"/>
                    <a:pt x="185" y="166"/>
                  </a:cubicBezTo>
                  <a:cubicBezTo>
                    <a:pt x="185" y="166"/>
                    <a:pt x="186" y="165"/>
                    <a:pt x="185" y="164"/>
                  </a:cubicBezTo>
                  <a:cubicBezTo>
                    <a:pt x="185" y="163"/>
                    <a:pt x="182" y="162"/>
                    <a:pt x="179" y="161"/>
                  </a:cubicBezTo>
                  <a:cubicBezTo>
                    <a:pt x="176" y="161"/>
                    <a:pt x="170" y="159"/>
                    <a:pt x="169" y="156"/>
                  </a:cubicBezTo>
                  <a:cubicBezTo>
                    <a:pt x="169" y="155"/>
                    <a:pt x="169" y="154"/>
                    <a:pt x="171" y="152"/>
                  </a:cubicBezTo>
                  <a:cubicBezTo>
                    <a:pt x="172" y="150"/>
                    <a:pt x="174" y="150"/>
                    <a:pt x="175" y="150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5" y="150"/>
                    <a:pt x="175" y="150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3" y="147"/>
                    <a:pt x="172" y="146"/>
                    <a:pt x="172" y="140"/>
                  </a:cubicBezTo>
                  <a:cubicBezTo>
                    <a:pt x="172" y="137"/>
                    <a:pt x="173" y="135"/>
                    <a:pt x="173" y="134"/>
                  </a:cubicBezTo>
                  <a:cubicBezTo>
                    <a:pt x="174" y="132"/>
                    <a:pt x="175" y="130"/>
                    <a:pt x="175" y="126"/>
                  </a:cubicBezTo>
                  <a:cubicBezTo>
                    <a:pt x="175" y="120"/>
                    <a:pt x="176" y="116"/>
                    <a:pt x="177" y="113"/>
                  </a:cubicBezTo>
                  <a:cubicBezTo>
                    <a:pt x="178" y="110"/>
                    <a:pt x="179" y="108"/>
                    <a:pt x="179" y="106"/>
                  </a:cubicBezTo>
                  <a:cubicBezTo>
                    <a:pt x="179" y="106"/>
                    <a:pt x="179" y="105"/>
                    <a:pt x="179" y="105"/>
                  </a:cubicBezTo>
                  <a:cubicBezTo>
                    <a:pt x="179" y="105"/>
                    <a:pt x="179" y="105"/>
                    <a:pt x="179" y="104"/>
                  </a:cubicBezTo>
                  <a:cubicBezTo>
                    <a:pt x="179" y="104"/>
                    <a:pt x="180" y="103"/>
                    <a:pt x="180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2"/>
                    <a:pt x="181" y="102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3" y="99"/>
                    <a:pt x="184" y="98"/>
                    <a:pt x="185" y="96"/>
                  </a:cubicBezTo>
                  <a:cubicBezTo>
                    <a:pt x="187" y="94"/>
                    <a:pt x="190" y="91"/>
                    <a:pt x="192" y="88"/>
                  </a:cubicBezTo>
                  <a:cubicBezTo>
                    <a:pt x="195" y="83"/>
                    <a:pt x="201" y="77"/>
                    <a:pt x="205" y="72"/>
                  </a:cubicBezTo>
                  <a:cubicBezTo>
                    <a:pt x="208" y="70"/>
                    <a:pt x="211" y="68"/>
                    <a:pt x="212" y="67"/>
                  </a:cubicBezTo>
                  <a:cubicBezTo>
                    <a:pt x="214" y="66"/>
                    <a:pt x="216" y="65"/>
                    <a:pt x="219" y="64"/>
                  </a:cubicBezTo>
                  <a:cubicBezTo>
                    <a:pt x="221" y="62"/>
                    <a:pt x="225" y="61"/>
                    <a:pt x="225" y="60"/>
                  </a:cubicBezTo>
                  <a:cubicBezTo>
                    <a:pt x="226" y="57"/>
                    <a:pt x="225" y="45"/>
                    <a:pt x="224" y="44"/>
                  </a:cubicBezTo>
                  <a:cubicBezTo>
                    <a:pt x="224" y="44"/>
                    <a:pt x="223" y="43"/>
                    <a:pt x="219" y="43"/>
                  </a:cubicBezTo>
                  <a:cubicBezTo>
                    <a:pt x="219" y="43"/>
                    <a:pt x="218" y="43"/>
                    <a:pt x="218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44"/>
                    <a:pt x="218" y="44"/>
                    <a:pt x="218" y="45"/>
                  </a:cubicBezTo>
                  <a:cubicBezTo>
                    <a:pt x="218" y="48"/>
                    <a:pt x="217" y="53"/>
                    <a:pt x="216" y="56"/>
                  </a:cubicBezTo>
                  <a:cubicBezTo>
                    <a:pt x="215" y="58"/>
                    <a:pt x="214" y="59"/>
                    <a:pt x="214" y="60"/>
                  </a:cubicBezTo>
                  <a:cubicBezTo>
                    <a:pt x="213" y="61"/>
                    <a:pt x="212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0" y="61"/>
                    <a:pt x="208" y="62"/>
                    <a:pt x="207" y="63"/>
                  </a:cubicBezTo>
                  <a:cubicBezTo>
                    <a:pt x="205" y="65"/>
                    <a:pt x="204" y="66"/>
                    <a:pt x="202" y="65"/>
                  </a:cubicBezTo>
                  <a:cubicBezTo>
                    <a:pt x="201" y="65"/>
                    <a:pt x="200" y="66"/>
                    <a:pt x="199" y="67"/>
                  </a:cubicBezTo>
                  <a:cubicBezTo>
                    <a:pt x="198" y="67"/>
                    <a:pt x="196" y="68"/>
                    <a:pt x="194" y="68"/>
                  </a:cubicBezTo>
                  <a:cubicBezTo>
                    <a:pt x="194" y="68"/>
                    <a:pt x="193" y="68"/>
                    <a:pt x="192" y="67"/>
                  </a:cubicBezTo>
                  <a:cubicBezTo>
                    <a:pt x="191" y="67"/>
                    <a:pt x="190" y="67"/>
                    <a:pt x="189" y="67"/>
                  </a:cubicBezTo>
                  <a:cubicBezTo>
                    <a:pt x="188" y="67"/>
                    <a:pt x="188" y="67"/>
                    <a:pt x="187" y="67"/>
                  </a:cubicBezTo>
                  <a:cubicBezTo>
                    <a:pt x="184" y="67"/>
                    <a:pt x="182" y="67"/>
                    <a:pt x="181" y="66"/>
                  </a:cubicBezTo>
                  <a:cubicBezTo>
                    <a:pt x="180" y="66"/>
                    <a:pt x="178" y="66"/>
                    <a:pt x="176" y="65"/>
                  </a:cubicBezTo>
                  <a:cubicBezTo>
                    <a:pt x="173" y="65"/>
                    <a:pt x="170" y="65"/>
                    <a:pt x="170" y="63"/>
                  </a:cubicBezTo>
                  <a:cubicBezTo>
                    <a:pt x="170" y="62"/>
                    <a:pt x="171" y="61"/>
                    <a:pt x="172" y="61"/>
                  </a:cubicBezTo>
                  <a:cubicBezTo>
                    <a:pt x="173" y="60"/>
                    <a:pt x="174" y="59"/>
                    <a:pt x="174" y="56"/>
                  </a:cubicBezTo>
                  <a:cubicBezTo>
                    <a:pt x="174" y="52"/>
                    <a:pt x="177" y="48"/>
                    <a:pt x="180" y="45"/>
                  </a:cubicBezTo>
                  <a:cubicBezTo>
                    <a:pt x="181" y="44"/>
                    <a:pt x="183" y="42"/>
                    <a:pt x="183" y="41"/>
                  </a:cubicBezTo>
                  <a:cubicBezTo>
                    <a:pt x="182" y="40"/>
                    <a:pt x="177" y="38"/>
                    <a:pt x="174" y="37"/>
                  </a:cubicBezTo>
                  <a:cubicBezTo>
                    <a:pt x="167" y="34"/>
                    <a:pt x="163" y="32"/>
                    <a:pt x="162" y="31"/>
                  </a:cubicBezTo>
                  <a:cubicBezTo>
                    <a:pt x="160" y="28"/>
                    <a:pt x="157" y="25"/>
                    <a:pt x="150" y="25"/>
                  </a:cubicBezTo>
                  <a:cubicBezTo>
                    <a:pt x="146" y="24"/>
                    <a:pt x="144" y="22"/>
                    <a:pt x="142" y="20"/>
                  </a:cubicBezTo>
                  <a:cubicBezTo>
                    <a:pt x="141" y="19"/>
                    <a:pt x="139" y="18"/>
                    <a:pt x="137" y="17"/>
                  </a:cubicBezTo>
                  <a:cubicBezTo>
                    <a:pt x="137" y="16"/>
                    <a:pt x="136" y="16"/>
                    <a:pt x="135" y="15"/>
                  </a:cubicBezTo>
                  <a:cubicBezTo>
                    <a:pt x="135" y="15"/>
                    <a:pt x="135" y="15"/>
                    <a:pt x="134" y="15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3" y="13"/>
                    <a:pt x="132" y="13"/>
                    <a:pt x="132" y="13"/>
                  </a:cubicBezTo>
                  <a:cubicBezTo>
                    <a:pt x="132" y="12"/>
                    <a:pt x="131" y="12"/>
                    <a:pt x="131" y="11"/>
                  </a:cubicBezTo>
                  <a:cubicBezTo>
                    <a:pt x="130" y="11"/>
                    <a:pt x="130" y="11"/>
                    <a:pt x="130" y="10"/>
                  </a:cubicBezTo>
                  <a:cubicBezTo>
                    <a:pt x="129" y="10"/>
                    <a:pt x="129" y="9"/>
                    <a:pt x="128" y="9"/>
                  </a:cubicBezTo>
                  <a:cubicBezTo>
                    <a:pt x="128" y="9"/>
                    <a:pt x="128" y="8"/>
                    <a:pt x="127" y="8"/>
                  </a:cubicBezTo>
                  <a:cubicBezTo>
                    <a:pt x="127" y="8"/>
                    <a:pt x="127" y="7"/>
                    <a:pt x="126" y="7"/>
                  </a:cubicBezTo>
                  <a:cubicBezTo>
                    <a:pt x="126" y="6"/>
                    <a:pt x="126" y="6"/>
                    <a:pt x="125" y="6"/>
                  </a:cubicBezTo>
                  <a:cubicBezTo>
                    <a:pt x="125" y="5"/>
                    <a:pt x="125" y="5"/>
                    <a:pt x="124" y="4"/>
                  </a:cubicBezTo>
                  <a:cubicBezTo>
                    <a:pt x="124" y="4"/>
                    <a:pt x="124" y="4"/>
                    <a:pt x="123" y="4"/>
                  </a:cubicBezTo>
                  <a:cubicBezTo>
                    <a:pt x="123" y="3"/>
                    <a:pt x="123" y="3"/>
                    <a:pt x="123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2" y="1"/>
                    <a:pt x="121" y="1"/>
                  </a:cubicBezTo>
                  <a:cubicBezTo>
                    <a:pt x="121" y="1"/>
                    <a:pt x="121" y="1"/>
                    <a:pt x="120" y="1"/>
                  </a:cubicBezTo>
                  <a:cubicBezTo>
                    <a:pt x="118" y="0"/>
                    <a:pt x="116" y="0"/>
                    <a:pt x="11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1"/>
                    <a:pt x="111" y="2"/>
                    <a:pt x="110" y="3"/>
                  </a:cubicBezTo>
                  <a:cubicBezTo>
                    <a:pt x="109" y="6"/>
                    <a:pt x="108" y="9"/>
                    <a:pt x="106" y="9"/>
                  </a:cubicBezTo>
                  <a:cubicBezTo>
                    <a:pt x="105" y="9"/>
                    <a:pt x="104" y="8"/>
                    <a:pt x="103" y="7"/>
                  </a:cubicBezTo>
                  <a:cubicBezTo>
                    <a:pt x="102" y="3"/>
                    <a:pt x="97" y="3"/>
                    <a:pt x="93" y="2"/>
                  </a:cubicBezTo>
                  <a:cubicBezTo>
                    <a:pt x="92" y="2"/>
                    <a:pt x="92" y="2"/>
                    <a:pt x="91" y="2"/>
                  </a:cubicBezTo>
                  <a:cubicBezTo>
                    <a:pt x="89" y="2"/>
                    <a:pt x="88" y="1"/>
                    <a:pt x="87" y="0"/>
                  </a:cubicBezTo>
                  <a:cubicBezTo>
                    <a:pt x="86" y="0"/>
                    <a:pt x="86" y="0"/>
                    <a:pt x="85" y="0"/>
                  </a:cubicBezTo>
                  <a:cubicBezTo>
                    <a:pt x="85" y="0"/>
                    <a:pt x="84" y="1"/>
                    <a:pt x="82" y="2"/>
                  </a:cubicBezTo>
                  <a:cubicBezTo>
                    <a:pt x="80" y="5"/>
                    <a:pt x="77" y="7"/>
                    <a:pt x="74" y="9"/>
                  </a:cubicBezTo>
                  <a:cubicBezTo>
                    <a:pt x="74" y="9"/>
                    <a:pt x="74" y="10"/>
                    <a:pt x="74" y="10"/>
                  </a:cubicBezTo>
                  <a:cubicBezTo>
                    <a:pt x="74" y="10"/>
                    <a:pt x="74" y="10"/>
                    <a:pt x="74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4" y="12"/>
                    <a:pt x="74" y="12"/>
                    <a:pt x="74" y="13"/>
                  </a:cubicBezTo>
                  <a:cubicBezTo>
                    <a:pt x="74" y="13"/>
                    <a:pt x="74" y="13"/>
                    <a:pt x="73" y="14"/>
                  </a:cubicBezTo>
                  <a:cubicBezTo>
                    <a:pt x="73" y="14"/>
                    <a:pt x="73" y="14"/>
                    <a:pt x="73" y="15"/>
                  </a:cubicBezTo>
                  <a:cubicBezTo>
                    <a:pt x="73" y="15"/>
                    <a:pt x="73" y="15"/>
                    <a:pt x="73" y="1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9"/>
                    <a:pt x="72" y="20"/>
                    <a:pt x="72" y="20"/>
                  </a:cubicBezTo>
                  <a:cubicBezTo>
                    <a:pt x="72" y="20"/>
                    <a:pt x="72" y="20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2"/>
                    <a:pt x="72" y="22"/>
                  </a:cubicBezTo>
                  <a:cubicBezTo>
                    <a:pt x="71" y="23"/>
                    <a:pt x="69" y="25"/>
                    <a:pt x="66" y="27"/>
                  </a:cubicBezTo>
                  <a:cubicBezTo>
                    <a:pt x="63" y="28"/>
                    <a:pt x="59" y="31"/>
                    <a:pt x="59" y="32"/>
                  </a:cubicBezTo>
                  <a:cubicBezTo>
                    <a:pt x="59" y="33"/>
                    <a:pt x="59" y="34"/>
                    <a:pt x="59" y="35"/>
                  </a:cubicBezTo>
                  <a:cubicBezTo>
                    <a:pt x="59" y="37"/>
                    <a:pt x="60" y="39"/>
                    <a:pt x="58" y="41"/>
                  </a:cubicBezTo>
                  <a:cubicBezTo>
                    <a:pt x="58" y="41"/>
                    <a:pt x="58" y="43"/>
                    <a:pt x="59" y="44"/>
                  </a:cubicBezTo>
                  <a:cubicBezTo>
                    <a:pt x="60" y="47"/>
                    <a:pt x="62" y="51"/>
                    <a:pt x="59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4"/>
                    <a:pt x="58" y="55"/>
                    <a:pt x="59" y="55"/>
                  </a:cubicBezTo>
                  <a:cubicBezTo>
                    <a:pt x="60" y="57"/>
                    <a:pt x="61" y="59"/>
                    <a:pt x="59" y="60"/>
                  </a:cubicBezTo>
                  <a:cubicBezTo>
                    <a:pt x="58" y="61"/>
                    <a:pt x="57" y="62"/>
                    <a:pt x="56" y="62"/>
                  </a:cubicBezTo>
                  <a:cubicBezTo>
                    <a:pt x="54" y="63"/>
                    <a:pt x="53" y="64"/>
                    <a:pt x="53" y="65"/>
                  </a:cubicBezTo>
                  <a:cubicBezTo>
                    <a:pt x="53" y="68"/>
                    <a:pt x="52" y="74"/>
                    <a:pt x="49" y="75"/>
                  </a:cubicBezTo>
                  <a:cubicBezTo>
                    <a:pt x="46" y="76"/>
                    <a:pt x="44" y="81"/>
                    <a:pt x="44" y="84"/>
                  </a:cubicBezTo>
                  <a:cubicBezTo>
                    <a:pt x="44" y="87"/>
                    <a:pt x="43" y="87"/>
                    <a:pt x="42" y="88"/>
                  </a:cubicBezTo>
                  <a:cubicBezTo>
                    <a:pt x="41" y="88"/>
                    <a:pt x="41" y="88"/>
                    <a:pt x="41" y="90"/>
                  </a:cubicBezTo>
                  <a:cubicBezTo>
                    <a:pt x="43" y="94"/>
                    <a:pt x="44" y="99"/>
                    <a:pt x="43" y="101"/>
                  </a:cubicBezTo>
                  <a:cubicBezTo>
                    <a:pt x="42" y="102"/>
                    <a:pt x="42" y="103"/>
                    <a:pt x="40" y="103"/>
                  </a:cubicBezTo>
                  <a:cubicBezTo>
                    <a:pt x="39" y="103"/>
                    <a:pt x="38" y="106"/>
                    <a:pt x="38" y="108"/>
                  </a:cubicBezTo>
                  <a:cubicBezTo>
                    <a:pt x="38" y="110"/>
                    <a:pt x="37" y="112"/>
                    <a:pt x="35" y="112"/>
                  </a:cubicBezTo>
                  <a:cubicBezTo>
                    <a:pt x="35" y="112"/>
                    <a:pt x="35" y="112"/>
                    <a:pt x="35" y="114"/>
                  </a:cubicBezTo>
                  <a:cubicBezTo>
                    <a:pt x="34" y="116"/>
                    <a:pt x="35" y="120"/>
                    <a:pt x="36" y="122"/>
                  </a:cubicBezTo>
                  <a:cubicBezTo>
                    <a:pt x="40" y="127"/>
                    <a:pt x="40" y="131"/>
                    <a:pt x="40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6"/>
                    <a:pt x="41" y="137"/>
                    <a:pt x="42" y="138"/>
                  </a:cubicBezTo>
                  <a:cubicBezTo>
                    <a:pt x="42" y="139"/>
                    <a:pt x="43" y="141"/>
                    <a:pt x="43" y="142"/>
                  </a:cubicBezTo>
                  <a:cubicBezTo>
                    <a:pt x="43" y="143"/>
                    <a:pt x="43" y="144"/>
                    <a:pt x="43" y="144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2" y="151"/>
                    <a:pt x="41" y="153"/>
                    <a:pt x="39" y="154"/>
                  </a:cubicBezTo>
                  <a:cubicBezTo>
                    <a:pt x="39" y="155"/>
                    <a:pt x="39" y="156"/>
                    <a:pt x="38" y="157"/>
                  </a:cubicBezTo>
                  <a:cubicBezTo>
                    <a:pt x="38" y="159"/>
                    <a:pt x="38" y="162"/>
                    <a:pt x="36" y="163"/>
                  </a:cubicBezTo>
                  <a:cubicBezTo>
                    <a:pt x="35" y="163"/>
                    <a:pt x="36" y="167"/>
                    <a:pt x="36" y="169"/>
                  </a:cubicBezTo>
                  <a:cubicBezTo>
                    <a:pt x="37" y="172"/>
                    <a:pt x="38" y="175"/>
                    <a:pt x="36" y="177"/>
                  </a:cubicBezTo>
                  <a:cubicBezTo>
                    <a:pt x="36" y="177"/>
                    <a:pt x="35" y="178"/>
                    <a:pt x="34" y="178"/>
                  </a:cubicBezTo>
                  <a:cubicBezTo>
                    <a:pt x="31" y="180"/>
                    <a:pt x="28" y="182"/>
                    <a:pt x="28" y="187"/>
                  </a:cubicBezTo>
                  <a:cubicBezTo>
                    <a:pt x="28" y="188"/>
                    <a:pt x="28" y="189"/>
                    <a:pt x="28" y="189"/>
                  </a:cubicBezTo>
                  <a:cubicBezTo>
                    <a:pt x="28" y="191"/>
                    <a:pt x="28" y="193"/>
                    <a:pt x="28" y="195"/>
                  </a:cubicBezTo>
                  <a:cubicBezTo>
                    <a:pt x="29" y="198"/>
                    <a:pt x="29" y="200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3"/>
                  </a:cubicBezTo>
                  <a:cubicBezTo>
                    <a:pt x="30" y="204"/>
                    <a:pt x="32" y="205"/>
                    <a:pt x="31" y="208"/>
                  </a:cubicBezTo>
                  <a:cubicBezTo>
                    <a:pt x="31" y="212"/>
                    <a:pt x="28" y="212"/>
                    <a:pt x="26" y="212"/>
                  </a:cubicBezTo>
                  <a:cubicBezTo>
                    <a:pt x="25" y="212"/>
                    <a:pt x="25" y="213"/>
                    <a:pt x="25" y="213"/>
                  </a:cubicBezTo>
                  <a:cubicBezTo>
                    <a:pt x="25" y="214"/>
                    <a:pt x="25" y="215"/>
                    <a:pt x="25" y="216"/>
                  </a:cubicBezTo>
                  <a:cubicBezTo>
                    <a:pt x="25" y="219"/>
                    <a:pt x="25" y="222"/>
                    <a:pt x="23" y="222"/>
                  </a:cubicBezTo>
                  <a:cubicBezTo>
                    <a:pt x="23" y="222"/>
                    <a:pt x="21" y="223"/>
                    <a:pt x="21" y="228"/>
                  </a:cubicBezTo>
                  <a:cubicBezTo>
                    <a:pt x="21" y="232"/>
                    <a:pt x="20" y="233"/>
                    <a:pt x="19" y="234"/>
                  </a:cubicBezTo>
                  <a:cubicBezTo>
                    <a:pt x="18" y="235"/>
                    <a:pt x="18" y="236"/>
                    <a:pt x="18" y="236"/>
                  </a:cubicBezTo>
                  <a:cubicBezTo>
                    <a:pt x="18" y="237"/>
                    <a:pt x="18" y="238"/>
                    <a:pt x="19" y="240"/>
                  </a:cubicBezTo>
                  <a:cubicBezTo>
                    <a:pt x="20" y="241"/>
                    <a:pt x="20" y="242"/>
                    <a:pt x="20" y="244"/>
                  </a:cubicBezTo>
                  <a:cubicBezTo>
                    <a:pt x="20" y="245"/>
                    <a:pt x="20" y="246"/>
                    <a:pt x="20" y="247"/>
                  </a:cubicBezTo>
                  <a:cubicBezTo>
                    <a:pt x="21" y="252"/>
                    <a:pt x="21" y="257"/>
                    <a:pt x="19" y="257"/>
                  </a:cubicBezTo>
                  <a:cubicBezTo>
                    <a:pt x="18" y="257"/>
                    <a:pt x="17" y="259"/>
                    <a:pt x="17" y="262"/>
                  </a:cubicBezTo>
                  <a:cubicBezTo>
                    <a:pt x="17" y="265"/>
                    <a:pt x="17" y="267"/>
                    <a:pt x="17" y="267"/>
                  </a:cubicBezTo>
                  <a:cubicBezTo>
                    <a:pt x="20" y="269"/>
                    <a:pt x="20" y="272"/>
                    <a:pt x="19" y="274"/>
                  </a:cubicBezTo>
                  <a:cubicBezTo>
                    <a:pt x="19" y="275"/>
                    <a:pt x="19" y="275"/>
                    <a:pt x="20" y="276"/>
                  </a:cubicBezTo>
                  <a:cubicBezTo>
                    <a:pt x="21" y="277"/>
                    <a:pt x="23" y="279"/>
                    <a:pt x="20" y="282"/>
                  </a:cubicBezTo>
                  <a:cubicBezTo>
                    <a:pt x="19" y="283"/>
                    <a:pt x="19" y="284"/>
                    <a:pt x="19" y="285"/>
                  </a:cubicBezTo>
                  <a:cubicBezTo>
                    <a:pt x="20" y="286"/>
                    <a:pt x="21" y="286"/>
                    <a:pt x="23" y="286"/>
                  </a:cubicBezTo>
                  <a:cubicBezTo>
                    <a:pt x="23" y="286"/>
                    <a:pt x="23" y="286"/>
                    <a:pt x="24" y="286"/>
                  </a:cubicBezTo>
                  <a:cubicBezTo>
                    <a:pt x="24" y="286"/>
                    <a:pt x="25" y="286"/>
                    <a:pt x="25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1"/>
                    <a:pt x="27" y="292"/>
                    <a:pt x="27" y="292"/>
                  </a:cubicBezTo>
                  <a:cubicBezTo>
                    <a:pt x="27" y="292"/>
                    <a:pt x="26" y="293"/>
                    <a:pt x="25" y="293"/>
                  </a:cubicBezTo>
                  <a:cubicBezTo>
                    <a:pt x="23" y="293"/>
                    <a:pt x="21" y="293"/>
                    <a:pt x="20" y="293"/>
                  </a:cubicBezTo>
                  <a:cubicBezTo>
                    <a:pt x="21" y="293"/>
                    <a:pt x="21" y="293"/>
                    <a:pt x="21" y="294"/>
                  </a:cubicBezTo>
                  <a:cubicBezTo>
                    <a:pt x="22" y="294"/>
                    <a:pt x="22" y="295"/>
                    <a:pt x="23" y="295"/>
                  </a:cubicBezTo>
                  <a:cubicBezTo>
                    <a:pt x="25" y="297"/>
                    <a:pt x="25" y="298"/>
                    <a:pt x="25" y="300"/>
                  </a:cubicBezTo>
                  <a:cubicBezTo>
                    <a:pt x="25" y="301"/>
                    <a:pt x="24" y="302"/>
                    <a:pt x="23" y="302"/>
                  </a:cubicBezTo>
                  <a:cubicBezTo>
                    <a:pt x="23" y="302"/>
                    <a:pt x="23" y="303"/>
                    <a:pt x="22" y="303"/>
                  </a:cubicBezTo>
                  <a:cubicBezTo>
                    <a:pt x="20" y="303"/>
                    <a:pt x="21" y="304"/>
                    <a:pt x="21" y="306"/>
                  </a:cubicBezTo>
                  <a:cubicBezTo>
                    <a:pt x="21" y="307"/>
                    <a:pt x="22" y="309"/>
                    <a:pt x="21" y="311"/>
                  </a:cubicBezTo>
                  <a:cubicBezTo>
                    <a:pt x="21" y="312"/>
                    <a:pt x="21" y="314"/>
                    <a:pt x="22" y="315"/>
                  </a:cubicBezTo>
                  <a:cubicBezTo>
                    <a:pt x="22" y="317"/>
                    <a:pt x="23" y="318"/>
                    <a:pt x="22" y="319"/>
                  </a:cubicBezTo>
                  <a:cubicBezTo>
                    <a:pt x="22" y="320"/>
                    <a:pt x="21" y="320"/>
                    <a:pt x="20" y="320"/>
                  </a:cubicBezTo>
                  <a:cubicBezTo>
                    <a:pt x="20" y="320"/>
                    <a:pt x="19" y="321"/>
                    <a:pt x="20" y="323"/>
                  </a:cubicBezTo>
                  <a:cubicBezTo>
                    <a:pt x="20" y="325"/>
                    <a:pt x="20" y="328"/>
                    <a:pt x="17" y="328"/>
                  </a:cubicBezTo>
                  <a:cubicBezTo>
                    <a:pt x="15" y="328"/>
                    <a:pt x="15" y="329"/>
                    <a:pt x="14" y="331"/>
                  </a:cubicBezTo>
                  <a:cubicBezTo>
                    <a:pt x="14" y="332"/>
                    <a:pt x="14" y="334"/>
                    <a:pt x="12" y="335"/>
                  </a:cubicBezTo>
                  <a:cubicBezTo>
                    <a:pt x="12" y="336"/>
                    <a:pt x="12" y="336"/>
                    <a:pt x="13" y="338"/>
                  </a:cubicBezTo>
                  <a:cubicBezTo>
                    <a:pt x="14" y="340"/>
                    <a:pt x="15" y="342"/>
                    <a:pt x="13" y="344"/>
                  </a:cubicBezTo>
                  <a:cubicBezTo>
                    <a:pt x="11" y="345"/>
                    <a:pt x="11" y="347"/>
                    <a:pt x="11" y="348"/>
                  </a:cubicBezTo>
                  <a:cubicBezTo>
                    <a:pt x="11" y="350"/>
                    <a:pt x="10" y="352"/>
                    <a:pt x="7" y="352"/>
                  </a:cubicBezTo>
                  <a:cubicBezTo>
                    <a:pt x="4" y="352"/>
                    <a:pt x="3" y="357"/>
                    <a:pt x="2" y="359"/>
                  </a:cubicBezTo>
                  <a:cubicBezTo>
                    <a:pt x="2" y="359"/>
                    <a:pt x="2" y="360"/>
                    <a:pt x="2" y="361"/>
                  </a:cubicBezTo>
                  <a:cubicBezTo>
                    <a:pt x="1" y="363"/>
                    <a:pt x="0" y="366"/>
                    <a:pt x="2" y="368"/>
                  </a:cubicBezTo>
                  <a:cubicBezTo>
                    <a:pt x="4" y="371"/>
                    <a:pt x="4" y="373"/>
                    <a:pt x="4" y="374"/>
                  </a:cubicBezTo>
                  <a:cubicBezTo>
                    <a:pt x="4" y="375"/>
                    <a:pt x="4" y="375"/>
                    <a:pt x="4" y="376"/>
                  </a:cubicBezTo>
                  <a:cubicBezTo>
                    <a:pt x="5" y="376"/>
                    <a:pt x="7" y="376"/>
                    <a:pt x="8" y="376"/>
                  </a:cubicBezTo>
                  <a:cubicBezTo>
                    <a:pt x="11" y="376"/>
                    <a:pt x="14" y="376"/>
                    <a:pt x="15" y="378"/>
                  </a:cubicBezTo>
                  <a:cubicBezTo>
                    <a:pt x="15" y="378"/>
                    <a:pt x="16" y="379"/>
                    <a:pt x="15" y="380"/>
                  </a:cubicBezTo>
                  <a:cubicBezTo>
                    <a:pt x="14" y="384"/>
                    <a:pt x="14" y="391"/>
                    <a:pt x="15" y="392"/>
                  </a:cubicBezTo>
                  <a:cubicBezTo>
                    <a:pt x="16" y="392"/>
                    <a:pt x="17" y="393"/>
                    <a:pt x="18" y="394"/>
                  </a:cubicBezTo>
                  <a:cubicBezTo>
                    <a:pt x="18" y="395"/>
                    <a:pt x="19" y="397"/>
                    <a:pt x="20" y="397"/>
                  </a:cubicBezTo>
                  <a:cubicBezTo>
                    <a:pt x="21" y="396"/>
                    <a:pt x="28" y="396"/>
                    <a:pt x="34" y="396"/>
                  </a:cubicBezTo>
                  <a:cubicBezTo>
                    <a:pt x="37" y="396"/>
                    <a:pt x="39" y="396"/>
                    <a:pt x="40" y="396"/>
                  </a:cubicBezTo>
                  <a:cubicBezTo>
                    <a:pt x="41" y="396"/>
                    <a:pt x="42" y="397"/>
                    <a:pt x="43" y="397"/>
                  </a:cubicBezTo>
                  <a:cubicBezTo>
                    <a:pt x="43" y="397"/>
                    <a:pt x="44" y="397"/>
                    <a:pt x="44" y="398"/>
                  </a:cubicBezTo>
                  <a:cubicBezTo>
                    <a:pt x="45" y="398"/>
                    <a:pt x="45" y="399"/>
                    <a:pt x="46" y="399"/>
                  </a:cubicBezTo>
                  <a:cubicBezTo>
                    <a:pt x="46" y="399"/>
                    <a:pt x="46" y="399"/>
                    <a:pt x="47" y="400"/>
                  </a:cubicBezTo>
                  <a:cubicBezTo>
                    <a:pt x="47" y="399"/>
                    <a:pt x="47" y="399"/>
                    <a:pt x="48" y="399"/>
                  </a:cubicBezTo>
                  <a:cubicBezTo>
                    <a:pt x="49" y="399"/>
                    <a:pt x="51" y="400"/>
                    <a:pt x="53" y="401"/>
                  </a:cubicBezTo>
                  <a:cubicBezTo>
                    <a:pt x="54" y="401"/>
                    <a:pt x="55" y="401"/>
                    <a:pt x="56" y="401"/>
                  </a:cubicBezTo>
                  <a:cubicBezTo>
                    <a:pt x="56" y="401"/>
                    <a:pt x="56" y="401"/>
                    <a:pt x="56" y="401"/>
                  </a:cubicBezTo>
                  <a:cubicBezTo>
                    <a:pt x="56" y="401"/>
                    <a:pt x="54" y="398"/>
                    <a:pt x="53" y="397"/>
                  </a:cubicBezTo>
                  <a:cubicBezTo>
                    <a:pt x="51" y="394"/>
                    <a:pt x="50" y="393"/>
                    <a:pt x="50" y="391"/>
                  </a:cubicBezTo>
                  <a:cubicBezTo>
                    <a:pt x="50" y="390"/>
                    <a:pt x="50" y="389"/>
                    <a:pt x="49" y="387"/>
                  </a:cubicBezTo>
                  <a:cubicBezTo>
                    <a:pt x="49" y="386"/>
                    <a:pt x="49" y="384"/>
                    <a:pt x="49" y="383"/>
                  </a:cubicBezTo>
                  <a:cubicBezTo>
                    <a:pt x="49" y="383"/>
                    <a:pt x="49" y="382"/>
                    <a:pt x="49" y="382"/>
                  </a:cubicBezTo>
                  <a:cubicBezTo>
                    <a:pt x="48" y="379"/>
                    <a:pt x="48" y="374"/>
                    <a:pt x="51" y="372"/>
                  </a:cubicBezTo>
                  <a:cubicBezTo>
                    <a:pt x="53" y="371"/>
                    <a:pt x="54" y="370"/>
                    <a:pt x="54" y="369"/>
                  </a:cubicBezTo>
                  <a:cubicBezTo>
                    <a:pt x="55" y="368"/>
                    <a:pt x="56" y="367"/>
                    <a:pt x="58" y="367"/>
                  </a:cubicBezTo>
                  <a:cubicBezTo>
                    <a:pt x="60" y="367"/>
                    <a:pt x="64" y="365"/>
                    <a:pt x="64" y="360"/>
                  </a:cubicBezTo>
                  <a:cubicBezTo>
                    <a:pt x="64" y="354"/>
                    <a:pt x="67" y="351"/>
                    <a:pt x="72" y="347"/>
                  </a:cubicBezTo>
                  <a:cubicBezTo>
                    <a:pt x="72" y="347"/>
                    <a:pt x="72" y="347"/>
                    <a:pt x="72" y="347"/>
                  </a:cubicBezTo>
                  <a:cubicBezTo>
                    <a:pt x="74" y="345"/>
                    <a:pt x="77" y="343"/>
                    <a:pt x="79" y="342"/>
                  </a:cubicBezTo>
                  <a:cubicBezTo>
                    <a:pt x="82" y="340"/>
                    <a:pt x="85" y="338"/>
                    <a:pt x="85" y="337"/>
                  </a:cubicBezTo>
                  <a:cubicBezTo>
                    <a:pt x="84" y="336"/>
                    <a:pt x="85" y="333"/>
                    <a:pt x="86" y="330"/>
                  </a:cubicBezTo>
                  <a:cubicBezTo>
                    <a:pt x="87" y="328"/>
                    <a:pt x="87" y="326"/>
                    <a:pt x="87" y="326"/>
                  </a:cubicBezTo>
                  <a:cubicBezTo>
                    <a:pt x="87" y="325"/>
                    <a:pt x="83" y="324"/>
                    <a:pt x="81" y="324"/>
                  </a:cubicBezTo>
                  <a:cubicBezTo>
                    <a:pt x="79" y="324"/>
                    <a:pt x="78" y="324"/>
                    <a:pt x="77" y="324"/>
                  </a:cubicBezTo>
                  <a:cubicBezTo>
                    <a:pt x="74" y="323"/>
                    <a:pt x="69" y="319"/>
                    <a:pt x="68" y="314"/>
                  </a:cubicBezTo>
                  <a:cubicBezTo>
                    <a:pt x="66" y="311"/>
                    <a:pt x="67" y="308"/>
                    <a:pt x="68" y="305"/>
                  </a:cubicBezTo>
                  <a:cubicBezTo>
                    <a:pt x="71" y="300"/>
                    <a:pt x="76" y="295"/>
                    <a:pt x="88" y="294"/>
                  </a:cubicBezTo>
                  <a:cubicBezTo>
                    <a:pt x="88" y="294"/>
                    <a:pt x="88" y="294"/>
                    <a:pt x="88" y="292"/>
                  </a:cubicBezTo>
                  <a:cubicBezTo>
                    <a:pt x="88" y="291"/>
                    <a:pt x="88" y="289"/>
                    <a:pt x="90" y="288"/>
                  </a:cubicBezTo>
                  <a:cubicBezTo>
                    <a:pt x="92" y="287"/>
                    <a:pt x="92" y="285"/>
                    <a:pt x="92" y="281"/>
                  </a:cubicBezTo>
                  <a:cubicBezTo>
                    <a:pt x="92" y="277"/>
                    <a:pt x="92" y="269"/>
                    <a:pt x="98" y="269"/>
                  </a:cubicBezTo>
                  <a:cubicBezTo>
                    <a:pt x="100" y="268"/>
                    <a:pt x="101" y="267"/>
                    <a:pt x="101" y="267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99" y="266"/>
                    <a:pt x="97" y="265"/>
                    <a:pt x="98" y="263"/>
                  </a:cubicBezTo>
                  <a:cubicBezTo>
                    <a:pt x="98" y="262"/>
                    <a:pt x="98" y="261"/>
                    <a:pt x="101" y="260"/>
                  </a:cubicBezTo>
                  <a:cubicBezTo>
                    <a:pt x="105" y="260"/>
                    <a:pt x="105" y="262"/>
                    <a:pt x="106" y="263"/>
                  </a:cubicBezTo>
                  <a:cubicBezTo>
                    <a:pt x="107" y="264"/>
                    <a:pt x="107" y="264"/>
                    <a:pt x="108" y="264"/>
                  </a:cubicBezTo>
                  <a:cubicBezTo>
                    <a:pt x="109" y="264"/>
                    <a:pt x="112" y="262"/>
                    <a:pt x="113" y="260"/>
                  </a:cubicBezTo>
                  <a:cubicBezTo>
                    <a:pt x="113" y="259"/>
                    <a:pt x="113" y="258"/>
                    <a:pt x="112" y="257"/>
                  </a:cubicBezTo>
                  <a:cubicBezTo>
                    <a:pt x="111" y="257"/>
                    <a:pt x="110" y="256"/>
                    <a:pt x="110" y="256"/>
                  </a:cubicBezTo>
                  <a:cubicBezTo>
                    <a:pt x="109" y="256"/>
                    <a:pt x="108" y="257"/>
                    <a:pt x="107" y="258"/>
                  </a:cubicBezTo>
                  <a:cubicBezTo>
                    <a:pt x="106" y="258"/>
                    <a:pt x="106" y="259"/>
                    <a:pt x="105" y="259"/>
                  </a:cubicBezTo>
                  <a:cubicBezTo>
                    <a:pt x="103" y="260"/>
                    <a:pt x="102" y="259"/>
                    <a:pt x="101" y="258"/>
                  </a:cubicBezTo>
                  <a:cubicBezTo>
                    <a:pt x="100" y="257"/>
                    <a:pt x="99" y="256"/>
                    <a:pt x="98" y="256"/>
                  </a:cubicBezTo>
                  <a:cubicBezTo>
                    <a:pt x="96" y="256"/>
                    <a:pt x="96" y="253"/>
                    <a:pt x="96" y="251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5" y="245"/>
                    <a:pt x="93" y="239"/>
                    <a:pt x="95" y="236"/>
                  </a:cubicBezTo>
                  <a:cubicBezTo>
                    <a:pt x="96" y="235"/>
                    <a:pt x="96" y="235"/>
                    <a:pt x="97" y="235"/>
                  </a:cubicBezTo>
                  <a:cubicBezTo>
                    <a:pt x="99" y="235"/>
                    <a:pt x="101" y="236"/>
                    <a:pt x="104" y="237"/>
                  </a:cubicBezTo>
                  <a:cubicBezTo>
                    <a:pt x="107" y="238"/>
                    <a:pt x="111" y="240"/>
                    <a:pt x="114" y="240"/>
                  </a:cubicBezTo>
                  <a:cubicBezTo>
                    <a:pt x="121" y="241"/>
                    <a:pt x="126" y="237"/>
                    <a:pt x="126" y="235"/>
                  </a:cubicBezTo>
                  <a:cubicBezTo>
                    <a:pt x="126" y="234"/>
                    <a:pt x="126" y="233"/>
                    <a:pt x="125" y="232"/>
                  </a:cubicBezTo>
                  <a:cubicBezTo>
                    <a:pt x="125" y="230"/>
                    <a:pt x="124" y="226"/>
                    <a:pt x="127" y="223"/>
                  </a:cubicBezTo>
                  <a:cubicBezTo>
                    <a:pt x="129" y="222"/>
                    <a:pt x="129" y="222"/>
                    <a:pt x="129" y="221"/>
                  </a:cubicBezTo>
                  <a:cubicBezTo>
                    <a:pt x="129" y="221"/>
                    <a:pt x="129" y="220"/>
                    <a:pt x="128" y="219"/>
                  </a:cubicBezTo>
                  <a:cubicBezTo>
                    <a:pt x="128" y="219"/>
                    <a:pt x="127" y="218"/>
                    <a:pt x="127" y="216"/>
                  </a:cubicBezTo>
                  <a:cubicBezTo>
                    <a:pt x="126" y="214"/>
                    <a:pt x="126" y="212"/>
                    <a:pt x="127" y="211"/>
                  </a:cubicBezTo>
                  <a:cubicBezTo>
                    <a:pt x="128" y="209"/>
                    <a:pt x="131" y="209"/>
                    <a:pt x="132" y="211"/>
                  </a:cubicBezTo>
                  <a:cubicBezTo>
                    <a:pt x="132" y="211"/>
                    <a:pt x="133" y="211"/>
                    <a:pt x="137" y="211"/>
                  </a:cubicBezTo>
                  <a:cubicBezTo>
                    <a:pt x="143" y="211"/>
                    <a:pt x="152" y="210"/>
                    <a:pt x="160" y="209"/>
                  </a:cubicBezTo>
                  <a:cubicBezTo>
                    <a:pt x="172" y="206"/>
                    <a:pt x="180" y="202"/>
                    <a:pt x="181" y="199"/>
                  </a:cubicBezTo>
                  <a:cubicBezTo>
                    <a:pt x="182" y="196"/>
                    <a:pt x="185" y="192"/>
                    <a:pt x="188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9" name="Freeform 154"/>
            <p:cNvSpPr>
              <a:spLocks/>
            </p:cNvSpPr>
            <p:nvPr/>
          </p:nvSpPr>
          <p:spPr bwMode="auto">
            <a:xfrm>
              <a:off x="1408113" y="3775075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0" name="Freeform 155"/>
            <p:cNvSpPr>
              <a:spLocks/>
            </p:cNvSpPr>
            <p:nvPr/>
          </p:nvSpPr>
          <p:spPr bwMode="auto">
            <a:xfrm>
              <a:off x="7408863" y="12631738"/>
              <a:ext cx="47625" cy="9525"/>
            </a:xfrm>
            <a:custGeom>
              <a:avLst/>
              <a:gdLst>
                <a:gd name="T0" fmla="*/ 9 w 9"/>
                <a:gd name="T1" fmla="*/ 0 h 2"/>
                <a:gd name="T2" fmla="*/ 8 w 9"/>
                <a:gd name="T3" fmla="*/ 0 h 2"/>
                <a:gd name="T4" fmla="*/ 7 w 9"/>
                <a:gd name="T5" fmla="*/ 0 h 2"/>
                <a:gd name="T6" fmla="*/ 4 w 9"/>
                <a:gd name="T7" fmla="*/ 0 h 2"/>
                <a:gd name="T8" fmla="*/ 0 w 9"/>
                <a:gd name="T9" fmla="*/ 0 h 2"/>
                <a:gd name="T10" fmla="*/ 0 w 9"/>
                <a:gd name="T11" fmla="*/ 0 h 2"/>
                <a:gd name="T12" fmla="*/ 3 w 9"/>
                <a:gd name="T13" fmla="*/ 1 h 2"/>
                <a:gd name="T14" fmla="*/ 7 w 9"/>
                <a:gd name="T15" fmla="*/ 2 h 2"/>
                <a:gd name="T16" fmla="*/ 9 w 9"/>
                <a:gd name="T17" fmla="*/ 0 h 2"/>
                <a:gd name="T18" fmla="*/ 9 w 9"/>
                <a:gd name="T19" fmla="*/ 0 h 2"/>
                <a:gd name="T20" fmla="*/ 9 w 9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6" y="2"/>
                    <a:pt x="7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1" name="Freeform 156"/>
            <p:cNvSpPr>
              <a:spLocks/>
            </p:cNvSpPr>
            <p:nvPr/>
          </p:nvSpPr>
          <p:spPr bwMode="auto">
            <a:xfrm>
              <a:off x="6616701" y="8980488"/>
              <a:ext cx="755650" cy="1089025"/>
            </a:xfrm>
            <a:custGeom>
              <a:avLst/>
              <a:gdLst>
                <a:gd name="T0" fmla="*/ 79 w 142"/>
                <a:gd name="T1" fmla="*/ 177 h 208"/>
                <a:gd name="T2" fmla="*/ 125 w 142"/>
                <a:gd name="T3" fmla="*/ 207 h 208"/>
                <a:gd name="T4" fmla="*/ 127 w 142"/>
                <a:gd name="T5" fmla="*/ 207 h 208"/>
                <a:gd name="T6" fmla="*/ 132 w 142"/>
                <a:gd name="T7" fmla="*/ 198 h 208"/>
                <a:gd name="T8" fmla="*/ 131 w 142"/>
                <a:gd name="T9" fmla="*/ 197 h 208"/>
                <a:gd name="T10" fmla="*/ 132 w 142"/>
                <a:gd name="T11" fmla="*/ 195 h 208"/>
                <a:gd name="T12" fmla="*/ 139 w 142"/>
                <a:gd name="T13" fmla="*/ 185 h 208"/>
                <a:gd name="T14" fmla="*/ 136 w 142"/>
                <a:gd name="T15" fmla="*/ 175 h 208"/>
                <a:gd name="T16" fmla="*/ 140 w 142"/>
                <a:gd name="T17" fmla="*/ 161 h 208"/>
                <a:gd name="T18" fmla="*/ 140 w 142"/>
                <a:gd name="T19" fmla="*/ 143 h 208"/>
                <a:gd name="T20" fmla="*/ 137 w 142"/>
                <a:gd name="T21" fmla="*/ 130 h 208"/>
                <a:gd name="T22" fmla="*/ 136 w 142"/>
                <a:gd name="T23" fmla="*/ 127 h 208"/>
                <a:gd name="T24" fmla="*/ 134 w 142"/>
                <a:gd name="T25" fmla="*/ 124 h 208"/>
                <a:gd name="T26" fmla="*/ 131 w 142"/>
                <a:gd name="T27" fmla="*/ 124 h 208"/>
                <a:gd name="T28" fmla="*/ 124 w 142"/>
                <a:gd name="T29" fmla="*/ 124 h 208"/>
                <a:gd name="T30" fmla="*/ 120 w 142"/>
                <a:gd name="T31" fmla="*/ 111 h 208"/>
                <a:gd name="T32" fmla="*/ 117 w 142"/>
                <a:gd name="T33" fmla="*/ 110 h 208"/>
                <a:gd name="T34" fmla="*/ 104 w 142"/>
                <a:gd name="T35" fmla="*/ 113 h 208"/>
                <a:gd name="T36" fmla="*/ 98 w 142"/>
                <a:gd name="T37" fmla="*/ 106 h 208"/>
                <a:gd name="T38" fmla="*/ 92 w 142"/>
                <a:gd name="T39" fmla="*/ 101 h 208"/>
                <a:gd name="T40" fmla="*/ 87 w 142"/>
                <a:gd name="T41" fmla="*/ 91 h 208"/>
                <a:gd name="T42" fmla="*/ 84 w 142"/>
                <a:gd name="T43" fmla="*/ 81 h 208"/>
                <a:gd name="T44" fmla="*/ 84 w 142"/>
                <a:gd name="T45" fmla="*/ 79 h 208"/>
                <a:gd name="T46" fmla="*/ 91 w 142"/>
                <a:gd name="T47" fmla="*/ 68 h 208"/>
                <a:gd name="T48" fmla="*/ 99 w 142"/>
                <a:gd name="T49" fmla="*/ 53 h 208"/>
                <a:gd name="T50" fmla="*/ 118 w 142"/>
                <a:gd name="T51" fmla="*/ 45 h 208"/>
                <a:gd name="T52" fmla="*/ 124 w 142"/>
                <a:gd name="T53" fmla="*/ 43 h 208"/>
                <a:gd name="T54" fmla="*/ 126 w 142"/>
                <a:gd name="T55" fmla="*/ 30 h 208"/>
                <a:gd name="T56" fmla="*/ 116 w 142"/>
                <a:gd name="T57" fmla="*/ 25 h 208"/>
                <a:gd name="T58" fmla="*/ 105 w 142"/>
                <a:gd name="T59" fmla="*/ 26 h 208"/>
                <a:gd name="T60" fmla="*/ 92 w 142"/>
                <a:gd name="T61" fmla="*/ 25 h 208"/>
                <a:gd name="T62" fmla="*/ 87 w 142"/>
                <a:gd name="T63" fmla="*/ 16 h 208"/>
                <a:gd name="T64" fmla="*/ 76 w 142"/>
                <a:gd name="T65" fmla="*/ 5 h 208"/>
                <a:gd name="T66" fmla="*/ 68 w 142"/>
                <a:gd name="T67" fmla="*/ 0 h 208"/>
                <a:gd name="T68" fmla="*/ 66 w 142"/>
                <a:gd name="T69" fmla="*/ 1 h 208"/>
                <a:gd name="T70" fmla="*/ 68 w 142"/>
                <a:gd name="T71" fmla="*/ 3 h 208"/>
                <a:gd name="T72" fmla="*/ 69 w 142"/>
                <a:gd name="T73" fmla="*/ 6 h 208"/>
                <a:gd name="T74" fmla="*/ 66 w 142"/>
                <a:gd name="T75" fmla="*/ 12 h 208"/>
                <a:gd name="T76" fmla="*/ 39 w 142"/>
                <a:gd name="T77" fmla="*/ 33 h 208"/>
                <a:gd name="T78" fmla="*/ 28 w 142"/>
                <a:gd name="T79" fmla="*/ 52 h 208"/>
                <a:gd name="T80" fmla="*/ 19 w 142"/>
                <a:gd name="T81" fmla="*/ 51 h 208"/>
                <a:gd name="T82" fmla="*/ 18 w 142"/>
                <a:gd name="T83" fmla="*/ 50 h 208"/>
                <a:gd name="T84" fmla="*/ 11 w 142"/>
                <a:gd name="T85" fmla="*/ 49 h 208"/>
                <a:gd name="T86" fmla="*/ 11 w 142"/>
                <a:gd name="T87" fmla="*/ 41 h 208"/>
                <a:gd name="T88" fmla="*/ 10 w 142"/>
                <a:gd name="T89" fmla="*/ 39 h 208"/>
                <a:gd name="T90" fmla="*/ 9 w 142"/>
                <a:gd name="T91" fmla="*/ 37 h 208"/>
                <a:gd name="T92" fmla="*/ 5 w 142"/>
                <a:gd name="T93" fmla="*/ 61 h 208"/>
                <a:gd name="T94" fmla="*/ 2 w 142"/>
                <a:gd name="T95" fmla="*/ 65 h 208"/>
                <a:gd name="T96" fmla="*/ 20 w 142"/>
                <a:gd name="T97" fmla="*/ 82 h 208"/>
                <a:gd name="T98" fmla="*/ 33 w 142"/>
                <a:gd name="T99" fmla="*/ 107 h 208"/>
                <a:gd name="T100" fmla="*/ 61 w 142"/>
                <a:gd name="T101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08">
                  <a:moveTo>
                    <a:pt x="61" y="164"/>
                  </a:moveTo>
                  <a:cubicBezTo>
                    <a:pt x="63" y="165"/>
                    <a:pt x="64" y="166"/>
                    <a:pt x="65" y="167"/>
                  </a:cubicBezTo>
                  <a:cubicBezTo>
                    <a:pt x="68" y="170"/>
                    <a:pt x="72" y="173"/>
                    <a:pt x="79" y="177"/>
                  </a:cubicBezTo>
                  <a:cubicBezTo>
                    <a:pt x="99" y="187"/>
                    <a:pt x="110" y="193"/>
                    <a:pt x="112" y="197"/>
                  </a:cubicBezTo>
                  <a:cubicBezTo>
                    <a:pt x="114" y="201"/>
                    <a:pt x="121" y="205"/>
                    <a:pt x="124" y="207"/>
                  </a:cubicBezTo>
                  <a:cubicBezTo>
                    <a:pt x="125" y="207"/>
                    <a:pt x="125" y="207"/>
                    <a:pt x="125" y="207"/>
                  </a:cubicBezTo>
                  <a:cubicBezTo>
                    <a:pt x="125" y="207"/>
                    <a:pt x="126" y="208"/>
                    <a:pt x="126" y="208"/>
                  </a:cubicBezTo>
                  <a:cubicBezTo>
                    <a:pt x="126" y="208"/>
                    <a:pt x="126" y="208"/>
                    <a:pt x="126" y="208"/>
                  </a:cubicBezTo>
                  <a:cubicBezTo>
                    <a:pt x="126" y="208"/>
                    <a:pt x="127" y="207"/>
                    <a:pt x="127" y="207"/>
                  </a:cubicBezTo>
                  <a:cubicBezTo>
                    <a:pt x="129" y="206"/>
                    <a:pt x="130" y="203"/>
                    <a:pt x="130" y="201"/>
                  </a:cubicBezTo>
                  <a:cubicBezTo>
                    <a:pt x="131" y="200"/>
                    <a:pt x="131" y="199"/>
                    <a:pt x="131" y="199"/>
                  </a:cubicBezTo>
                  <a:cubicBezTo>
                    <a:pt x="131" y="199"/>
                    <a:pt x="131" y="199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1" y="197"/>
                    <a:pt x="131" y="197"/>
                  </a:cubicBezTo>
                  <a:cubicBezTo>
                    <a:pt x="131" y="197"/>
                    <a:pt x="132" y="197"/>
                    <a:pt x="132" y="196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132" y="195"/>
                    <a:pt x="132" y="194"/>
                    <a:pt x="132" y="194"/>
                  </a:cubicBezTo>
                  <a:cubicBezTo>
                    <a:pt x="132" y="194"/>
                    <a:pt x="133" y="194"/>
                    <a:pt x="133" y="193"/>
                  </a:cubicBezTo>
                  <a:cubicBezTo>
                    <a:pt x="135" y="192"/>
                    <a:pt x="139" y="187"/>
                    <a:pt x="139" y="185"/>
                  </a:cubicBezTo>
                  <a:cubicBezTo>
                    <a:pt x="139" y="185"/>
                    <a:pt x="138" y="184"/>
                    <a:pt x="137" y="184"/>
                  </a:cubicBezTo>
                  <a:cubicBezTo>
                    <a:pt x="136" y="183"/>
                    <a:pt x="134" y="182"/>
                    <a:pt x="134" y="180"/>
                  </a:cubicBezTo>
                  <a:cubicBezTo>
                    <a:pt x="134" y="178"/>
                    <a:pt x="135" y="177"/>
                    <a:pt x="136" y="175"/>
                  </a:cubicBezTo>
                  <a:cubicBezTo>
                    <a:pt x="137" y="174"/>
                    <a:pt x="138" y="171"/>
                    <a:pt x="137" y="171"/>
                  </a:cubicBezTo>
                  <a:cubicBezTo>
                    <a:pt x="136" y="169"/>
                    <a:pt x="137" y="167"/>
                    <a:pt x="138" y="165"/>
                  </a:cubicBezTo>
                  <a:cubicBezTo>
                    <a:pt x="139" y="163"/>
                    <a:pt x="140" y="162"/>
                    <a:pt x="140" y="161"/>
                  </a:cubicBezTo>
                  <a:cubicBezTo>
                    <a:pt x="140" y="161"/>
                    <a:pt x="139" y="160"/>
                    <a:pt x="139" y="159"/>
                  </a:cubicBezTo>
                  <a:cubicBezTo>
                    <a:pt x="138" y="149"/>
                    <a:pt x="138" y="145"/>
                    <a:pt x="139" y="144"/>
                  </a:cubicBezTo>
                  <a:cubicBezTo>
                    <a:pt x="139" y="144"/>
                    <a:pt x="140" y="144"/>
                    <a:pt x="140" y="143"/>
                  </a:cubicBezTo>
                  <a:cubicBezTo>
                    <a:pt x="142" y="142"/>
                    <a:pt x="142" y="141"/>
                    <a:pt x="142" y="139"/>
                  </a:cubicBezTo>
                  <a:cubicBezTo>
                    <a:pt x="141" y="138"/>
                    <a:pt x="140" y="135"/>
                    <a:pt x="138" y="133"/>
                  </a:cubicBezTo>
                  <a:cubicBezTo>
                    <a:pt x="138" y="132"/>
                    <a:pt x="138" y="131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29"/>
                    <a:pt x="136" y="129"/>
                    <a:pt x="136" y="128"/>
                  </a:cubicBezTo>
                  <a:cubicBezTo>
                    <a:pt x="136" y="128"/>
                    <a:pt x="136" y="128"/>
                    <a:pt x="136" y="127"/>
                  </a:cubicBezTo>
                  <a:cubicBezTo>
                    <a:pt x="135" y="127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2" y="124"/>
                    <a:pt x="132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29" y="124"/>
                    <a:pt x="128" y="124"/>
                    <a:pt x="126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4"/>
                    <a:pt x="125" y="124"/>
                    <a:pt x="124" y="124"/>
                  </a:cubicBezTo>
                  <a:cubicBezTo>
                    <a:pt x="123" y="125"/>
                    <a:pt x="122" y="125"/>
                    <a:pt x="122" y="124"/>
                  </a:cubicBezTo>
                  <a:cubicBezTo>
                    <a:pt x="120" y="122"/>
                    <a:pt x="120" y="118"/>
                    <a:pt x="120" y="113"/>
                  </a:cubicBezTo>
                  <a:cubicBezTo>
                    <a:pt x="120" y="113"/>
                    <a:pt x="120" y="112"/>
                    <a:pt x="120" y="111"/>
                  </a:cubicBezTo>
                  <a:cubicBezTo>
                    <a:pt x="120" y="110"/>
                    <a:pt x="120" y="110"/>
                    <a:pt x="120" y="109"/>
                  </a:cubicBezTo>
                  <a:cubicBezTo>
                    <a:pt x="120" y="108"/>
                    <a:pt x="120" y="107"/>
                    <a:pt x="120" y="107"/>
                  </a:cubicBezTo>
                  <a:cubicBezTo>
                    <a:pt x="119" y="107"/>
                    <a:pt x="118" y="109"/>
                    <a:pt x="117" y="110"/>
                  </a:cubicBezTo>
                  <a:cubicBezTo>
                    <a:pt x="116" y="113"/>
                    <a:pt x="114" y="113"/>
                    <a:pt x="111" y="113"/>
                  </a:cubicBezTo>
                  <a:cubicBezTo>
                    <a:pt x="110" y="113"/>
                    <a:pt x="109" y="113"/>
                    <a:pt x="108" y="113"/>
                  </a:cubicBezTo>
                  <a:cubicBezTo>
                    <a:pt x="107" y="113"/>
                    <a:pt x="106" y="113"/>
                    <a:pt x="104" y="113"/>
                  </a:cubicBezTo>
                  <a:cubicBezTo>
                    <a:pt x="100" y="113"/>
                    <a:pt x="100" y="110"/>
                    <a:pt x="99" y="108"/>
                  </a:cubicBezTo>
                  <a:cubicBezTo>
                    <a:pt x="99" y="107"/>
                    <a:pt x="99" y="107"/>
                    <a:pt x="99" y="106"/>
                  </a:cubicBezTo>
                  <a:cubicBezTo>
                    <a:pt x="99" y="106"/>
                    <a:pt x="99" y="106"/>
                    <a:pt x="98" y="106"/>
                  </a:cubicBezTo>
                  <a:cubicBezTo>
                    <a:pt x="98" y="106"/>
                    <a:pt x="98" y="106"/>
                    <a:pt x="97" y="106"/>
                  </a:cubicBezTo>
                  <a:cubicBezTo>
                    <a:pt x="95" y="106"/>
                    <a:pt x="94" y="106"/>
                    <a:pt x="93" y="105"/>
                  </a:cubicBezTo>
                  <a:cubicBezTo>
                    <a:pt x="92" y="104"/>
                    <a:pt x="91" y="102"/>
                    <a:pt x="92" y="101"/>
                  </a:cubicBezTo>
                  <a:cubicBezTo>
                    <a:pt x="92" y="99"/>
                    <a:pt x="90" y="97"/>
                    <a:pt x="89" y="94"/>
                  </a:cubicBezTo>
                  <a:cubicBezTo>
                    <a:pt x="88" y="93"/>
                    <a:pt x="88" y="93"/>
                    <a:pt x="87" y="92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6" y="90"/>
                    <a:pt x="85" y="89"/>
                    <a:pt x="85" y="88"/>
                  </a:cubicBezTo>
                  <a:cubicBezTo>
                    <a:pt x="84" y="86"/>
                    <a:pt x="83" y="85"/>
                    <a:pt x="83" y="83"/>
                  </a:cubicBezTo>
                  <a:cubicBezTo>
                    <a:pt x="83" y="82"/>
                    <a:pt x="84" y="82"/>
                    <a:pt x="84" y="81"/>
                  </a:cubicBezTo>
                  <a:cubicBezTo>
                    <a:pt x="84" y="81"/>
                    <a:pt x="85" y="80"/>
                    <a:pt x="85" y="80"/>
                  </a:cubicBezTo>
                  <a:cubicBezTo>
                    <a:pt x="85" y="80"/>
                    <a:pt x="85" y="80"/>
                    <a:pt x="85" y="79"/>
                  </a:cubicBezTo>
                  <a:cubicBezTo>
                    <a:pt x="85" y="79"/>
                    <a:pt x="84" y="79"/>
                    <a:pt x="84" y="79"/>
                  </a:cubicBezTo>
                  <a:cubicBezTo>
                    <a:pt x="84" y="77"/>
                    <a:pt x="84" y="75"/>
                    <a:pt x="86" y="73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1" y="70"/>
                    <a:pt x="91" y="70"/>
                    <a:pt x="91" y="68"/>
                  </a:cubicBezTo>
                  <a:cubicBezTo>
                    <a:pt x="90" y="66"/>
                    <a:pt x="91" y="64"/>
                    <a:pt x="92" y="62"/>
                  </a:cubicBezTo>
                  <a:cubicBezTo>
                    <a:pt x="93" y="61"/>
                    <a:pt x="94" y="59"/>
                    <a:pt x="94" y="57"/>
                  </a:cubicBezTo>
                  <a:cubicBezTo>
                    <a:pt x="94" y="54"/>
                    <a:pt x="97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7" y="48"/>
                    <a:pt x="110" y="48"/>
                    <a:pt x="112" y="47"/>
                  </a:cubicBezTo>
                  <a:cubicBezTo>
                    <a:pt x="115" y="47"/>
                    <a:pt x="117" y="47"/>
                    <a:pt x="118" y="45"/>
                  </a:cubicBezTo>
                  <a:cubicBezTo>
                    <a:pt x="120" y="44"/>
                    <a:pt x="121" y="43"/>
                    <a:pt x="123" y="43"/>
                  </a:cubicBezTo>
                  <a:cubicBezTo>
                    <a:pt x="123" y="43"/>
                    <a:pt x="124" y="43"/>
                    <a:pt x="124" y="44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22" y="42"/>
                    <a:pt x="121" y="41"/>
                    <a:pt x="120" y="40"/>
                  </a:cubicBezTo>
                  <a:cubicBezTo>
                    <a:pt x="119" y="38"/>
                    <a:pt x="122" y="36"/>
                    <a:pt x="124" y="33"/>
                  </a:cubicBezTo>
                  <a:cubicBezTo>
                    <a:pt x="125" y="32"/>
                    <a:pt x="126" y="31"/>
                    <a:pt x="126" y="30"/>
                  </a:cubicBezTo>
                  <a:cubicBezTo>
                    <a:pt x="126" y="30"/>
                    <a:pt x="126" y="30"/>
                    <a:pt x="126" y="29"/>
                  </a:cubicBezTo>
                  <a:cubicBezTo>
                    <a:pt x="126" y="29"/>
                    <a:pt x="125" y="27"/>
                    <a:pt x="119" y="25"/>
                  </a:cubicBezTo>
                  <a:cubicBezTo>
                    <a:pt x="118" y="24"/>
                    <a:pt x="117" y="25"/>
                    <a:pt x="116" y="25"/>
                  </a:cubicBezTo>
                  <a:cubicBezTo>
                    <a:pt x="114" y="25"/>
                    <a:pt x="112" y="26"/>
                    <a:pt x="111" y="25"/>
                  </a:cubicBezTo>
                  <a:cubicBezTo>
                    <a:pt x="111" y="25"/>
                    <a:pt x="110" y="25"/>
                    <a:pt x="109" y="25"/>
                  </a:cubicBezTo>
                  <a:cubicBezTo>
                    <a:pt x="108" y="25"/>
                    <a:pt x="106" y="25"/>
                    <a:pt x="105" y="26"/>
                  </a:cubicBezTo>
                  <a:cubicBezTo>
                    <a:pt x="104" y="27"/>
                    <a:pt x="102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6" y="27"/>
                    <a:pt x="93" y="27"/>
                    <a:pt x="92" y="25"/>
                  </a:cubicBezTo>
                  <a:cubicBezTo>
                    <a:pt x="91" y="25"/>
                    <a:pt x="91" y="24"/>
                    <a:pt x="91" y="23"/>
                  </a:cubicBezTo>
                  <a:cubicBezTo>
                    <a:pt x="91" y="22"/>
                    <a:pt x="90" y="21"/>
                    <a:pt x="89" y="20"/>
                  </a:cubicBezTo>
                  <a:cubicBezTo>
                    <a:pt x="88" y="19"/>
                    <a:pt x="86" y="18"/>
                    <a:pt x="87" y="16"/>
                  </a:cubicBezTo>
                  <a:cubicBezTo>
                    <a:pt x="87" y="15"/>
                    <a:pt x="86" y="14"/>
                    <a:pt x="85" y="13"/>
                  </a:cubicBezTo>
                  <a:cubicBezTo>
                    <a:pt x="84" y="12"/>
                    <a:pt x="82" y="10"/>
                    <a:pt x="80" y="10"/>
                  </a:cubicBezTo>
                  <a:cubicBezTo>
                    <a:pt x="77" y="10"/>
                    <a:pt x="76" y="7"/>
                    <a:pt x="76" y="5"/>
                  </a:cubicBezTo>
                  <a:cubicBezTo>
                    <a:pt x="75" y="3"/>
                    <a:pt x="74" y="1"/>
                    <a:pt x="73" y="1"/>
                  </a:cubicBezTo>
                  <a:cubicBezTo>
                    <a:pt x="73" y="0"/>
                    <a:pt x="72" y="0"/>
                    <a:pt x="71" y="0"/>
                  </a:cubicBezTo>
                  <a:cubicBezTo>
                    <a:pt x="70" y="0"/>
                    <a:pt x="69" y="0"/>
                    <a:pt x="68" y="0"/>
                  </a:cubicBezTo>
                  <a:cubicBezTo>
                    <a:pt x="68" y="0"/>
                    <a:pt x="68" y="1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7" y="2"/>
                    <a:pt x="67" y="2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8" y="4"/>
                    <a:pt x="69" y="4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7"/>
                    <a:pt x="68" y="8"/>
                    <a:pt x="67" y="9"/>
                  </a:cubicBezTo>
                  <a:cubicBezTo>
                    <a:pt x="66" y="10"/>
                    <a:pt x="66" y="10"/>
                    <a:pt x="66" y="12"/>
                  </a:cubicBezTo>
                  <a:cubicBezTo>
                    <a:pt x="65" y="13"/>
                    <a:pt x="65" y="15"/>
                    <a:pt x="61" y="20"/>
                  </a:cubicBezTo>
                  <a:cubicBezTo>
                    <a:pt x="56" y="28"/>
                    <a:pt x="46" y="30"/>
                    <a:pt x="41" y="32"/>
                  </a:cubicBezTo>
                  <a:cubicBezTo>
                    <a:pt x="40" y="32"/>
                    <a:pt x="39" y="32"/>
                    <a:pt x="39" y="33"/>
                  </a:cubicBezTo>
                  <a:cubicBezTo>
                    <a:pt x="35" y="34"/>
                    <a:pt x="33" y="39"/>
                    <a:pt x="31" y="45"/>
                  </a:cubicBezTo>
                  <a:cubicBezTo>
                    <a:pt x="30" y="47"/>
                    <a:pt x="30" y="48"/>
                    <a:pt x="29" y="50"/>
                  </a:cubicBezTo>
                  <a:cubicBezTo>
                    <a:pt x="29" y="51"/>
                    <a:pt x="29" y="51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5"/>
                    <a:pt x="24" y="55"/>
                  </a:cubicBezTo>
                  <a:cubicBezTo>
                    <a:pt x="23" y="55"/>
                    <a:pt x="21" y="53"/>
                    <a:pt x="19" y="5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8" y="50"/>
                    <a:pt x="18" y="50"/>
                  </a:cubicBezTo>
                  <a:cubicBezTo>
                    <a:pt x="18" y="49"/>
                    <a:pt x="17" y="50"/>
                    <a:pt x="16" y="50"/>
                  </a:cubicBezTo>
                  <a:cubicBezTo>
                    <a:pt x="16" y="50"/>
                    <a:pt x="15" y="50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8" y="46"/>
                    <a:pt x="8" y="45"/>
                    <a:pt x="10" y="43"/>
                  </a:cubicBezTo>
                  <a:cubicBezTo>
                    <a:pt x="10" y="42"/>
                    <a:pt x="10" y="42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0" y="39"/>
                    <a:pt x="10" y="39"/>
                  </a:cubicBezTo>
                  <a:cubicBezTo>
                    <a:pt x="10" y="39"/>
                    <a:pt x="10" y="39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7"/>
                  </a:cubicBezTo>
                  <a:cubicBezTo>
                    <a:pt x="6" y="38"/>
                    <a:pt x="3" y="43"/>
                    <a:pt x="1" y="47"/>
                  </a:cubicBezTo>
                  <a:cubicBezTo>
                    <a:pt x="0" y="49"/>
                    <a:pt x="2" y="54"/>
                    <a:pt x="4" y="57"/>
                  </a:cubicBezTo>
                  <a:cubicBezTo>
                    <a:pt x="4" y="59"/>
                    <a:pt x="5" y="60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4"/>
                    <a:pt x="4" y="64"/>
                    <a:pt x="3" y="64"/>
                  </a:cubicBezTo>
                  <a:cubicBezTo>
                    <a:pt x="2" y="64"/>
                    <a:pt x="2" y="64"/>
                    <a:pt x="2" y="65"/>
                  </a:cubicBezTo>
                  <a:cubicBezTo>
                    <a:pt x="2" y="66"/>
                    <a:pt x="6" y="69"/>
                    <a:pt x="9" y="71"/>
                  </a:cubicBezTo>
                  <a:cubicBezTo>
                    <a:pt x="11" y="72"/>
                    <a:pt x="12" y="73"/>
                    <a:pt x="14" y="74"/>
                  </a:cubicBezTo>
                  <a:cubicBezTo>
                    <a:pt x="16" y="75"/>
                    <a:pt x="18" y="79"/>
                    <a:pt x="20" y="82"/>
                  </a:cubicBezTo>
                  <a:cubicBezTo>
                    <a:pt x="22" y="85"/>
                    <a:pt x="23" y="87"/>
                    <a:pt x="25" y="89"/>
                  </a:cubicBezTo>
                  <a:cubicBezTo>
                    <a:pt x="28" y="92"/>
                    <a:pt x="29" y="95"/>
                    <a:pt x="30" y="99"/>
                  </a:cubicBezTo>
                  <a:cubicBezTo>
                    <a:pt x="31" y="101"/>
                    <a:pt x="32" y="104"/>
                    <a:pt x="33" y="107"/>
                  </a:cubicBezTo>
                  <a:cubicBezTo>
                    <a:pt x="37" y="116"/>
                    <a:pt x="45" y="133"/>
                    <a:pt x="51" y="140"/>
                  </a:cubicBezTo>
                  <a:cubicBezTo>
                    <a:pt x="53" y="143"/>
                    <a:pt x="60" y="152"/>
                    <a:pt x="57" y="155"/>
                  </a:cubicBezTo>
                  <a:cubicBezTo>
                    <a:pt x="56" y="157"/>
                    <a:pt x="58" y="162"/>
                    <a:pt x="61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2" name="Freeform 157"/>
            <p:cNvSpPr>
              <a:spLocks/>
            </p:cNvSpPr>
            <p:nvPr/>
          </p:nvSpPr>
          <p:spPr bwMode="auto">
            <a:xfrm>
              <a:off x="7372351" y="12490450"/>
              <a:ext cx="206375" cy="141288"/>
            </a:xfrm>
            <a:custGeom>
              <a:avLst/>
              <a:gdLst>
                <a:gd name="T0" fmla="*/ 18 w 39"/>
                <a:gd name="T1" fmla="*/ 25 h 27"/>
                <a:gd name="T2" fmla="*/ 19 w 39"/>
                <a:gd name="T3" fmla="*/ 26 h 27"/>
                <a:gd name="T4" fmla="*/ 20 w 39"/>
                <a:gd name="T5" fmla="*/ 26 h 27"/>
                <a:gd name="T6" fmla="*/ 20 w 39"/>
                <a:gd name="T7" fmla="*/ 26 h 27"/>
                <a:gd name="T8" fmla="*/ 22 w 39"/>
                <a:gd name="T9" fmla="*/ 27 h 27"/>
                <a:gd name="T10" fmla="*/ 24 w 39"/>
                <a:gd name="T11" fmla="*/ 26 h 27"/>
                <a:gd name="T12" fmla="*/ 31 w 39"/>
                <a:gd name="T13" fmla="*/ 24 h 27"/>
                <a:gd name="T14" fmla="*/ 38 w 39"/>
                <a:gd name="T15" fmla="*/ 22 h 27"/>
                <a:gd name="T16" fmla="*/ 39 w 39"/>
                <a:gd name="T17" fmla="*/ 22 h 27"/>
                <a:gd name="T18" fmla="*/ 31 w 39"/>
                <a:gd name="T19" fmla="*/ 21 h 27"/>
                <a:gd name="T20" fmla="*/ 10 w 39"/>
                <a:gd name="T21" fmla="*/ 8 h 27"/>
                <a:gd name="T22" fmla="*/ 8 w 39"/>
                <a:gd name="T23" fmla="*/ 6 h 27"/>
                <a:gd name="T24" fmla="*/ 5 w 39"/>
                <a:gd name="T25" fmla="*/ 2 h 27"/>
                <a:gd name="T26" fmla="*/ 4 w 39"/>
                <a:gd name="T27" fmla="*/ 0 h 27"/>
                <a:gd name="T28" fmla="*/ 3 w 39"/>
                <a:gd name="T29" fmla="*/ 1 h 27"/>
                <a:gd name="T30" fmla="*/ 1 w 39"/>
                <a:gd name="T31" fmla="*/ 0 h 27"/>
                <a:gd name="T32" fmla="*/ 0 w 39"/>
                <a:gd name="T33" fmla="*/ 2 h 27"/>
                <a:gd name="T34" fmla="*/ 0 w 39"/>
                <a:gd name="T35" fmla="*/ 3 h 27"/>
                <a:gd name="T36" fmla="*/ 0 w 39"/>
                <a:gd name="T37" fmla="*/ 6 h 27"/>
                <a:gd name="T38" fmla="*/ 0 w 39"/>
                <a:gd name="T39" fmla="*/ 9 h 27"/>
                <a:gd name="T40" fmla="*/ 0 w 39"/>
                <a:gd name="T41" fmla="*/ 10 h 27"/>
                <a:gd name="T42" fmla="*/ 0 w 39"/>
                <a:gd name="T43" fmla="*/ 13 h 27"/>
                <a:gd name="T44" fmla="*/ 0 w 39"/>
                <a:gd name="T45" fmla="*/ 13 h 27"/>
                <a:gd name="T46" fmla="*/ 0 w 39"/>
                <a:gd name="T47" fmla="*/ 17 h 27"/>
                <a:gd name="T48" fmla="*/ 0 w 39"/>
                <a:gd name="T49" fmla="*/ 17 h 27"/>
                <a:gd name="T50" fmla="*/ 0 w 39"/>
                <a:gd name="T51" fmla="*/ 24 h 27"/>
                <a:gd name="T52" fmla="*/ 1 w 39"/>
                <a:gd name="T53" fmla="*/ 24 h 27"/>
                <a:gd name="T54" fmla="*/ 1 w 39"/>
                <a:gd name="T55" fmla="*/ 25 h 27"/>
                <a:gd name="T56" fmla="*/ 4 w 39"/>
                <a:gd name="T57" fmla="*/ 25 h 27"/>
                <a:gd name="T58" fmla="*/ 11 w 39"/>
                <a:gd name="T59" fmla="*/ 25 h 27"/>
                <a:gd name="T60" fmla="*/ 14 w 39"/>
                <a:gd name="T61" fmla="*/ 25 h 27"/>
                <a:gd name="T62" fmla="*/ 15 w 39"/>
                <a:gd name="T63" fmla="*/ 25 h 27"/>
                <a:gd name="T64" fmla="*/ 16 w 39"/>
                <a:gd name="T65" fmla="*/ 25 h 27"/>
                <a:gd name="T66" fmla="*/ 17 w 39"/>
                <a:gd name="T67" fmla="*/ 25 h 27"/>
                <a:gd name="T68" fmla="*/ 18 w 39"/>
                <a:gd name="T6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27">
                  <a:moveTo>
                    <a:pt x="18" y="25"/>
                  </a:moveTo>
                  <a:cubicBezTo>
                    <a:pt x="18" y="25"/>
                    <a:pt x="19" y="26"/>
                    <a:pt x="19" y="26"/>
                  </a:cubicBezTo>
                  <a:cubicBezTo>
                    <a:pt x="19" y="26"/>
                    <a:pt x="19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2" y="27"/>
                    <a:pt x="22" y="27"/>
                  </a:cubicBezTo>
                  <a:cubicBezTo>
                    <a:pt x="23" y="27"/>
                    <a:pt x="23" y="27"/>
                    <a:pt x="24" y="26"/>
                  </a:cubicBezTo>
                  <a:cubicBezTo>
                    <a:pt x="25" y="24"/>
                    <a:pt x="28" y="24"/>
                    <a:pt x="31" y="24"/>
                  </a:cubicBezTo>
                  <a:cubicBezTo>
                    <a:pt x="33" y="24"/>
                    <a:pt x="36" y="23"/>
                    <a:pt x="38" y="22"/>
                  </a:cubicBezTo>
                  <a:cubicBezTo>
                    <a:pt x="38" y="22"/>
                    <a:pt x="38" y="22"/>
                    <a:pt x="39" y="22"/>
                  </a:cubicBezTo>
                  <a:cubicBezTo>
                    <a:pt x="38" y="21"/>
                    <a:pt x="36" y="21"/>
                    <a:pt x="31" y="21"/>
                  </a:cubicBezTo>
                  <a:cubicBezTo>
                    <a:pt x="26" y="20"/>
                    <a:pt x="18" y="14"/>
                    <a:pt x="10" y="8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4"/>
                    <a:pt x="0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2" y="25"/>
                    <a:pt x="4" y="25"/>
                  </a:cubicBezTo>
                  <a:cubicBezTo>
                    <a:pt x="6" y="25"/>
                    <a:pt x="8" y="25"/>
                    <a:pt x="11" y="25"/>
                  </a:cubicBezTo>
                  <a:cubicBezTo>
                    <a:pt x="12" y="25"/>
                    <a:pt x="13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3" name="Freeform 158"/>
            <p:cNvSpPr>
              <a:spLocks/>
            </p:cNvSpPr>
            <p:nvPr/>
          </p:nvSpPr>
          <p:spPr bwMode="auto">
            <a:xfrm>
              <a:off x="6958013" y="10028238"/>
              <a:ext cx="504825" cy="2644775"/>
            </a:xfrm>
            <a:custGeom>
              <a:avLst/>
              <a:gdLst>
                <a:gd name="T0" fmla="*/ 78 w 95"/>
                <a:gd name="T1" fmla="*/ 497 h 505"/>
                <a:gd name="T2" fmla="*/ 76 w 95"/>
                <a:gd name="T3" fmla="*/ 460 h 505"/>
                <a:gd name="T4" fmla="*/ 57 w 95"/>
                <a:gd name="T5" fmla="*/ 450 h 505"/>
                <a:gd name="T6" fmla="*/ 31 w 95"/>
                <a:gd name="T7" fmla="*/ 430 h 505"/>
                <a:gd name="T8" fmla="*/ 23 w 95"/>
                <a:gd name="T9" fmla="*/ 410 h 505"/>
                <a:gd name="T10" fmla="*/ 39 w 95"/>
                <a:gd name="T11" fmla="*/ 378 h 505"/>
                <a:gd name="T12" fmla="*/ 45 w 95"/>
                <a:gd name="T13" fmla="*/ 353 h 505"/>
                <a:gd name="T14" fmla="*/ 47 w 95"/>
                <a:gd name="T15" fmla="*/ 340 h 505"/>
                <a:gd name="T16" fmla="*/ 39 w 95"/>
                <a:gd name="T17" fmla="*/ 321 h 505"/>
                <a:gd name="T18" fmla="*/ 40 w 95"/>
                <a:gd name="T19" fmla="*/ 285 h 505"/>
                <a:gd name="T20" fmla="*/ 51 w 95"/>
                <a:gd name="T21" fmla="*/ 257 h 505"/>
                <a:gd name="T22" fmla="*/ 58 w 95"/>
                <a:gd name="T23" fmla="*/ 213 h 505"/>
                <a:gd name="T24" fmla="*/ 58 w 95"/>
                <a:gd name="T25" fmla="*/ 176 h 505"/>
                <a:gd name="T26" fmla="*/ 64 w 95"/>
                <a:gd name="T27" fmla="*/ 138 h 505"/>
                <a:gd name="T28" fmla="*/ 79 w 95"/>
                <a:gd name="T29" fmla="*/ 105 h 505"/>
                <a:gd name="T30" fmla="*/ 93 w 95"/>
                <a:gd name="T31" fmla="*/ 73 h 505"/>
                <a:gd name="T32" fmla="*/ 94 w 95"/>
                <a:gd name="T33" fmla="*/ 68 h 505"/>
                <a:gd name="T34" fmla="*/ 95 w 95"/>
                <a:gd name="T35" fmla="*/ 62 h 505"/>
                <a:gd name="T36" fmla="*/ 89 w 95"/>
                <a:gd name="T37" fmla="*/ 64 h 505"/>
                <a:gd name="T38" fmla="*/ 76 w 95"/>
                <a:gd name="T39" fmla="*/ 33 h 505"/>
                <a:gd name="T40" fmla="*/ 75 w 95"/>
                <a:gd name="T41" fmla="*/ 17 h 505"/>
                <a:gd name="T42" fmla="*/ 69 w 95"/>
                <a:gd name="T43" fmla="*/ 1 h 505"/>
                <a:gd name="T44" fmla="*/ 62 w 95"/>
                <a:gd name="T45" fmla="*/ 13 h 505"/>
                <a:gd name="T46" fmla="*/ 59 w 95"/>
                <a:gd name="T47" fmla="*/ 88 h 505"/>
                <a:gd name="T48" fmla="*/ 50 w 95"/>
                <a:gd name="T49" fmla="*/ 148 h 505"/>
                <a:gd name="T50" fmla="*/ 42 w 95"/>
                <a:gd name="T51" fmla="*/ 200 h 505"/>
                <a:gd name="T52" fmla="*/ 24 w 95"/>
                <a:gd name="T53" fmla="*/ 248 h 505"/>
                <a:gd name="T54" fmla="*/ 21 w 95"/>
                <a:gd name="T55" fmla="*/ 289 h 505"/>
                <a:gd name="T56" fmla="*/ 19 w 95"/>
                <a:gd name="T57" fmla="*/ 322 h 505"/>
                <a:gd name="T58" fmla="*/ 31 w 95"/>
                <a:gd name="T59" fmla="*/ 301 h 505"/>
                <a:gd name="T60" fmla="*/ 29 w 95"/>
                <a:gd name="T61" fmla="*/ 326 h 505"/>
                <a:gd name="T62" fmla="*/ 27 w 95"/>
                <a:gd name="T63" fmla="*/ 345 h 505"/>
                <a:gd name="T64" fmla="*/ 23 w 95"/>
                <a:gd name="T65" fmla="*/ 362 h 505"/>
                <a:gd name="T66" fmla="*/ 14 w 95"/>
                <a:gd name="T67" fmla="*/ 354 h 505"/>
                <a:gd name="T68" fmla="*/ 6 w 95"/>
                <a:gd name="T69" fmla="*/ 366 h 505"/>
                <a:gd name="T70" fmla="*/ 10 w 95"/>
                <a:gd name="T71" fmla="*/ 372 h 505"/>
                <a:gd name="T72" fmla="*/ 12 w 95"/>
                <a:gd name="T73" fmla="*/ 385 h 505"/>
                <a:gd name="T74" fmla="*/ 15 w 95"/>
                <a:gd name="T75" fmla="*/ 390 h 505"/>
                <a:gd name="T76" fmla="*/ 3 w 95"/>
                <a:gd name="T77" fmla="*/ 399 h 505"/>
                <a:gd name="T78" fmla="*/ 3 w 95"/>
                <a:gd name="T79" fmla="*/ 410 h 505"/>
                <a:gd name="T80" fmla="*/ 11 w 95"/>
                <a:gd name="T81" fmla="*/ 414 h 505"/>
                <a:gd name="T82" fmla="*/ 12 w 95"/>
                <a:gd name="T83" fmla="*/ 428 h 505"/>
                <a:gd name="T84" fmla="*/ 12 w 95"/>
                <a:gd name="T85" fmla="*/ 436 h 505"/>
                <a:gd name="T86" fmla="*/ 16 w 95"/>
                <a:gd name="T87" fmla="*/ 445 h 505"/>
                <a:gd name="T88" fmla="*/ 33 w 95"/>
                <a:gd name="T89" fmla="*/ 448 h 505"/>
                <a:gd name="T90" fmla="*/ 27 w 95"/>
                <a:gd name="T91" fmla="*/ 455 h 505"/>
                <a:gd name="T92" fmla="*/ 40 w 95"/>
                <a:gd name="T93" fmla="*/ 460 h 505"/>
                <a:gd name="T94" fmla="*/ 25 w 95"/>
                <a:gd name="T95" fmla="*/ 468 h 505"/>
                <a:gd name="T96" fmla="*/ 42 w 95"/>
                <a:gd name="T97" fmla="*/ 469 h 505"/>
                <a:gd name="T98" fmla="*/ 20 w 95"/>
                <a:gd name="T99" fmla="*/ 472 h 505"/>
                <a:gd name="T100" fmla="*/ 39 w 95"/>
                <a:gd name="T101" fmla="*/ 483 h 505"/>
                <a:gd name="T102" fmla="*/ 50 w 95"/>
                <a:gd name="T103" fmla="*/ 469 h 505"/>
                <a:gd name="T104" fmla="*/ 63 w 95"/>
                <a:gd name="T105" fmla="*/ 470 h 505"/>
                <a:gd name="T106" fmla="*/ 63 w 95"/>
                <a:gd name="T107" fmla="*/ 485 h 505"/>
                <a:gd name="T108" fmla="*/ 55 w 95"/>
                <a:gd name="T109" fmla="*/ 485 h 505"/>
                <a:gd name="T110" fmla="*/ 43 w 95"/>
                <a:gd name="T111" fmla="*/ 489 h 505"/>
                <a:gd name="T112" fmla="*/ 59 w 95"/>
                <a:gd name="T113" fmla="*/ 490 h 505"/>
                <a:gd name="T114" fmla="*/ 79 w 95"/>
                <a:gd name="T115" fmla="*/ 50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505">
                  <a:moveTo>
                    <a:pt x="79" y="501"/>
                  </a:moveTo>
                  <a:cubicBezTo>
                    <a:pt x="80" y="503"/>
                    <a:pt x="82" y="505"/>
                    <a:pt x="83" y="505"/>
                  </a:cubicBezTo>
                  <a:cubicBezTo>
                    <a:pt x="84" y="505"/>
                    <a:pt x="84" y="505"/>
                    <a:pt x="84" y="505"/>
                  </a:cubicBezTo>
                  <a:cubicBezTo>
                    <a:pt x="84" y="505"/>
                    <a:pt x="83" y="502"/>
                    <a:pt x="81" y="499"/>
                  </a:cubicBezTo>
                  <a:cubicBezTo>
                    <a:pt x="80" y="499"/>
                    <a:pt x="79" y="498"/>
                    <a:pt x="80" y="497"/>
                  </a:cubicBezTo>
                  <a:cubicBezTo>
                    <a:pt x="79" y="497"/>
                    <a:pt x="79" y="497"/>
                    <a:pt x="79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7" y="497"/>
                    <a:pt x="76" y="497"/>
                    <a:pt x="76" y="484"/>
                  </a:cubicBezTo>
                  <a:cubicBezTo>
                    <a:pt x="76" y="483"/>
                    <a:pt x="76" y="482"/>
                    <a:pt x="76" y="481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6" y="476"/>
                    <a:pt x="77" y="469"/>
                    <a:pt x="77" y="461"/>
                  </a:cubicBezTo>
                  <a:cubicBezTo>
                    <a:pt x="77" y="461"/>
                    <a:pt x="77" y="460"/>
                    <a:pt x="77" y="460"/>
                  </a:cubicBezTo>
                  <a:cubicBezTo>
                    <a:pt x="76" y="460"/>
                    <a:pt x="76" y="460"/>
                    <a:pt x="76" y="460"/>
                  </a:cubicBezTo>
                  <a:cubicBezTo>
                    <a:pt x="73" y="460"/>
                    <a:pt x="69" y="460"/>
                    <a:pt x="68" y="458"/>
                  </a:cubicBezTo>
                  <a:cubicBezTo>
                    <a:pt x="67" y="457"/>
                    <a:pt x="67" y="456"/>
                    <a:pt x="67" y="454"/>
                  </a:cubicBezTo>
                  <a:cubicBezTo>
                    <a:pt x="67" y="454"/>
                    <a:pt x="67" y="453"/>
                    <a:pt x="68" y="453"/>
                  </a:cubicBezTo>
                  <a:cubicBezTo>
                    <a:pt x="67" y="452"/>
                    <a:pt x="67" y="452"/>
                    <a:pt x="66" y="452"/>
                  </a:cubicBezTo>
                  <a:cubicBezTo>
                    <a:pt x="66" y="452"/>
                    <a:pt x="66" y="451"/>
                    <a:pt x="66" y="451"/>
                  </a:cubicBezTo>
                  <a:cubicBezTo>
                    <a:pt x="65" y="451"/>
                    <a:pt x="64" y="450"/>
                    <a:pt x="63" y="450"/>
                  </a:cubicBezTo>
                  <a:cubicBezTo>
                    <a:pt x="62" y="450"/>
                    <a:pt x="59" y="450"/>
                    <a:pt x="57" y="450"/>
                  </a:cubicBezTo>
                  <a:cubicBezTo>
                    <a:pt x="51" y="450"/>
                    <a:pt x="45" y="450"/>
                    <a:pt x="43" y="451"/>
                  </a:cubicBezTo>
                  <a:cubicBezTo>
                    <a:pt x="41" y="451"/>
                    <a:pt x="40" y="449"/>
                    <a:pt x="39" y="447"/>
                  </a:cubicBezTo>
                  <a:cubicBezTo>
                    <a:pt x="39" y="447"/>
                    <a:pt x="38" y="446"/>
                    <a:pt x="38" y="446"/>
                  </a:cubicBezTo>
                  <a:cubicBezTo>
                    <a:pt x="37" y="446"/>
                    <a:pt x="37" y="446"/>
                    <a:pt x="36" y="445"/>
                  </a:cubicBezTo>
                  <a:cubicBezTo>
                    <a:pt x="35" y="443"/>
                    <a:pt x="35" y="435"/>
                    <a:pt x="36" y="432"/>
                  </a:cubicBezTo>
                  <a:cubicBezTo>
                    <a:pt x="36" y="431"/>
                    <a:pt x="36" y="431"/>
                    <a:pt x="36" y="431"/>
                  </a:cubicBezTo>
                  <a:cubicBezTo>
                    <a:pt x="36" y="430"/>
                    <a:pt x="33" y="430"/>
                    <a:pt x="31" y="430"/>
                  </a:cubicBezTo>
                  <a:cubicBezTo>
                    <a:pt x="31" y="430"/>
                    <a:pt x="30" y="430"/>
                    <a:pt x="30" y="430"/>
                  </a:cubicBezTo>
                  <a:cubicBezTo>
                    <a:pt x="28" y="430"/>
                    <a:pt x="27" y="430"/>
                    <a:pt x="26" y="429"/>
                  </a:cubicBezTo>
                  <a:cubicBezTo>
                    <a:pt x="25" y="429"/>
                    <a:pt x="25" y="428"/>
                    <a:pt x="25" y="427"/>
                  </a:cubicBezTo>
                  <a:cubicBezTo>
                    <a:pt x="25" y="426"/>
                    <a:pt x="25" y="426"/>
                    <a:pt x="25" y="426"/>
                  </a:cubicBezTo>
                  <a:cubicBezTo>
                    <a:pt x="25" y="424"/>
                    <a:pt x="25" y="423"/>
                    <a:pt x="24" y="422"/>
                  </a:cubicBezTo>
                  <a:cubicBezTo>
                    <a:pt x="21" y="419"/>
                    <a:pt x="22" y="415"/>
                    <a:pt x="23" y="412"/>
                  </a:cubicBezTo>
                  <a:cubicBezTo>
                    <a:pt x="23" y="412"/>
                    <a:pt x="23" y="411"/>
                    <a:pt x="23" y="410"/>
                  </a:cubicBezTo>
                  <a:cubicBezTo>
                    <a:pt x="24" y="408"/>
                    <a:pt x="26" y="402"/>
                    <a:pt x="30" y="402"/>
                  </a:cubicBezTo>
                  <a:cubicBezTo>
                    <a:pt x="31" y="402"/>
                    <a:pt x="31" y="402"/>
                    <a:pt x="32" y="400"/>
                  </a:cubicBezTo>
                  <a:cubicBezTo>
                    <a:pt x="32" y="398"/>
                    <a:pt x="32" y="396"/>
                    <a:pt x="35" y="395"/>
                  </a:cubicBezTo>
                  <a:cubicBezTo>
                    <a:pt x="36" y="394"/>
                    <a:pt x="35" y="393"/>
                    <a:pt x="34" y="391"/>
                  </a:cubicBezTo>
                  <a:cubicBezTo>
                    <a:pt x="33" y="390"/>
                    <a:pt x="32" y="387"/>
                    <a:pt x="34" y="386"/>
                  </a:cubicBezTo>
                  <a:cubicBezTo>
                    <a:pt x="35" y="385"/>
                    <a:pt x="35" y="384"/>
                    <a:pt x="35" y="383"/>
                  </a:cubicBezTo>
                  <a:cubicBezTo>
                    <a:pt x="36" y="381"/>
                    <a:pt x="36" y="379"/>
                    <a:pt x="39" y="378"/>
                  </a:cubicBezTo>
                  <a:cubicBezTo>
                    <a:pt x="41" y="378"/>
                    <a:pt x="41" y="377"/>
                    <a:pt x="41" y="375"/>
                  </a:cubicBezTo>
                  <a:cubicBezTo>
                    <a:pt x="41" y="373"/>
                    <a:pt x="40" y="371"/>
                    <a:pt x="43" y="370"/>
                  </a:cubicBezTo>
                  <a:cubicBezTo>
                    <a:pt x="43" y="370"/>
                    <a:pt x="43" y="370"/>
                    <a:pt x="43" y="370"/>
                  </a:cubicBezTo>
                  <a:cubicBezTo>
                    <a:pt x="43" y="370"/>
                    <a:pt x="43" y="369"/>
                    <a:pt x="43" y="368"/>
                  </a:cubicBezTo>
                  <a:cubicBezTo>
                    <a:pt x="42" y="366"/>
                    <a:pt x="42" y="364"/>
                    <a:pt x="42" y="362"/>
                  </a:cubicBezTo>
                  <a:cubicBezTo>
                    <a:pt x="43" y="361"/>
                    <a:pt x="42" y="360"/>
                    <a:pt x="42" y="359"/>
                  </a:cubicBezTo>
                  <a:cubicBezTo>
                    <a:pt x="42" y="357"/>
                    <a:pt x="41" y="354"/>
                    <a:pt x="45" y="353"/>
                  </a:cubicBezTo>
                  <a:cubicBezTo>
                    <a:pt x="45" y="353"/>
                    <a:pt x="46" y="352"/>
                    <a:pt x="46" y="352"/>
                  </a:cubicBezTo>
                  <a:cubicBezTo>
                    <a:pt x="46" y="351"/>
                    <a:pt x="46" y="350"/>
                    <a:pt x="43" y="347"/>
                  </a:cubicBezTo>
                  <a:cubicBezTo>
                    <a:pt x="42" y="347"/>
                    <a:pt x="41" y="346"/>
                    <a:pt x="41" y="344"/>
                  </a:cubicBezTo>
                  <a:cubicBezTo>
                    <a:pt x="42" y="343"/>
                    <a:pt x="44" y="343"/>
                    <a:pt x="48" y="343"/>
                  </a:cubicBezTo>
                  <a:cubicBezTo>
                    <a:pt x="48" y="343"/>
                    <a:pt x="48" y="343"/>
                    <a:pt x="48" y="343"/>
                  </a:cubicBezTo>
                  <a:cubicBezTo>
                    <a:pt x="49" y="343"/>
                    <a:pt x="49" y="342"/>
                    <a:pt x="49" y="342"/>
                  </a:cubicBezTo>
                  <a:cubicBezTo>
                    <a:pt x="49" y="341"/>
                    <a:pt x="48" y="340"/>
                    <a:pt x="47" y="340"/>
                  </a:cubicBezTo>
                  <a:cubicBezTo>
                    <a:pt x="47" y="340"/>
                    <a:pt x="47" y="340"/>
                    <a:pt x="46" y="340"/>
                  </a:cubicBezTo>
                  <a:cubicBezTo>
                    <a:pt x="44" y="341"/>
                    <a:pt x="41" y="340"/>
                    <a:pt x="41" y="338"/>
                  </a:cubicBezTo>
                  <a:cubicBezTo>
                    <a:pt x="40" y="336"/>
                    <a:pt x="40" y="335"/>
                    <a:pt x="41" y="334"/>
                  </a:cubicBezTo>
                  <a:cubicBezTo>
                    <a:pt x="41" y="333"/>
                    <a:pt x="41" y="333"/>
                    <a:pt x="42" y="332"/>
                  </a:cubicBezTo>
                  <a:cubicBezTo>
                    <a:pt x="43" y="331"/>
                    <a:pt x="43" y="331"/>
                    <a:pt x="41" y="329"/>
                  </a:cubicBezTo>
                  <a:cubicBezTo>
                    <a:pt x="40" y="328"/>
                    <a:pt x="39" y="327"/>
                    <a:pt x="40" y="326"/>
                  </a:cubicBezTo>
                  <a:cubicBezTo>
                    <a:pt x="41" y="324"/>
                    <a:pt x="41" y="322"/>
                    <a:pt x="39" y="321"/>
                  </a:cubicBezTo>
                  <a:cubicBezTo>
                    <a:pt x="37" y="319"/>
                    <a:pt x="38" y="314"/>
                    <a:pt x="38" y="312"/>
                  </a:cubicBezTo>
                  <a:cubicBezTo>
                    <a:pt x="39" y="310"/>
                    <a:pt x="40" y="307"/>
                    <a:pt x="41" y="307"/>
                  </a:cubicBezTo>
                  <a:cubicBezTo>
                    <a:pt x="42" y="306"/>
                    <a:pt x="42" y="301"/>
                    <a:pt x="41" y="299"/>
                  </a:cubicBezTo>
                  <a:cubicBezTo>
                    <a:pt x="41" y="298"/>
                    <a:pt x="41" y="297"/>
                    <a:pt x="41" y="296"/>
                  </a:cubicBezTo>
                  <a:cubicBezTo>
                    <a:pt x="41" y="295"/>
                    <a:pt x="41" y="294"/>
                    <a:pt x="40" y="292"/>
                  </a:cubicBezTo>
                  <a:cubicBezTo>
                    <a:pt x="39" y="291"/>
                    <a:pt x="39" y="289"/>
                    <a:pt x="39" y="288"/>
                  </a:cubicBezTo>
                  <a:cubicBezTo>
                    <a:pt x="39" y="287"/>
                    <a:pt x="40" y="286"/>
                    <a:pt x="40" y="285"/>
                  </a:cubicBezTo>
                  <a:cubicBezTo>
                    <a:pt x="41" y="284"/>
                    <a:pt x="42" y="283"/>
                    <a:pt x="42" y="280"/>
                  </a:cubicBezTo>
                  <a:cubicBezTo>
                    <a:pt x="42" y="277"/>
                    <a:pt x="42" y="273"/>
                    <a:pt x="46" y="272"/>
                  </a:cubicBezTo>
                  <a:cubicBezTo>
                    <a:pt x="46" y="272"/>
                    <a:pt x="46" y="270"/>
                    <a:pt x="46" y="268"/>
                  </a:cubicBezTo>
                  <a:cubicBezTo>
                    <a:pt x="46" y="267"/>
                    <a:pt x="46" y="266"/>
                    <a:pt x="46" y="265"/>
                  </a:cubicBezTo>
                  <a:cubicBezTo>
                    <a:pt x="46" y="263"/>
                    <a:pt x="48" y="262"/>
                    <a:pt x="49" y="262"/>
                  </a:cubicBezTo>
                  <a:cubicBezTo>
                    <a:pt x="51" y="262"/>
                    <a:pt x="52" y="262"/>
                    <a:pt x="52" y="260"/>
                  </a:cubicBezTo>
                  <a:cubicBezTo>
                    <a:pt x="52" y="258"/>
                    <a:pt x="52" y="258"/>
                    <a:pt x="51" y="257"/>
                  </a:cubicBezTo>
                  <a:cubicBezTo>
                    <a:pt x="50" y="256"/>
                    <a:pt x="49" y="255"/>
                    <a:pt x="49" y="254"/>
                  </a:cubicBezTo>
                  <a:cubicBezTo>
                    <a:pt x="50" y="252"/>
                    <a:pt x="50" y="250"/>
                    <a:pt x="49" y="247"/>
                  </a:cubicBezTo>
                  <a:cubicBezTo>
                    <a:pt x="49" y="245"/>
                    <a:pt x="49" y="242"/>
                    <a:pt x="49" y="239"/>
                  </a:cubicBezTo>
                  <a:cubicBezTo>
                    <a:pt x="49" y="233"/>
                    <a:pt x="53" y="230"/>
                    <a:pt x="56" y="228"/>
                  </a:cubicBezTo>
                  <a:cubicBezTo>
                    <a:pt x="57" y="228"/>
                    <a:pt x="57" y="227"/>
                    <a:pt x="58" y="227"/>
                  </a:cubicBezTo>
                  <a:cubicBezTo>
                    <a:pt x="59" y="226"/>
                    <a:pt x="58" y="223"/>
                    <a:pt x="57" y="221"/>
                  </a:cubicBezTo>
                  <a:cubicBezTo>
                    <a:pt x="57" y="217"/>
                    <a:pt x="56" y="214"/>
                    <a:pt x="58" y="213"/>
                  </a:cubicBezTo>
                  <a:cubicBezTo>
                    <a:pt x="59" y="212"/>
                    <a:pt x="59" y="211"/>
                    <a:pt x="59" y="209"/>
                  </a:cubicBezTo>
                  <a:cubicBezTo>
                    <a:pt x="60" y="208"/>
                    <a:pt x="60" y="206"/>
                    <a:pt x="61" y="205"/>
                  </a:cubicBezTo>
                  <a:cubicBezTo>
                    <a:pt x="62" y="204"/>
                    <a:pt x="63" y="202"/>
                    <a:pt x="63" y="200"/>
                  </a:cubicBezTo>
                  <a:cubicBezTo>
                    <a:pt x="63" y="199"/>
                    <a:pt x="63" y="197"/>
                    <a:pt x="64" y="196"/>
                  </a:cubicBezTo>
                  <a:cubicBezTo>
                    <a:pt x="65" y="194"/>
                    <a:pt x="64" y="193"/>
                    <a:pt x="63" y="191"/>
                  </a:cubicBezTo>
                  <a:cubicBezTo>
                    <a:pt x="62" y="190"/>
                    <a:pt x="61" y="188"/>
                    <a:pt x="61" y="186"/>
                  </a:cubicBezTo>
                  <a:cubicBezTo>
                    <a:pt x="61" y="183"/>
                    <a:pt x="61" y="180"/>
                    <a:pt x="58" y="176"/>
                  </a:cubicBezTo>
                  <a:cubicBezTo>
                    <a:pt x="55" y="172"/>
                    <a:pt x="55" y="166"/>
                    <a:pt x="56" y="163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9" y="162"/>
                    <a:pt x="59" y="160"/>
                    <a:pt x="59" y="159"/>
                  </a:cubicBezTo>
                  <a:cubicBezTo>
                    <a:pt x="60" y="157"/>
                    <a:pt x="60" y="154"/>
                    <a:pt x="63" y="153"/>
                  </a:cubicBezTo>
                  <a:cubicBezTo>
                    <a:pt x="63" y="153"/>
                    <a:pt x="64" y="153"/>
                    <a:pt x="64" y="152"/>
                  </a:cubicBezTo>
                  <a:cubicBezTo>
                    <a:pt x="65" y="150"/>
                    <a:pt x="63" y="146"/>
                    <a:pt x="62" y="143"/>
                  </a:cubicBezTo>
                  <a:cubicBezTo>
                    <a:pt x="61" y="140"/>
                    <a:pt x="63" y="139"/>
                    <a:pt x="64" y="138"/>
                  </a:cubicBezTo>
                  <a:cubicBezTo>
                    <a:pt x="65" y="138"/>
                    <a:pt x="65" y="138"/>
                    <a:pt x="65" y="136"/>
                  </a:cubicBezTo>
                  <a:cubicBezTo>
                    <a:pt x="65" y="132"/>
                    <a:pt x="68" y="127"/>
                    <a:pt x="71" y="125"/>
                  </a:cubicBezTo>
                  <a:cubicBezTo>
                    <a:pt x="73" y="124"/>
                    <a:pt x="74" y="120"/>
                    <a:pt x="74" y="117"/>
                  </a:cubicBezTo>
                  <a:cubicBezTo>
                    <a:pt x="74" y="115"/>
                    <a:pt x="76" y="114"/>
                    <a:pt x="78" y="112"/>
                  </a:cubicBezTo>
                  <a:cubicBezTo>
                    <a:pt x="79" y="112"/>
                    <a:pt x="80" y="111"/>
                    <a:pt x="81" y="111"/>
                  </a:cubicBezTo>
                  <a:cubicBezTo>
                    <a:pt x="81" y="110"/>
                    <a:pt x="81" y="110"/>
                    <a:pt x="80" y="109"/>
                  </a:cubicBezTo>
                  <a:cubicBezTo>
                    <a:pt x="80" y="107"/>
                    <a:pt x="79" y="106"/>
                    <a:pt x="79" y="105"/>
                  </a:cubicBezTo>
                  <a:cubicBezTo>
                    <a:pt x="79" y="104"/>
                    <a:pt x="80" y="104"/>
                    <a:pt x="81" y="103"/>
                  </a:cubicBezTo>
                  <a:cubicBezTo>
                    <a:pt x="82" y="102"/>
                    <a:pt x="81" y="100"/>
                    <a:pt x="80" y="97"/>
                  </a:cubicBezTo>
                  <a:cubicBezTo>
                    <a:pt x="79" y="94"/>
                    <a:pt x="78" y="92"/>
                    <a:pt x="80" y="91"/>
                  </a:cubicBezTo>
                  <a:cubicBezTo>
                    <a:pt x="80" y="90"/>
                    <a:pt x="80" y="89"/>
                    <a:pt x="80" y="87"/>
                  </a:cubicBezTo>
                  <a:cubicBezTo>
                    <a:pt x="80" y="86"/>
                    <a:pt x="80" y="85"/>
                    <a:pt x="80" y="84"/>
                  </a:cubicBezTo>
                  <a:cubicBezTo>
                    <a:pt x="80" y="82"/>
                    <a:pt x="83" y="80"/>
                    <a:pt x="87" y="77"/>
                  </a:cubicBezTo>
                  <a:cubicBezTo>
                    <a:pt x="90" y="76"/>
                    <a:pt x="92" y="74"/>
                    <a:pt x="93" y="73"/>
                  </a:cubicBezTo>
                  <a:cubicBezTo>
                    <a:pt x="93" y="73"/>
                    <a:pt x="93" y="73"/>
                    <a:pt x="93" y="7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3" y="72"/>
                    <a:pt x="93" y="71"/>
                  </a:cubicBezTo>
                  <a:cubicBezTo>
                    <a:pt x="93" y="71"/>
                    <a:pt x="94" y="71"/>
                    <a:pt x="94" y="71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70"/>
                    <a:pt x="94" y="70"/>
                    <a:pt x="94" y="69"/>
                  </a:cubicBezTo>
                  <a:cubicBezTo>
                    <a:pt x="94" y="69"/>
                    <a:pt x="94" y="69"/>
                    <a:pt x="94" y="68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6"/>
                    <a:pt x="94" y="66"/>
                  </a:cubicBezTo>
                  <a:cubicBezTo>
                    <a:pt x="94" y="66"/>
                    <a:pt x="95" y="65"/>
                    <a:pt x="95" y="65"/>
                  </a:cubicBezTo>
                  <a:cubicBezTo>
                    <a:pt x="95" y="65"/>
                    <a:pt x="95" y="64"/>
                    <a:pt x="95" y="64"/>
                  </a:cubicBezTo>
                  <a:cubicBezTo>
                    <a:pt x="95" y="64"/>
                    <a:pt x="95" y="63"/>
                    <a:pt x="95" y="63"/>
                  </a:cubicBezTo>
                  <a:cubicBezTo>
                    <a:pt x="95" y="63"/>
                    <a:pt x="95" y="63"/>
                    <a:pt x="95" y="62"/>
                  </a:cubicBezTo>
                  <a:cubicBezTo>
                    <a:pt x="94" y="63"/>
                    <a:pt x="93" y="63"/>
                    <a:pt x="92" y="63"/>
                  </a:cubicBezTo>
                  <a:cubicBezTo>
                    <a:pt x="92" y="63"/>
                    <a:pt x="92" y="64"/>
                    <a:pt x="92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1" y="64"/>
                    <a:pt x="91" y="64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2"/>
                    <a:pt x="88" y="60"/>
                    <a:pt x="87" y="59"/>
                  </a:cubicBezTo>
                  <a:cubicBezTo>
                    <a:pt x="87" y="56"/>
                    <a:pt x="87" y="53"/>
                    <a:pt x="86" y="51"/>
                  </a:cubicBezTo>
                  <a:cubicBezTo>
                    <a:pt x="84" y="49"/>
                    <a:pt x="84" y="47"/>
                    <a:pt x="83" y="45"/>
                  </a:cubicBezTo>
                  <a:cubicBezTo>
                    <a:pt x="83" y="43"/>
                    <a:pt x="83" y="41"/>
                    <a:pt x="82" y="41"/>
                  </a:cubicBezTo>
                  <a:cubicBezTo>
                    <a:pt x="79" y="40"/>
                    <a:pt x="77" y="36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1"/>
                    <a:pt x="77" y="30"/>
                    <a:pt x="78" y="30"/>
                  </a:cubicBezTo>
                  <a:cubicBezTo>
                    <a:pt x="79" y="29"/>
                    <a:pt x="79" y="28"/>
                    <a:pt x="79" y="26"/>
                  </a:cubicBezTo>
                  <a:cubicBezTo>
                    <a:pt x="78" y="25"/>
                    <a:pt x="78" y="23"/>
                    <a:pt x="80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0" y="21"/>
                    <a:pt x="79" y="20"/>
                  </a:cubicBezTo>
                  <a:cubicBezTo>
                    <a:pt x="78" y="20"/>
                    <a:pt x="77" y="18"/>
                    <a:pt x="75" y="17"/>
                  </a:cubicBezTo>
                  <a:cubicBezTo>
                    <a:pt x="73" y="15"/>
                    <a:pt x="74" y="12"/>
                    <a:pt x="74" y="10"/>
                  </a:cubicBezTo>
                  <a:cubicBezTo>
                    <a:pt x="74" y="8"/>
                    <a:pt x="74" y="6"/>
                    <a:pt x="73" y="5"/>
                  </a:cubicBezTo>
                  <a:cubicBezTo>
                    <a:pt x="72" y="5"/>
                    <a:pt x="72" y="4"/>
                    <a:pt x="71" y="4"/>
                  </a:cubicBezTo>
                  <a:cubicBezTo>
                    <a:pt x="71" y="4"/>
                    <a:pt x="71" y="3"/>
                    <a:pt x="71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69" y="2"/>
                  </a:cubicBezTo>
                  <a:cubicBezTo>
                    <a:pt x="69" y="2"/>
                    <a:pt x="69" y="1"/>
                    <a:pt x="69" y="1"/>
                  </a:cubicBezTo>
                  <a:cubicBezTo>
                    <a:pt x="69" y="1"/>
                    <a:pt x="69" y="1"/>
                    <a:pt x="69" y="0"/>
                  </a:cubicBezTo>
                  <a:cubicBezTo>
                    <a:pt x="69" y="1"/>
                    <a:pt x="69" y="1"/>
                    <a:pt x="68" y="2"/>
                  </a:cubicBezTo>
                  <a:cubicBezTo>
                    <a:pt x="68" y="4"/>
                    <a:pt x="67" y="8"/>
                    <a:pt x="64" y="9"/>
                  </a:cubicBezTo>
                  <a:cubicBezTo>
                    <a:pt x="64" y="9"/>
                    <a:pt x="64" y="9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1"/>
                    <a:pt x="62" y="12"/>
                    <a:pt x="62" y="13"/>
                  </a:cubicBezTo>
                  <a:cubicBezTo>
                    <a:pt x="62" y="15"/>
                    <a:pt x="62" y="18"/>
                    <a:pt x="62" y="20"/>
                  </a:cubicBezTo>
                  <a:cubicBezTo>
                    <a:pt x="64" y="24"/>
                    <a:pt x="65" y="42"/>
                    <a:pt x="63" y="49"/>
                  </a:cubicBezTo>
                  <a:cubicBezTo>
                    <a:pt x="61" y="57"/>
                    <a:pt x="60" y="62"/>
                    <a:pt x="58" y="66"/>
                  </a:cubicBezTo>
                  <a:cubicBezTo>
                    <a:pt x="58" y="68"/>
                    <a:pt x="59" y="69"/>
                    <a:pt x="59" y="70"/>
                  </a:cubicBezTo>
                  <a:cubicBezTo>
                    <a:pt x="60" y="70"/>
                    <a:pt x="61" y="72"/>
                    <a:pt x="60" y="73"/>
                  </a:cubicBezTo>
                  <a:cubicBezTo>
                    <a:pt x="58" y="75"/>
                    <a:pt x="59" y="78"/>
                    <a:pt x="59" y="82"/>
                  </a:cubicBezTo>
                  <a:cubicBezTo>
                    <a:pt x="59" y="84"/>
                    <a:pt x="59" y="86"/>
                    <a:pt x="59" y="88"/>
                  </a:cubicBezTo>
                  <a:cubicBezTo>
                    <a:pt x="59" y="93"/>
                    <a:pt x="57" y="100"/>
                    <a:pt x="56" y="105"/>
                  </a:cubicBezTo>
                  <a:cubicBezTo>
                    <a:pt x="55" y="109"/>
                    <a:pt x="54" y="112"/>
                    <a:pt x="54" y="113"/>
                  </a:cubicBezTo>
                  <a:cubicBezTo>
                    <a:pt x="54" y="115"/>
                    <a:pt x="53" y="117"/>
                    <a:pt x="52" y="119"/>
                  </a:cubicBezTo>
                  <a:cubicBezTo>
                    <a:pt x="51" y="121"/>
                    <a:pt x="50" y="123"/>
                    <a:pt x="51" y="125"/>
                  </a:cubicBezTo>
                  <a:cubicBezTo>
                    <a:pt x="51" y="130"/>
                    <a:pt x="48" y="133"/>
                    <a:pt x="45" y="136"/>
                  </a:cubicBezTo>
                  <a:cubicBezTo>
                    <a:pt x="44" y="136"/>
                    <a:pt x="46" y="139"/>
                    <a:pt x="47" y="141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0" y="150"/>
                    <a:pt x="49" y="152"/>
                    <a:pt x="48" y="153"/>
                  </a:cubicBezTo>
                  <a:cubicBezTo>
                    <a:pt x="46" y="155"/>
                    <a:pt x="45" y="157"/>
                    <a:pt x="46" y="160"/>
                  </a:cubicBezTo>
                  <a:cubicBezTo>
                    <a:pt x="47" y="167"/>
                    <a:pt x="46" y="177"/>
                    <a:pt x="46" y="182"/>
                  </a:cubicBezTo>
                  <a:cubicBezTo>
                    <a:pt x="46" y="184"/>
                    <a:pt x="46" y="185"/>
                    <a:pt x="46" y="185"/>
                  </a:cubicBezTo>
                  <a:cubicBezTo>
                    <a:pt x="46" y="187"/>
                    <a:pt x="45" y="188"/>
                    <a:pt x="44" y="188"/>
                  </a:cubicBezTo>
                  <a:cubicBezTo>
                    <a:pt x="44" y="189"/>
                    <a:pt x="43" y="190"/>
                    <a:pt x="43" y="193"/>
                  </a:cubicBezTo>
                  <a:cubicBezTo>
                    <a:pt x="44" y="196"/>
                    <a:pt x="43" y="198"/>
                    <a:pt x="42" y="200"/>
                  </a:cubicBezTo>
                  <a:cubicBezTo>
                    <a:pt x="41" y="202"/>
                    <a:pt x="40" y="204"/>
                    <a:pt x="39" y="207"/>
                  </a:cubicBezTo>
                  <a:cubicBezTo>
                    <a:pt x="39" y="213"/>
                    <a:pt x="35" y="220"/>
                    <a:pt x="33" y="226"/>
                  </a:cubicBezTo>
                  <a:cubicBezTo>
                    <a:pt x="32" y="228"/>
                    <a:pt x="31" y="230"/>
                    <a:pt x="30" y="231"/>
                  </a:cubicBezTo>
                  <a:cubicBezTo>
                    <a:pt x="30" y="233"/>
                    <a:pt x="29" y="234"/>
                    <a:pt x="29" y="235"/>
                  </a:cubicBezTo>
                  <a:cubicBezTo>
                    <a:pt x="28" y="239"/>
                    <a:pt x="27" y="241"/>
                    <a:pt x="24" y="241"/>
                  </a:cubicBezTo>
                  <a:cubicBezTo>
                    <a:pt x="24" y="241"/>
                    <a:pt x="23" y="241"/>
                    <a:pt x="23" y="242"/>
                  </a:cubicBezTo>
                  <a:cubicBezTo>
                    <a:pt x="22" y="243"/>
                    <a:pt x="22" y="245"/>
                    <a:pt x="24" y="248"/>
                  </a:cubicBezTo>
                  <a:cubicBezTo>
                    <a:pt x="25" y="251"/>
                    <a:pt x="25" y="253"/>
                    <a:pt x="24" y="255"/>
                  </a:cubicBezTo>
                  <a:cubicBezTo>
                    <a:pt x="24" y="258"/>
                    <a:pt x="24" y="260"/>
                    <a:pt x="25" y="262"/>
                  </a:cubicBezTo>
                  <a:cubicBezTo>
                    <a:pt x="28" y="267"/>
                    <a:pt x="27" y="269"/>
                    <a:pt x="26" y="273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5" y="276"/>
                    <a:pt x="24" y="278"/>
                    <a:pt x="24" y="279"/>
                  </a:cubicBezTo>
                  <a:cubicBezTo>
                    <a:pt x="23" y="280"/>
                    <a:pt x="22" y="281"/>
                    <a:pt x="22" y="284"/>
                  </a:cubicBezTo>
                  <a:cubicBezTo>
                    <a:pt x="22" y="286"/>
                    <a:pt x="22" y="287"/>
                    <a:pt x="21" y="289"/>
                  </a:cubicBezTo>
                  <a:cubicBezTo>
                    <a:pt x="20" y="291"/>
                    <a:pt x="20" y="294"/>
                    <a:pt x="21" y="296"/>
                  </a:cubicBezTo>
                  <a:cubicBezTo>
                    <a:pt x="22" y="300"/>
                    <a:pt x="22" y="302"/>
                    <a:pt x="21" y="303"/>
                  </a:cubicBezTo>
                  <a:cubicBezTo>
                    <a:pt x="21" y="304"/>
                    <a:pt x="20" y="305"/>
                    <a:pt x="19" y="305"/>
                  </a:cubicBezTo>
                  <a:cubicBezTo>
                    <a:pt x="17" y="305"/>
                    <a:pt x="16" y="311"/>
                    <a:pt x="15" y="316"/>
                  </a:cubicBezTo>
                  <a:cubicBezTo>
                    <a:pt x="15" y="319"/>
                    <a:pt x="14" y="322"/>
                    <a:pt x="15" y="322"/>
                  </a:cubicBezTo>
                  <a:cubicBezTo>
                    <a:pt x="15" y="323"/>
                    <a:pt x="17" y="323"/>
                    <a:pt x="19" y="322"/>
                  </a:cubicBezTo>
                  <a:cubicBezTo>
                    <a:pt x="19" y="322"/>
                    <a:pt x="19" y="322"/>
                    <a:pt x="19" y="322"/>
                  </a:cubicBezTo>
                  <a:cubicBezTo>
                    <a:pt x="22" y="322"/>
                    <a:pt x="22" y="316"/>
                    <a:pt x="22" y="311"/>
                  </a:cubicBezTo>
                  <a:cubicBezTo>
                    <a:pt x="22" y="309"/>
                    <a:pt x="22" y="307"/>
                    <a:pt x="22" y="305"/>
                  </a:cubicBezTo>
                  <a:cubicBezTo>
                    <a:pt x="22" y="305"/>
                    <a:pt x="22" y="302"/>
                    <a:pt x="24" y="302"/>
                  </a:cubicBezTo>
                  <a:cubicBezTo>
                    <a:pt x="25" y="302"/>
                    <a:pt x="25" y="302"/>
                    <a:pt x="25" y="301"/>
                  </a:cubicBezTo>
                  <a:cubicBezTo>
                    <a:pt x="26" y="300"/>
                    <a:pt x="26" y="299"/>
                    <a:pt x="28" y="298"/>
                  </a:cubicBezTo>
                  <a:cubicBezTo>
                    <a:pt x="30" y="298"/>
                    <a:pt x="30" y="298"/>
                    <a:pt x="31" y="298"/>
                  </a:cubicBezTo>
                  <a:cubicBezTo>
                    <a:pt x="32" y="299"/>
                    <a:pt x="31" y="300"/>
                    <a:pt x="31" y="301"/>
                  </a:cubicBezTo>
                  <a:cubicBezTo>
                    <a:pt x="31" y="302"/>
                    <a:pt x="32" y="302"/>
                    <a:pt x="32" y="302"/>
                  </a:cubicBezTo>
                  <a:cubicBezTo>
                    <a:pt x="34" y="303"/>
                    <a:pt x="35" y="304"/>
                    <a:pt x="35" y="305"/>
                  </a:cubicBezTo>
                  <a:cubicBezTo>
                    <a:pt x="35" y="306"/>
                    <a:pt x="35" y="308"/>
                    <a:pt x="33" y="309"/>
                  </a:cubicBezTo>
                  <a:cubicBezTo>
                    <a:pt x="32" y="310"/>
                    <a:pt x="32" y="311"/>
                    <a:pt x="32" y="313"/>
                  </a:cubicBezTo>
                  <a:cubicBezTo>
                    <a:pt x="33" y="315"/>
                    <a:pt x="33" y="317"/>
                    <a:pt x="32" y="318"/>
                  </a:cubicBezTo>
                  <a:cubicBezTo>
                    <a:pt x="31" y="319"/>
                    <a:pt x="31" y="319"/>
                    <a:pt x="31" y="319"/>
                  </a:cubicBezTo>
                  <a:cubicBezTo>
                    <a:pt x="30" y="322"/>
                    <a:pt x="28" y="324"/>
                    <a:pt x="29" y="326"/>
                  </a:cubicBezTo>
                  <a:cubicBezTo>
                    <a:pt x="30" y="328"/>
                    <a:pt x="30" y="330"/>
                    <a:pt x="29" y="331"/>
                  </a:cubicBezTo>
                  <a:cubicBezTo>
                    <a:pt x="28" y="331"/>
                    <a:pt x="28" y="332"/>
                    <a:pt x="27" y="334"/>
                  </a:cubicBezTo>
                  <a:cubicBezTo>
                    <a:pt x="27" y="336"/>
                    <a:pt x="28" y="337"/>
                    <a:pt x="28" y="337"/>
                  </a:cubicBezTo>
                  <a:cubicBezTo>
                    <a:pt x="29" y="338"/>
                    <a:pt x="29" y="339"/>
                    <a:pt x="27" y="340"/>
                  </a:cubicBezTo>
                  <a:cubicBezTo>
                    <a:pt x="28" y="340"/>
                    <a:pt x="28" y="341"/>
                    <a:pt x="28" y="341"/>
                  </a:cubicBezTo>
                  <a:cubicBezTo>
                    <a:pt x="28" y="342"/>
                    <a:pt x="29" y="343"/>
                    <a:pt x="28" y="344"/>
                  </a:cubicBezTo>
                  <a:cubicBezTo>
                    <a:pt x="28" y="345"/>
                    <a:pt x="28" y="345"/>
                    <a:pt x="27" y="345"/>
                  </a:cubicBezTo>
                  <a:cubicBezTo>
                    <a:pt x="27" y="345"/>
                    <a:pt x="27" y="345"/>
                    <a:pt x="26" y="345"/>
                  </a:cubicBezTo>
                  <a:cubicBezTo>
                    <a:pt x="26" y="346"/>
                    <a:pt x="27" y="349"/>
                    <a:pt x="28" y="350"/>
                  </a:cubicBezTo>
                  <a:cubicBezTo>
                    <a:pt x="28" y="351"/>
                    <a:pt x="29" y="352"/>
                    <a:pt x="28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5"/>
                  </a:cubicBezTo>
                  <a:cubicBezTo>
                    <a:pt x="22" y="355"/>
                    <a:pt x="22" y="356"/>
                    <a:pt x="23" y="357"/>
                  </a:cubicBezTo>
                  <a:cubicBezTo>
                    <a:pt x="23" y="359"/>
                    <a:pt x="24" y="360"/>
                    <a:pt x="23" y="362"/>
                  </a:cubicBezTo>
                  <a:cubicBezTo>
                    <a:pt x="23" y="363"/>
                    <a:pt x="22" y="364"/>
                    <a:pt x="21" y="364"/>
                  </a:cubicBezTo>
                  <a:cubicBezTo>
                    <a:pt x="19" y="364"/>
                    <a:pt x="17" y="362"/>
                    <a:pt x="15" y="360"/>
                  </a:cubicBezTo>
                  <a:cubicBezTo>
                    <a:pt x="15" y="360"/>
                    <a:pt x="15" y="360"/>
                    <a:pt x="15" y="359"/>
                  </a:cubicBezTo>
                  <a:cubicBezTo>
                    <a:pt x="14" y="359"/>
                    <a:pt x="14" y="358"/>
                    <a:pt x="14" y="358"/>
                  </a:cubicBezTo>
                  <a:cubicBezTo>
                    <a:pt x="14" y="357"/>
                    <a:pt x="15" y="356"/>
                    <a:pt x="16" y="354"/>
                  </a:cubicBezTo>
                  <a:cubicBezTo>
                    <a:pt x="16" y="354"/>
                    <a:pt x="15" y="354"/>
                    <a:pt x="15" y="354"/>
                  </a:cubicBezTo>
                  <a:cubicBezTo>
                    <a:pt x="14" y="354"/>
                    <a:pt x="14" y="354"/>
                    <a:pt x="14" y="354"/>
                  </a:cubicBezTo>
                  <a:cubicBezTo>
                    <a:pt x="13" y="354"/>
                    <a:pt x="13" y="354"/>
                    <a:pt x="13" y="354"/>
                  </a:cubicBezTo>
                  <a:cubicBezTo>
                    <a:pt x="13" y="354"/>
                    <a:pt x="13" y="354"/>
                    <a:pt x="13" y="355"/>
                  </a:cubicBezTo>
                  <a:cubicBezTo>
                    <a:pt x="13" y="357"/>
                    <a:pt x="11" y="358"/>
                    <a:pt x="9" y="359"/>
                  </a:cubicBezTo>
                  <a:cubicBezTo>
                    <a:pt x="8" y="359"/>
                    <a:pt x="7" y="359"/>
                    <a:pt x="6" y="360"/>
                  </a:cubicBezTo>
                  <a:cubicBezTo>
                    <a:pt x="6" y="361"/>
                    <a:pt x="6" y="361"/>
                    <a:pt x="7" y="362"/>
                  </a:cubicBezTo>
                  <a:cubicBezTo>
                    <a:pt x="7" y="363"/>
                    <a:pt x="8" y="364"/>
                    <a:pt x="8" y="365"/>
                  </a:cubicBezTo>
                  <a:cubicBezTo>
                    <a:pt x="7" y="365"/>
                    <a:pt x="7" y="366"/>
                    <a:pt x="6" y="366"/>
                  </a:cubicBezTo>
                  <a:cubicBezTo>
                    <a:pt x="4" y="367"/>
                    <a:pt x="0" y="370"/>
                    <a:pt x="0" y="372"/>
                  </a:cubicBezTo>
                  <a:cubicBezTo>
                    <a:pt x="0" y="372"/>
                    <a:pt x="0" y="372"/>
                    <a:pt x="0" y="373"/>
                  </a:cubicBezTo>
                  <a:cubicBezTo>
                    <a:pt x="0" y="373"/>
                    <a:pt x="1" y="373"/>
                    <a:pt x="1" y="372"/>
                  </a:cubicBezTo>
                  <a:cubicBezTo>
                    <a:pt x="1" y="370"/>
                    <a:pt x="2" y="369"/>
                    <a:pt x="4" y="369"/>
                  </a:cubicBezTo>
                  <a:cubicBezTo>
                    <a:pt x="6" y="369"/>
                    <a:pt x="7" y="370"/>
                    <a:pt x="8" y="372"/>
                  </a:cubicBezTo>
                  <a:cubicBezTo>
                    <a:pt x="8" y="373"/>
                    <a:pt x="8" y="373"/>
                    <a:pt x="9" y="373"/>
                  </a:cubicBezTo>
                  <a:cubicBezTo>
                    <a:pt x="9" y="373"/>
                    <a:pt x="9" y="372"/>
                    <a:pt x="10" y="372"/>
                  </a:cubicBezTo>
                  <a:cubicBezTo>
                    <a:pt x="11" y="372"/>
                    <a:pt x="12" y="372"/>
                    <a:pt x="14" y="372"/>
                  </a:cubicBezTo>
                  <a:cubicBezTo>
                    <a:pt x="16" y="372"/>
                    <a:pt x="17" y="375"/>
                    <a:pt x="17" y="377"/>
                  </a:cubicBezTo>
                  <a:cubicBezTo>
                    <a:pt x="17" y="378"/>
                    <a:pt x="16" y="380"/>
                    <a:pt x="15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3" y="380"/>
                  </a:cubicBezTo>
                  <a:cubicBezTo>
                    <a:pt x="12" y="381"/>
                    <a:pt x="12" y="383"/>
                    <a:pt x="12" y="385"/>
                  </a:cubicBezTo>
                  <a:cubicBezTo>
                    <a:pt x="12" y="386"/>
                    <a:pt x="12" y="386"/>
                    <a:pt x="13" y="386"/>
                  </a:cubicBezTo>
                  <a:cubicBezTo>
                    <a:pt x="14" y="386"/>
                    <a:pt x="16" y="386"/>
                    <a:pt x="17" y="386"/>
                  </a:cubicBezTo>
                  <a:cubicBezTo>
                    <a:pt x="19" y="386"/>
                    <a:pt x="21" y="385"/>
                    <a:pt x="22" y="386"/>
                  </a:cubicBezTo>
                  <a:cubicBezTo>
                    <a:pt x="24" y="386"/>
                    <a:pt x="25" y="389"/>
                    <a:pt x="24" y="390"/>
                  </a:cubicBezTo>
                  <a:cubicBezTo>
                    <a:pt x="24" y="392"/>
                    <a:pt x="23" y="392"/>
                    <a:pt x="22" y="392"/>
                  </a:cubicBezTo>
                  <a:cubicBezTo>
                    <a:pt x="22" y="392"/>
                    <a:pt x="22" y="392"/>
                    <a:pt x="21" y="392"/>
                  </a:cubicBezTo>
                  <a:cubicBezTo>
                    <a:pt x="19" y="390"/>
                    <a:pt x="16" y="388"/>
                    <a:pt x="15" y="390"/>
                  </a:cubicBezTo>
                  <a:cubicBezTo>
                    <a:pt x="14" y="391"/>
                    <a:pt x="13" y="392"/>
                    <a:pt x="11" y="392"/>
                  </a:cubicBezTo>
                  <a:cubicBezTo>
                    <a:pt x="10" y="392"/>
                    <a:pt x="9" y="392"/>
                    <a:pt x="8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5" y="391"/>
                    <a:pt x="1" y="393"/>
                    <a:pt x="0" y="395"/>
                  </a:cubicBezTo>
                  <a:cubicBezTo>
                    <a:pt x="0" y="395"/>
                    <a:pt x="0" y="395"/>
                    <a:pt x="1" y="395"/>
                  </a:cubicBezTo>
                  <a:cubicBezTo>
                    <a:pt x="2" y="396"/>
                    <a:pt x="3" y="398"/>
                    <a:pt x="3" y="399"/>
                  </a:cubicBezTo>
                  <a:cubicBezTo>
                    <a:pt x="4" y="399"/>
                    <a:pt x="4" y="400"/>
                    <a:pt x="4" y="400"/>
                  </a:cubicBezTo>
                  <a:cubicBezTo>
                    <a:pt x="6" y="400"/>
                    <a:pt x="8" y="399"/>
                    <a:pt x="9" y="397"/>
                  </a:cubicBezTo>
                  <a:cubicBezTo>
                    <a:pt x="10" y="396"/>
                    <a:pt x="11" y="394"/>
                    <a:pt x="13" y="394"/>
                  </a:cubicBezTo>
                  <a:cubicBezTo>
                    <a:pt x="14" y="394"/>
                    <a:pt x="15" y="395"/>
                    <a:pt x="15" y="398"/>
                  </a:cubicBezTo>
                  <a:cubicBezTo>
                    <a:pt x="16" y="402"/>
                    <a:pt x="13" y="402"/>
                    <a:pt x="12" y="402"/>
                  </a:cubicBezTo>
                  <a:cubicBezTo>
                    <a:pt x="10" y="403"/>
                    <a:pt x="10" y="403"/>
                    <a:pt x="10" y="403"/>
                  </a:cubicBezTo>
                  <a:cubicBezTo>
                    <a:pt x="9" y="406"/>
                    <a:pt x="7" y="408"/>
                    <a:pt x="3" y="410"/>
                  </a:cubicBezTo>
                  <a:cubicBezTo>
                    <a:pt x="3" y="411"/>
                    <a:pt x="2" y="412"/>
                    <a:pt x="3" y="412"/>
                  </a:cubicBezTo>
                  <a:cubicBezTo>
                    <a:pt x="3" y="413"/>
                    <a:pt x="4" y="414"/>
                    <a:pt x="5" y="413"/>
                  </a:cubicBezTo>
                  <a:cubicBezTo>
                    <a:pt x="6" y="413"/>
                    <a:pt x="6" y="413"/>
                    <a:pt x="7" y="414"/>
                  </a:cubicBezTo>
                  <a:cubicBezTo>
                    <a:pt x="7" y="414"/>
                    <a:pt x="7" y="415"/>
                    <a:pt x="7" y="415"/>
                  </a:cubicBezTo>
                  <a:cubicBezTo>
                    <a:pt x="7" y="416"/>
                    <a:pt x="7" y="417"/>
                    <a:pt x="8" y="417"/>
                  </a:cubicBezTo>
                  <a:cubicBezTo>
                    <a:pt x="9" y="417"/>
                    <a:pt x="10" y="417"/>
                    <a:pt x="10" y="416"/>
                  </a:cubicBezTo>
                  <a:cubicBezTo>
                    <a:pt x="11" y="416"/>
                    <a:pt x="11" y="415"/>
                    <a:pt x="11" y="414"/>
                  </a:cubicBezTo>
                  <a:cubicBezTo>
                    <a:pt x="10" y="412"/>
                    <a:pt x="11" y="410"/>
                    <a:pt x="12" y="408"/>
                  </a:cubicBezTo>
                  <a:cubicBezTo>
                    <a:pt x="13" y="406"/>
                    <a:pt x="15" y="406"/>
                    <a:pt x="17" y="407"/>
                  </a:cubicBezTo>
                  <a:cubicBezTo>
                    <a:pt x="19" y="410"/>
                    <a:pt x="18" y="412"/>
                    <a:pt x="17" y="414"/>
                  </a:cubicBezTo>
                  <a:cubicBezTo>
                    <a:pt x="16" y="415"/>
                    <a:pt x="16" y="415"/>
                    <a:pt x="16" y="416"/>
                  </a:cubicBezTo>
                  <a:cubicBezTo>
                    <a:pt x="16" y="417"/>
                    <a:pt x="15" y="419"/>
                    <a:pt x="15" y="420"/>
                  </a:cubicBezTo>
                  <a:cubicBezTo>
                    <a:pt x="14" y="422"/>
                    <a:pt x="14" y="423"/>
                    <a:pt x="14" y="425"/>
                  </a:cubicBezTo>
                  <a:cubicBezTo>
                    <a:pt x="14" y="427"/>
                    <a:pt x="13" y="427"/>
                    <a:pt x="12" y="428"/>
                  </a:cubicBezTo>
                  <a:cubicBezTo>
                    <a:pt x="11" y="428"/>
                    <a:pt x="11" y="428"/>
                    <a:pt x="11" y="429"/>
                  </a:cubicBezTo>
                  <a:cubicBezTo>
                    <a:pt x="11" y="431"/>
                    <a:pt x="9" y="431"/>
                    <a:pt x="8" y="432"/>
                  </a:cubicBezTo>
                  <a:cubicBezTo>
                    <a:pt x="9" y="433"/>
                    <a:pt x="8" y="435"/>
                    <a:pt x="7" y="436"/>
                  </a:cubicBezTo>
                  <a:cubicBezTo>
                    <a:pt x="7" y="437"/>
                    <a:pt x="6" y="438"/>
                    <a:pt x="7" y="438"/>
                  </a:cubicBezTo>
                  <a:cubicBezTo>
                    <a:pt x="7" y="438"/>
                    <a:pt x="8" y="438"/>
                    <a:pt x="8" y="437"/>
                  </a:cubicBezTo>
                  <a:cubicBezTo>
                    <a:pt x="9" y="437"/>
                    <a:pt x="10" y="436"/>
                    <a:pt x="11" y="436"/>
                  </a:cubicBezTo>
                  <a:cubicBezTo>
                    <a:pt x="12" y="436"/>
                    <a:pt x="12" y="436"/>
                    <a:pt x="12" y="436"/>
                  </a:cubicBezTo>
                  <a:cubicBezTo>
                    <a:pt x="13" y="436"/>
                    <a:pt x="14" y="436"/>
                    <a:pt x="14" y="437"/>
                  </a:cubicBezTo>
                  <a:cubicBezTo>
                    <a:pt x="14" y="437"/>
                    <a:pt x="15" y="437"/>
                    <a:pt x="15" y="437"/>
                  </a:cubicBezTo>
                  <a:cubicBezTo>
                    <a:pt x="15" y="437"/>
                    <a:pt x="16" y="437"/>
                    <a:pt x="17" y="436"/>
                  </a:cubicBezTo>
                  <a:cubicBezTo>
                    <a:pt x="18" y="436"/>
                    <a:pt x="19" y="436"/>
                    <a:pt x="19" y="436"/>
                  </a:cubicBezTo>
                  <a:cubicBezTo>
                    <a:pt x="21" y="436"/>
                    <a:pt x="22" y="437"/>
                    <a:pt x="23" y="439"/>
                  </a:cubicBezTo>
                  <a:cubicBezTo>
                    <a:pt x="23" y="440"/>
                    <a:pt x="22" y="441"/>
                    <a:pt x="20" y="442"/>
                  </a:cubicBezTo>
                  <a:cubicBezTo>
                    <a:pt x="18" y="442"/>
                    <a:pt x="16" y="444"/>
                    <a:pt x="16" y="445"/>
                  </a:cubicBezTo>
                  <a:cubicBezTo>
                    <a:pt x="16" y="445"/>
                    <a:pt x="16" y="445"/>
                    <a:pt x="17" y="445"/>
                  </a:cubicBezTo>
                  <a:cubicBezTo>
                    <a:pt x="18" y="445"/>
                    <a:pt x="19" y="444"/>
                    <a:pt x="19" y="444"/>
                  </a:cubicBezTo>
                  <a:cubicBezTo>
                    <a:pt x="21" y="444"/>
                    <a:pt x="22" y="445"/>
                    <a:pt x="22" y="447"/>
                  </a:cubicBezTo>
                  <a:cubicBezTo>
                    <a:pt x="23" y="448"/>
                    <a:pt x="23" y="448"/>
                    <a:pt x="23" y="448"/>
                  </a:cubicBezTo>
                  <a:cubicBezTo>
                    <a:pt x="24" y="448"/>
                    <a:pt x="24" y="447"/>
                    <a:pt x="24" y="446"/>
                  </a:cubicBezTo>
                  <a:cubicBezTo>
                    <a:pt x="24" y="444"/>
                    <a:pt x="25" y="443"/>
                    <a:pt x="27" y="443"/>
                  </a:cubicBezTo>
                  <a:cubicBezTo>
                    <a:pt x="29" y="443"/>
                    <a:pt x="33" y="445"/>
                    <a:pt x="33" y="448"/>
                  </a:cubicBezTo>
                  <a:cubicBezTo>
                    <a:pt x="34" y="449"/>
                    <a:pt x="34" y="450"/>
                    <a:pt x="33" y="450"/>
                  </a:cubicBezTo>
                  <a:cubicBezTo>
                    <a:pt x="31" y="453"/>
                    <a:pt x="26" y="454"/>
                    <a:pt x="22" y="453"/>
                  </a:cubicBezTo>
                  <a:cubicBezTo>
                    <a:pt x="21" y="453"/>
                    <a:pt x="20" y="453"/>
                    <a:pt x="19" y="454"/>
                  </a:cubicBezTo>
                  <a:cubicBezTo>
                    <a:pt x="19" y="455"/>
                    <a:pt x="19" y="457"/>
                    <a:pt x="20" y="458"/>
                  </a:cubicBezTo>
                  <a:cubicBezTo>
                    <a:pt x="21" y="459"/>
                    <a:pt x="21" y="459"/>
                    <a:pt x="22" y="459"/>
                  </a:cubicBezTo>
                  <a:cubicBezTo>
                    <a:pt x="23" y="459"/>
                    <a:pt x="25" y="457"/>
                    <a:pt x="26" y="456"/>
                  </a:cubicBezTo>
                  <a:cubicBezTo>
                    <a:pt x="27" y="455"/>
                    <a:pt x="27" y="455"/>
                    <a:pt x="27" y="455"/>
                  </a:cubicBezTo>
                  <a:cubicBezTo>
                    <a:pt x="29" y="454"/>
                    <a:pt x="33" y="453"/>
                    <a:pt x="35" y="453"/>
                  </a:cubicBezTo>
                  <a:cubicBezTo>
                    <a:pt x="36" y="453"/>
                    <a:pt x="45" y="453"/>
                    <a:pt x="46" y="457"/>
                  </a:cubicBezTo>
                  <a:cubicBezTo>
                    <a:pt x="46" y="458"/>
                    <a:pt x="46" y="458"/>
                    <a:pt x="46" y="459"/>
                  </a:cubicBezTo>
                  <a:cubicBezTo>
                    <a:pt x="45" y="460"/>
                    <a:pt x="44" y="460"/>
                    <a:pt x="42" y="460"/>
                  </a:cubicBezTo>
                  <a:cubicBezTo>
                    <a:pt x="42" y="460"/>
                    <a:pt x="42" y="460"/>
                    <a:pt x="42" y="460"/>
                  </a:cubicBezTo>
                  <a:cubicBezTo>
                    <a:pt x="42" y="460"/>
                    <a:pt x="42" y="460"/>
                    <a:pt x="41" y="460"/>
                  </a:cubicBezTo>
                  <a:cubicBezTo>
                    <a:pt x="41" y="460"/>
                    <a:pt x="40" y="460"/>
                    <a:pt x="40" y="460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8" y="461"/>
                    <a:pt x="35" y="463"/>
                    <a:pt x="33" y="463"/>
                  </a:cubicBezTo>
                  <a:cubicBezTo>
                    <a:pt x="31" y="463"/>
                    <a:pt x="30" y="462"/>
                    <a:pt x="30" y="461"/>
                  </a:cubicBezTo>
                  <a:cubicBezTo>
                    <a:pt x="30" y="461"/>
                    <a:pt x="30" y="461"/>
                    <a:pt x="30" y="461"/>
                  </a:cubicBezTo>
                  <a:cubicBezTo>
                    <a:pt x="28" y="461"/>
                    <a:pt x="26" y="463"/>
                    <a:pt x="25" y="465"/>
                  </a:cubicBezTo>
                  <a:cubicBezTo>
                    <a:pt x="25" y="466"/>
                    <a:pt x="25" y="467"/>
                    <a:pt x="24" y="468"/>
                  </a:cubicBezTo>
                  <a:cubicBezTo>
                    <a:pt x="24" y="468"/>
                    <a:pt x="25" y="468"/>
                    <a:pt x="25" y="468"/>
                  </a:cubicBezTo>
                  <a:cubicBezTo>
                    <a:pt x="26" y="469"/>
                    <a:pt x="27" y="468"/>
                    <a:pt x="28" y="467"/>
                  </a:cubicBezTo>
                  <a:cubicBezTo>
                    <a:pt x="29" y="465"/>
                    <a:pt x="31" y="464"/>
                    <a:pt x="35" y="464"/>
                  </a:cubicBezTo>
                  <a:cubicBezTo>
                    <a:pt x="38" y="464"/>
                    <a:pt x="41" y="463"/>
                    <a:pt x="43" y="462"/>
                  </a:cubicBezTo>
                  <a:cubicBezTo>
                    <a:pt x="44" y="461"/>
                    <a:pt x="45" y="460"/>
                    <a:pt x="46" y="460"/>
                  </a:cubicBezTo>
                  <a:cubicBezTo>
                    <a:pt x="47" y="460"/>
                    <a:pt x="48" y="461"/>
                    <a:pt x="49" y="462"/>
                  </a:cubicBezTo>
                  <a:cubicBezTo>
                    <a:pt x="49" y="463"/>
                    <a:pt x="49" y="465"/>
                    <a:pt x="48" y="466"/>
                  </a:cubicBezTo>
                  <a:cubicBezTo>
                    <a:pt x="47" y="468"/>
                    <a:pt x="45" y="469"/>
                    <a:pt x="42" y="469"/>
                  </a:cubicBezTo>
                  <a:cubicBezTo>
                    <a:pt x="41" y="469"/>
                    <a:pt x="39" y="469"/>
                    <a:pt x="39" y="468"/>
                  </a:cubicBezTo>
                  <a:cubicBezTo>
                    <a:pt x="38" y="467"/>
                    <a:pt x="37" y="467"/>
                    <a:pt x="36" y="468"/>
                  </a:cubicBezTo>
                  <a:cubicBezTo>
                    <a:pt x="35" y="469"/>
                    <a:pt x="34" y="471"/>
                    <a:pt x="34" y="473"/>
                  </a:cubicBezTo>
                  <a:cubicBezTo>
                    <a:pt x="35" y="473"/>
                    <a:pt x="34" y="474"/>
                    <a:pt x="34" y="474"/>
                  </a:cubicBezTo>
                  <a:cubicBezTo>
                    <a:pt x="33" y="476"/>
                    <a:pt x="30" y="475"/>
                    <a:pt x="26" y="473"/>
                  </a:cubicBezTo>
                  <a:cubicBezTo>
                    <a:pt x="24" y="473"/>
                    <a:pt x="23" y="472"/>
                    <a:pt x="21" y="472"/>
                  </a:cubicBezTo>
                  <a:cubicBezTo>
                    <a:pt x="21" y="472"/>
                    <a:pt x="20" y="472"/>
                    <a:pt x="20" y="472"/>
                  </a:cubicBezTo>
                  <a:cubicBezTo>
                    <a:pt x="20" y="473"/>
                    <a:pt x="21" y="475"/>
                    <a:pt x="23" y="478"/>
                  </a:cubicBezTo>
                  <a:cubicBezTo>
                    <a:pt x="25" y="480"/>
                    <a:pt x="26" y="479"/>
                    <a:pt x="27" y="479"/>
                  </a:cubicBezTo>
                  <a:cubicBezTo>
                    <a:pt x="28" y="479"/>
                    <a:pt x="29" y="479"/>
                    <a:pt x="29" y="479"/>
                  </a:cubicBezTo>
                  <a:cubicBezTo>
                    <a:pt x="31" y="479"/>
                    <a:pt x="32" y="479"/>
                    <a:pt x="33" y="480"/>
                  </a:cubicBezTo>
                  <a:cubicBezTo>
                    <a:pt x="35" y="481"/>
                    <a:pt x="36" y="482"/>
                    <a:pt x="36" y="483"/>
                  </a:cubicBezTo>
                  <a:cubicBezTo>
                    <a:pt x="37" y="483"/>
                    <a:pt x="37" y="484"/>
                    <a:pt x="38" y="484"/>
                  </a:cubicBezTo>
                  <a:cubicBezTo>
                    <a:pt x="38" y="484"/>
                    <a:pt x="38" y="484"/>
                    <a:pt x="39" y="483"/>
                  </a:cubicBezTo>
                  <a:cubicBezTo>
                    <a:pt x="40" y="483"/>
                    <a:pt x="40" y="482"/>
                    <a:pt x="40" y="482"/>
                  </a:cubicBezTo>
                  <a:cubicBezTo>
                    <a:pt x="40" y="482"/>
                    <a:pt x="39" y="482"/>
                    <a:pt x="39" y="482"/>
                  </a:cubicBezTo>
                  <a:cubicBezTo>
                    <a:pt x="38" y="482"/>
                    <a:pt x="38" y="481"/>
                    <a:pt x="37" y="481"/>
                  </a:cubicBezTo>
                  <a:cubicBezTo>
                    <a:pt x="36" y="480"/>
                    <a:pt x="36" y="479"/>
                    <a:pt x="36" y="478"/>
                  </a:cubicBezTo>
                  <a:cubicBezTo>
                    <a:pt x="37" y="475"/>
                    <a:pt x="40" y="474"/>
                    <a:pt x="43" y="476"/>
                  </a:cubicBezTo>
                  <a:cubicBezTo>
                    <a:pt x="45" y="477"/>
                    <a:pt x="48" y="476"/>
                    <a:pt x="49" y="474"/>
                  </a:cubicBezTo>
                  <a:cubicBezTo>
                    <a:pt x="50" y="473"/>
                    <a:pt x="51" y="471"/>
                    <a:pt x="50" y="469"/>
                  </a:cubicBezTo>
                  <a:cubicBezTo>
                    <a:pt x="48" y="462"/>
                    <a:pt x="57" y="459"/>
                    <a:pt x="61" y="457"/>
                  </a:cubicBezTo>
                  <a:cubicBezTo>
                    <a:pt x="62" y="457"/>
                    <a:pt x="62" y="457"/>
                    <a:pt x="63" y="457"/>
                  </a:cubicBezTo>
                  <a:cubicBezTo>
                    <a:pt x="65" y="457"/>
                    <a:pt x="65" y="458"/>
                    <a:pt x="65" y="458"/>
                  </a:cubicBezTo>
                  <a:cubicBezTo>
                    <a:pt x="66" y="460"/>
                    <a:pt x="63" y="463"/>
                    <a:pt x="60" y="465"/>
                  </a:cubicBezTo>
                  <a:cubicBezTo>
                    <a:pt x="59" y="465"/>
                    <a:pt x="57" y="466"/>
                    <a:pt x="57" y="467"/>
                  </a:cubicBezTo>
                  <a:cubicBezTo>
                    <a:pt x="57" y="467"/>
                    <a:pt x="57" y="468"/>
                    <a:pt x="58" y="469"/>
                  </a:cubicBezTo>
                  <a:cubicBezTo>
                    <a:pt x="60" y="471"/>
                    <a:pt x="61" y="470"/>
                    <a:pt x="63" y="470"/>
                  </a:cubicBezTo>
                  <a:cubicBezTo>
                    <a:pt x="65" y="469"/>
                    <a:pt x="67" y="468"/>
                    <a:pt x="69" y="470"/>
                  </a:cubicBezTo>
                  <a:cubicBezTo>
                    <a:pt x="69" y="471"/>
                    <a:pt x="70" y="471"/>
                    <a:pt x="70" y="472"/>
                  </a:cubicBezTo>
                  <a:cubicBezTo>
                    <a:pt x="69" y="473"/>
                    <a:pt x="68" y="474"/>
                    <a:pt x="66" y="474"/>
                  </a:cubicBezTo>
                  <a:cubicBezTo>
                    <a:pt x="65" y="475"/>
                    <a:pt x="63" y="475"/>
                    <a:pt x="63" y="476"/>
                  </a:cubicBezTo>
                  <a:cubicBezTo>
                    <a:pt x="62" y="477"/>
                    <a:pt x="63" y="478"/>
                    <a:pt x="64" y="479"/>
                  </a:cubicBezTo>
                  <a:cubicBezTo>
                    <a:pt x="64" y="480"/>
                    <a:pt x="65" y="481"/>
                    <a:pt x="65" y="482"/>
                  </a:cubicBezTo>
                  <a:cubicBezTo>
                    <a:pt x="64" y="483"/>
                    <a:pt x="64" y="484"/>
                    <a:pt x="63" y="485"/>
                  </a:cubicBezTo>
                  <a:cubicBezTo>
                    <a:pt x="62" y="485"/>
                    <a:pt x="62" y="485"/>
                    <a:pt x="61" y="485"/>
                  </a:cubicBezTo>
                  <a:cubicBezTo>
                    <a:pt x="59" y="485"/>
                    <a:pt x="58" y="482"/>
                    <a:pt x="58" y="479"/>
                  </a:cubicBezTo>
                  <a:cubicBezTo>
                    <a:pt x="58" y="478"/>
                    <a:pt x="58" y="475"/>
                    <a:pt x="57" y="475"/>
                  </a:cubicBezTo>
                  <a:cubicBezTo>
                    <a:pt x="56" y="475"/>
                    <a:pt x="56" y="475"/>
                    <a:pt x="55" y="476"/>
                  </a:cubicBezTo>
                  <a:cubicBezTo>
                    <a:pt x="55" y="476"/>
                    <a:pt x="55" y="477"/>
                    <a:pt x="56" y="481"/>
                  </a:cubicBezTo>
                  <a:cubicBezTo>
                    <a:pt x="57" y="483"/>
                    <a:pt x="57" y="484"/>
                    <a:pt x="57" y="484"/>
                  </a:cubicBezTo>
                  <a:cubicBezTo>
                    <a:pt x="56" y="485"/>
                    <a:pt x="56" y="485"/>
                    <a:pt x="55" y="485"/>
                  </a:cubicBezTo>
                  <a:cubicBezTo>
                    <a:pt x="54" y="485"/>
                    <a:pt x="50" y="481"/>
                    <a:pt x="49" y="480"/>
                  </a:cubicBezTo>
                  <a:cubicBezTo>
                    <a:pt x="48" y="479"/>
                    <a:pt x="47" y="479"/>
                    <a:pt x="47" y="480"/>
                  </a:cubicBezTo>
                  <a:cubicBezTo>
                    <a:pt x="47" y="481"/>
                    <a:pt x="46" y="482"/>
                    <a:pt x="47" y="483"/>
                  </a:cubicBezTo>
                  <a:cubicBezTo>
                    <a:pt x="48" y="483"/>
                    <a:pt x="49" y="484"/>
                    <a:pt x="48" y="485"/>
                  </a:cubicBezTo>
                  <a:cubicBezTo>
                    <a:pt x="48" y="486"/>
                    <a:pt x="47" y="486"/>
                    <a:pt x="46" y="486"/>
                  </a:cubicBezTo>
                  <a:cubicBezTo>
                    <a:pt x="43" y="486"/>
                    <a:pt x="42" y="487"/>
                    <a:pt x="42" y="488"/>
                  </a:cubicBezTo>
                  <a:cubicBezTo>
                    <a:pt x="42" y="489"/>
                    <a:pt x="42" y="489"/>
                    <a:pt x="43" y="489"/>
                  </a:cubicBezTo>
                  <a:cubicBezTo>
                    <a:pt x="43" y="489"/>
                    <a:pt x="44" y="489"/>
                    <a:pt x="44" y="489"/>
                  </a:cubicBezTo>
                  <a:cubicBezTo>
                    <a:pt x="46" y="489"/>
                    <a:pt x="48" y="488"/>
                    <a:pt x="49" y="489"/>
                  </a:cubicBezTo>
                  <a:cubicBezTo>
                    <a:pt x="53" y="490"/>
                    <a:pt x="53" y="492"/>
                    <a:pt x="54" y="495"/>
                  </a:cubicBezTo>
                  <a:cubicBezTo>
                    <a:pt x="54" y="497"/>
                    <a:pt x="54" y="498"/>
                    <a:pt x="56" y="499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499"/>
                    <a:pt x="56" y="497"/>
                    <a:pt x="56" y="497"/>
                  </a:cubicBezTo>
                  <a:cubicBezTo>
                    <a:pt x="56" y="494"/>
                    <a:pt x="56" y="491"/>
                    <a:pt x="59" y="490"/>
                  </a:cubicBezTo>
                  <a:cubicBezTo>
                    <a:pt x="59" y="490"/>
                    <a:pt x="59" y="490"/>
                    <a:pt x="59" y="490"/>
                  </a:cubicBezTo>
                  <a:cubicBezTo>
                    <a:pt x="61" y="490"/>
                    <a:pt x="62" y="492"/>
                    <a:pt x="62" y="494"/>
                  </a:cubicBezTo>
                  <a:cubicBezTo>
                    <a:pt x="63" y="496"/>
                    <a:pt x="63" y="499"/>
                    <a:pt x="67" y="501"/>
                  </a:cubicBezTo>
                  <a:cubicBezTo>
                    <a:pt x="68" y="501"/>
                    <a:pt x="69" y="501"/>
                    <a:pt x="69" y="501"/>
                  </a:cubicBezTo>
                  <a:cubicBezTo>
                    <a:pt x="69" y="500"/>
                    <a:pt x="68" y="498"/>
                    <a:pt x="70" y="497"/>
                  </a:cubicBezTo>
                  <a:cubicBezTo>
                    <a:pt x="71" y="496"/>
                    <a:pt x="72" y="496"/>
                    <a:pt x="72" y="496"/>
                  </a:cubicBezTo>
                  <a:cubicBezTo>
                    <a:pt x="74" y="496"/>
                    <a:pt x="76" y="499"/>
                    <a:pt x="79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4" name="Freeform 159"/>
            <p:cNvSpPr>
              <a:spLocks/>
            </p:cNvSpPr>
            <p:nvPr/>
          </p:nvSpPr>
          <p:spPr bwMode="auto">
            <a:xfrm>
              <a:off x="7032626" y="11830050"/>
              <a:ext cx="31750" cy="36513"/>
            </a:xfrm>
            <a:custGeom>
              <a:avLst/>
              <a:gdLst>
                <a:gd name="T0" fmla="*/ 5 w 6"/>
                <a:gd name="T1" fmla="*/ 6 h 7"/>
                <a:gd name="T2" fmla="*/ 5 w 6"/>
                <a:gd name="T3" fmla="*/ 3 h 7"/>
                <a:gd name="T4" fmla="*/ 1 w 6"/>
                <a:gd name="T5" fmla="*/ 0 h 7"/>
                <a:gd name="T6" fmla="*/ 1 w 6"/>
                <a:gd name="T7" fmla="*/ 0 h 7"/>
                <a:gd name="T8" fmla="*/ 0 w 6"/>
                <a:gd name="T9" fmla="*/ 0 h 7"/>
                <a:gd name="T10" fmla="*/ 2 w 6"/>
                <a:gd name="T11" fmla="*/ 3 h 7"/>
                <a:gd name="T12" fmla="*/ 5 w 6"/>
                <a:gd name="T13" fmla="*/ 7 h 7"/>
                <a:gd name="T14" fmla="*/ 5 w 6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6" y="6"/>
                    <a:pt x="6" y="4"/>
                    <a:pt x="5" y="3"/>
                  </a:cubicBezTo>
                  <a:cubicBezTo>
                    <a:pt x="4" y="1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4"/>
                    <a:pt x="5" y="6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5" name="Freeform 160"/>
            <p:cNvSpPr>
              <a:spLocks/>
            </p:cNvSpPr>
            <p:nvPr/>
          </p:nvSpPr>
          <p:spPr bwMode="auto">
            <a:xfrm>
              <a:off x="6256338" y="8069263"/>
              <a:ext cx="238125" cy="246063"/>
            </a:xfrm>
            <a:custGeom>
              <a:avLst/>
              <a:gdLst>
                <a:gd name="T0" fmla="*/ 1 w 45"/>
                <a:gd name="T1" fmla="*/ 27 h 47"/>
                <a:gd name="T2" fmla="*/ 8 w 45"/>
                <a:gd name="T3" fmla="*/ 33 h 47"/>
                <a:gd name="T4" fmla="*/ 15 w 45"/>
                <a:gd name="T5" fmla="*/ 40 h 47"/>
                <a:gd name="T6" fmla="*/ 19 w 45"/>
                <a:gd name="T7" fmla="*/ 44 h 47"/>
                <a:gd name="T8" fmla="*/ 21 w 45"/>
                <a:gd name="T9" fmla="*/ 44 h 47"/>
                <a:gd name="T10" fmla="*/ 25 w 45"/>
                <a:gd name="T11" fmla="*/ 45 h 47"/>
                <a:gd name="T12" fmla="*/ 29 w 45"/>
                <a:gd name="T13" fmla="*/ 45 h 47"/>
                <a:gd name="T14" fmla="*/ 36 w 45"/>
                <a:gd name="T15" fmla="*/ 47 h 47"/>
                <a:gd name="T16" fmla="*/ 37 w 45"/>
                <a:gd name="T17" fmla="*/ 47 h 47"/>
                <a:gd name="T18" fmla="*/ 38 w 45"/>
                <a:gd name="T19" fmla="*/ 47 h 47"/>
                <a:gd name="T20" fmla="*/ 39 w 45"/>
                <a:gd name="T21" fmla="*/ 47 h 47"/>
                <a:gd name="T22" fmla="*/ 40 w 45"/>
                <a:gd name="T23" fmla="*/ 47 h 47"/>
                <a:gd name="T24" fmla="*/ 39 w 45"/>
                <a:gd name="T25" fmla="*/ 46 h 47"/>
                <a:gd name="T26" fmla="*/ 41 w 45"/>
                <a:gd name="T27" fmla="*/ 34 h 47"/>
                <a:gd name="T28" fmla="*/ 42 w 45"/>
                <a:gd name="T29" fmla="*/ 31 h 47"/>
                <a:gd name="T30" fmla="*/ 42 w 45"/>
                <a:gd name="T31" fmla="*/ 23 h 47"/>
                <a:gd name="T32" fmla="*/ 43 w 45"/>
                <a:gd name="T33" fmla="*/ 11 h 47"/>
                <a:gd name="T34" fmla="*/ 45 w 45"/>
                <a:gd name="T35" fmla="*/ 6 h 47"/>
                <a:gd name="T36" fmla="*/ 45 w 45"/>
                <a:gd name="T37" fmla="*/ 0 h 47"/>
                <a:gd name="T38" fmla="*/ 44 w 45"/>
                <a:gd name="T39" fmla="*/ 0 h 47"/>
                <a:gd name="T40" fmla="*/ 43 w 45"/>
                <a:gd name="T41" fmla="*/ 1 h 47"/>
                <a:gd name="T42" fmla="*/ 42 w 45"/>
                <a:gd name="T43" fmla="*/ 1 h 47"/>
                <a:gd name="T44" fmla="*/ 41 w 45"/>
                <a:gd name="T45" fmla="*/ 2 h 47"/>
                <a:gd name="T46" fmla="*/ 39 w 45"/>
                <a:gd name="T47" fmla="*/ 2 h 47"/>
                <a:gd name="T48" fmla="*/ 39 w 45"/>
                <a:gd name="T49" fmla="*/ 3 h 47"/>
                <a:gd name="T50" fmla="*/ 37 w 45"/>
                <a:gd name="T51" fmla="*/ 4 h 47"/>
                <a:gd name="T52" fmla="*/ 33 w 45"/>
                <a:gd name="T53" fmla="*/ 6 h 47"/>
                <a:gd name="T54" fmla="*/ 31 w 45"/>
                <a:gd name="T55" fmla="*/ 5 h 47"/>
                <a:gd name="T56" fmla="*/ 28 w 45"/>
                <a:gd name="T57" fmla="*/ 5 h 47"/>
                <a:gd name="T58" fmla="*/ 23 w 45"/>
                <a:gd name="T59" fmla="*/ 7 h 47"/>
                <a:gd name="T60" fmla="*/ 10 w 45"/>
                <a:gd name="T61" fmla="*/ 13 h 47"/>
                <a:gd name="T62" fmla="*/ 7 w 45"/>
                <a:gd name="T63" fmla="*/ 14 h 47"/>
                <a:gd name="T64" fmla="*/ 7 w 45"/>
                <a:gd name="T65" fmla="*/ 18 h 47"/>
                <a:gd name="T66" fmla="*/ 7 w 45"/>
                <a:gd name="T67" fmla="*/ 20 h 47"/>
                <a:gd name="T68" fmla="*/ 4 w 45"/>
                <a:gd name="T69" fmla="*/ 23 h 47"/>
                <a:gd name="T70" fmla="*/ 3 w 45"/>
                <a:gd name="T71" fmla="*/ 23 h 47"/>
                <a:gd name="T72" fmla="*/ 0 w 45"/>
                <a:gd name="T73" fmla="*/ 24 h 47"/>
                <a:gd name="T74" fmla="*/ 1 w 45"/>
                <a:gd name="T75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47">
                  <a:moveTo>
                    <a:pt x="1" y="27"/>
                  </a:moveTo>
                  <a:cubicBezTo>
                    <a:pt x="3" y="28"/>
                    <a:pt x="6" y="31"/>
                    <a:pt x="8" y="33"/>
                  </a:cubicBezTo>
                  <a:cubicBezTo>
                    <a:pt x="10" y="36"/>
                    <a:pt x="13" y="39"/>
                    <a:pt x="15" y="40"/>
                  </a:cubicBezTo>
                  <a:cubicBezTo>
                    <a:pt x="17" y="41"/>
                    <a:pt x="18" y="43"/>
                    <a:pt x="19" y="44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3" y="44"/>
                    <a:pt x="24" y="44"/>
                    <a:pt x="25" y="45"/>
                  </a:cubicBezTo>
                  <a:cubicBezTo>
                    <a:pt x="26" y="45"/>
                    <a:pt x="28" y="45"/>
                    <a:pt x="29" y="45"/>
                  </a:cubicBezTo>
                  <a:cubicBezTo>
                    <a:pt x="32" y="46"/>
                    <a:pt x="35" y="46"/>
                    <a:pt x="36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39" y="47"/>
                    <a:pt x="39" y="47"/>
                    <a:pt x="39" y="46"/>
                  </a:cubicBezTo>
                  <a:cubicBezTo>
                    <a:pt x="37" y="43"/>
                    <a:pt x="39" y="39"/>
                    <a:pt x="41" y="34"/>
                  </a:cubicBezTo>
                  <a:cubicBezTo>
                    <a:pt x="41" y="33"/>
                    <a:pt x="41" y="32"/>
                    <a:pt x="42" y="31"/>
                  </a:cubicBezTo>
                  <a:cubicBezTo>
                    <a:pt x="42" y="29"/>
                    <a:pt x="42" y="26"/>
                    <a:pt x="42" y="23"/>
                  </a:cubicBezTo>
                  <a:cubicBezTo>
                    <a:pt x="42" y="18"/>
                    <a:pt x="41" y="13"/>
                    <a:pt x="43" y="11"/>
                  </a:cubicBezTo>
                  <a:cubicBezTo>
                    <a:pt x="45" y="10"/>
                    <a:pt x="45" y="9"/>
                    <a:pt x="45" y="6"/>
                  </a:cubicBezTo>
                  <a:cubicBezTo>
                    <a:pt x="45" y="5"/>
                    <a:pt x="45" y="3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40" y="2"/>
                    <a:pt x="39" y="2"/>
                  </a:cubicBezTo>
                  <a:cubicBezTo>
                    <a:pt x="39" y="2"/>
                    <a:pt x="39" y="3"/>
                    <a:pt x="39" y="3"/>
                  </a:cubicBezTo>
                  <a:cubicBezTo>
                    <a:pt x="38" y="3"/>
                    <a:pt x="37" y="3"/>
                    <a:pt x="37" y="4"/>
                  </a:cubicBezTo>
                  <a:cubicBezTo>
                    <a:pt x="35" y="5"/>
                    <a:pt x="34" y="5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4" y="5"/>
                    <a:pt x="24" y="6"/>
                    <a:pt x="23" y="7"/>
                  </a:cubicBezTo>
                  <a:cubicBezTo>
                    <a:pt x="22" y="12"/>
                    <a:pt x="17" y="13"/>
                    <a:pt x="10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8" y="18"/>
                    <a:pt x="8" y="19"/>
                    <a:pt x="7" y="20"/>
                  </a:cubicBezTo>
                  <a:cubicBezTo>
                    <a:pt x="7" y="21"/>
                    <a:pt x="5" y="23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6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6" name="Freeform 161"/>
            <p:cNvSpPr>
              <a:spLocks/>
            </p:cNvSpPr>
            <p:nvPr/>
          </p:nvSpPr>
          <p:spPr bwMode="auto">
            <a:xfrm>
              <a:off x="5948363" y="7896225"/>
              <a:ext cx="233363" cy="236538"/>
            </a:xfrm>
            <a:custGeom>
              <a:avLst/>
              <a:gdLst>
                <a:gd name="T0" fmla="*/ 12 w 44"/>
                <a:gd name="T1" fmla="*/ 42 h 45"/>
                <a:gd name="T2" fmla="*/ 19 w 44"/>
                <a:gd name="T3" fmla="*/ 43 h 45"/>
                <a:gd name="T4" fmla="*/ 21 w 44"/>
                <a:gd name="T5" fmla="*/ 43 h 45"/>
                <a:gd name="T6" fmla="*/ 27 w 44"/>
                <a:gd name="T7" fmla="*/ 45 h 45"/>
                <a:gd name="T8" fmla="*/ 28 w 44"/>
                <a:gd name="T9" fmla="*/ 44 h 45"/>
                <a:gd name="T10" fmla="*/ 29 w 44"/>
                <a:gd name="T11" fmla="*/ 43 h 45"/>
                <a:gd name="T12" fmla="*/ 30 w 44"/>
                <a:gd name="T13" fmla="*/ 42 h 45"/>
                <a:gd name="T14" fmla="*/ 31 w 44"/>
                <a:gd name="T15" fmla="*/ 42 h 45"/>
                <a:gd name="T16" fmla="*/ 32 w 44"/>
                <a:gd name="T17" fmla="*/ 41 h 45"/>
                <a:gd name="T18" fmla="*/ 32 w 44"/>
                <a:gd name="T19" fmla="*/ 40 h 45"/>
                <a:gd name="T20" fmla="*/ 33 w 44"/>
                <a:gd name="T21" fmla="*/ 40 h 45"/>
                <a:gd name="T22" fmla="*/ 33 w 44"/>
                <a:gd name="T23" fmla="*/ 40 h 45"/>
                <a:gd name="T24" fmla="*/ 33 w 44"/>
                <a:gd name="T25" fmla="*/ 39 h 45"/>
                <a:gd name="T26" fmla="*/ 34 w 44"/>
                <a:gd name="T27" fmla="*/ 39 h 45"/>
                <a:gd name="T28" fmla="*/ 34 w 44"/>
                <a:gd name="T29" fmla="*/ 39 h 45"/>
                <a:gd name="T30" fmla="*/ 34 w 44"/>
                <a:gd name="T31" fmla="*/ 39 h 45"/>
                <a:gd name="T32" fmla="*/ 35 w 44"/>
                <a:gd name="T33" fmla="*/ 39 h 45"/>
                <a:gd name="T34" fmla="*/ 35 w 44"/>
                <a:gd name="T35" fmla="*/ 39 h 45"/>
                <a:gd name="T36" fmla="*/ 35 w 44"/>
                <a:gd name="T37" fmla="*/ 38 h 45"/>
                <a:gd name="T38" fmla="*/ 35 w 44"/>
                <a:gd name="T39" fmla="*/ 38 h 45"/>
                <a:gd name="T40" fmla="*/ 36 w 44"/>
                <a:gd name="T41" fmla="*/ 37 h 45"/>
                <a:gd name="T42" fmla="*/ 40 w 44"/>
                <a:gd name="T43" fmla="*/ 30 h 45"/>
                <a:gd name="T44" fmla="*/ 43 w 44"/>
                <a:gd name="T45" fmla="*/ 27 h 45"/>
                <a:gd name="T46" fmla="*/ 43 w 44"/>
                <a:gd name="T47" fmla="*/ 27 h 45"/>
                <a:gd name="T48" fmla="*/ 44 w 44"/>
                <a:gd name="T49" fmla="*/ 26 h 45"/>
                <a:gd name="T50" fmla="*/ 42 w 44"/>
                <a:gd name="T51" fmla="*/ 25 h 45"/>
                <a:gd name="T52" fmla="*/ 41 w 44"/>
                <a:gd name="T53" fmla="*/ 23 h 45"/>
                <a:gd name="T54" fmla="*/ 36 w 44"/>
                <a:gd name="T55" fmla="*/ 23 h 45"/>
                <a:gd name="T56" fmla="*/ 36 w 44"/>
                <a:gd name="T57" fmla="*/ 1 h 45"/>
                <a:gd name="T58" fmla="*/ 33 w 44"/>
                <a:gd name="T59" fmla="*/ 1 h 45"/>
                <a:gd name="T60" fmla="*/ 21 w 44"/>
                <a:gd name="T61" fmla="*/ 0 h 45"/>
                <a:gd name="T62" fmla="*/ 19 w 44"/>
                <a:gd name="T63" fmla="*/ 0 h 45"/>
                <a:gd name="T64" fmla="*/ 18 w 44"/>
                <a:gd name="T65" fmla="*/ 0 h 45"/>
                <a:gd name="T66" fmla="*/ 17 w 44"/>
                <a:gd name="T67" fmla="*/ 5 h 45"/>
                <a:gd name="T68" fmla="*/ 16 w 44"/>
                <a:gd name="T69" fmla="*/ 8 h 45"/>
                <a:gd name="T70" fmla="*/ 18 w 44"/>
                <a:gd name="T71" fmla="*/ 10 h 45"/>
                <a:gd name="T72" fmla="*/ 24 w 44"/>
                <a:gd name="T73" fmla="*/ 19 h 45"/>
                <a:gd name="T74" fmla="*/ 15 w 44"/>
                <a:gd name="T75" fmla="*/ 22 h 45"/>
                <a:gd name="T76" fmla="*/ 10 w 44"/>
                <a:gd name="T77" fmla="*/ 21 h 45"/>
                <a:gd name="T78" fmla="*/ 9 w 44"/>
                <a:gd name="T79" fmla="*/ 21 h 45"/>
                <a:gd name="T80" fmla="*/ 8 w 44"/>
                <a:gd name="T81" fmla="*/ 21 h 45"/>
                <a:gd name="T82" fmla="*/ 7 w 44"/>
                <a:gd name="T83" fmla="*/ 22 h 45"/>
                <a:gd name="T84" fmla="*/ 7 w 44"/>
                <a:gd name="T85" fmla="*/ 22 h 45"/>
                <a:gd name="T86" fmla="*/ 7 w 44"/>
                <a:gd name="T87" fmla="*/ 23 h 45"/>
                <a:gd name="T88" fmla="*/ 6 w 44"/>
                <a:gd name="T89" fmla="*/ 24 h 45"/>
                <a:gd name="T90" fmla="*/ 6 w 44"/>
                <a:gd name="T91" fmla="*/ 25 h 45"/>
                <a:gd name="T92" fmla="*/ 5 w 44"/>
                <a:gd name="T93" fmla="*/ 25 h 45"/>
                <a:gd name="T94" fmla="*/ 4 w 44"/>
                <a:gd name="T95" fmla="*/ 26 h 45"/>
                <a:gd name="T96" fmla="*/ 4 w 44"/>
                <a:gd name="T97" fmla="*/ 27 h 45"/>
                <a:gd name="T98" fmla="*/ 3 w 44"/>
                <a:gd name="T99" fmla="*/ 28 h 45"/>
                <a:gd name="T100" fmla="*/ 2 w 44"/>
                <a:gd name="T101" fmla="*/ 29 h 45"/>
                <a:gd name="T102" fmla="*/ 1 w 44"/>
                <a:gd name="T103" fmla="*/ 30 h 45"/>
                <a:gd name="T104" fmla="*/ 0 w 44"/>
                <a:gd name="T105" fmla="*/ 32 h 45"/>
                <a:gd name="T106" fmla="*/ 0 w 44"/>
                <a:gd name="T107" fmla="*/ 32 h 45"/>
                <a:gd name="T108" fmla="*/ 2 w 44"/>
                <a:gd name="T109" fmla="*/ 34 h 45"/>
                <a:gd name="T110" fmla="*/ 12 w 44"/>
                <a:gd name="T111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" h="45">
                  <a:moveTo>
                    <a:pt x="12" y="42"/>
                  </a:moveTo>
                  <a:cubicBezTo>
                    <a:pt x="14" y="44"/>
                    <a:pt x="17" y="44"/>
                    <a:pt x="19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3" y="43"/>
                    <a:pt x="25" y="44"/>
                    <a:pt x="27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30" y="42"/>
                    <a:pt x="30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2" y="41"/>
                    <a:pt x="32" y="40"/>
                    <a:pt x="32" y="40"/>
                  </a:cubicBezTo>
                  <a:cubicBezTo>
                    <a:pt x="32" y="40"/>
                    <a:pt x="32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6" y="37"/>
                    <a:pt x="36" y="37"/>
                  </a:cubicBezTo>
                  <a:cubicBezTo>
                    <a:pt x="36" y="35"/>
                    <a:pt x="37" y="32"/>
                    <a:pt x="40" y="30"/>
                  </a:cubicBezTo>
                  <a:cubicBezTo>
                    <a:pt x="41" y="29"/>
                    <a:pt x="42" y="28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3" y="26"/>
                    <a:pt x="42" y="26"/>
                    <a:pt x="42" y="25"/>
                  </a:cubicBezTo>
                  <a:cubicBezTo>
                    <a:pt x="41" y="25"/>
                    <a:pt x="41" y="24"/>
                    <a:pt x="41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3" y="1"/>
                  </a:cubicBezTo>
                  <a:cubicBezTo>
                    <a:pt x="30" y="1"/>
                    <a:pt x="25" y="0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1"/>
                    <a:pt x="17" y="3"/>
                    <a:pt x="17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6" y="9"/>
                    <a:pt x="17" y="10"/>
                    <a:pt x="18" y="10"/>
                  </a:cubicBezTo>
                  <a:cubicBezTo>
                    <a:pt x="21" y="13"/>
                    <a:pt x="25" y="17"/>
                    <a:pt x="24" y="19"/>
                  </a:cubicBezTo>
                  <a:cubicBezTo>
                    <a:pt x="23" y="21"/>
                    <a:pt x="20" y="22"/>
                    <a:pt x="15" y="22"/>
                  </a:cubicBezTo>
                  <a:cubicBezTo>
                    <a:pt x="13" y="22"/>
                    <a:pt x="12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8" y="21"/>
                    <a:pt x="8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7"/>
                    <a:pt x="3" y="28"/>
                    <a:pt x="3" y="28"/>
                  </a:cubicBezTo>
                  <a:cubicBezTo>
                    <a:pt x="3" y="28"/>
                    <a:pt x="2" y="29"/>
                    <a:pt x="2" y="29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1" y="31"/>
                    <a:pt x="1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6" y="38"/>
                    <a:pt x="10" y="41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7" name="Freeform 162"/>
            <p:cNvSpPr>
              <a:spLocks/>
            </p:cNvSpPr>
            <p:nvPr/>
          </p:nvSpPr>
          <p:spPr bwMode="auto">
            <a:xfrm>
              <a:off x="6638926" y="8886825"/>
              <a:ext cx="334963" cy="371475"/>
            </a:xfrm>
            <a:custGeom>
              <a:avLst/>
              <a:gdLst>
                <a:gd name="T0" fmla="*/ 61 w 63"/>
                <a:gd name="T1" fmla="*/ 21 h 71"/>
                <a:gd name="T2" fmla="*/ 59 w 63"/>
                <a:gd name="T3" fmla="*/ 19 h 71"/>
                <a:gd name="T4" fmla="*/ 58 w 63"/>
                <a:gd name="T5" fmla="*/ 18 h 71"/>
                <a:gd name="T6" fmla="*/ 52 w 63"/>
                <a:gd name="T7" fmla="*/ 12 h 71"/>
                <a:gd name="T8" fmla="*/ 42 w 63"/>
                <a:gd name="T9" fmla="*/ 12 h 71"/>
                <a:gd name="T10" fmla="*/ 36 w 63"/>
                <a:gd name="T11" fmla="*/ 7 h 71"/>
                <a:gd name="T12" fmla="*/ 34 w 63"/>
                <a:gd name="T13" fmla="*/ 7 h 71"/>
                <a:gd name="T14" fmla="*/ 33 w 63"/>
                <a:gd name="T15" fmla="*/ 6 h 71"/>
                <a:gd name="T16" fmla="*/ 31 w 63"/>
                <a:gd name="T17" fmla="*/ 5 h 71"/>
                <a:gd name="T18" fmla="*/ 29 w 63"/>
                <a:gd name="T19" fmla="*/ 4 h 71"/>
                <a:gd name="T20" fmla="*/ 27 w 63"/>
                <a:gd name="T21" fmla="*/ 3 h 71"/>
                <a:gd name="T22" fmla="*/ 25 w 63"/>
                <a:gd name="T23" fmla="*/ 2 h 71"/>
                <a:gd name="T24" fmla="*/ 23 w 63"/>
                <a:gd name="T25" fmla="*/ 0 h 71"/>
                <a:gd name="T26" fmla="*/ 22 w 63"/>
                <a:gd name="T27" fmla="*/ 2 h 71"/>
                <a:gd name="T28" fmla="*/ 11 w 63"/>
                <a:gd name="T29" fmla="*/ 11 h 71"/>
                <a:gd name="T30" fmla="*/ 9 w 63"/>
                <a:gd name="T31" fmla="*/ 16 h 71"/>
                <a:gd name="T32" fmla="*/ 6 w 63"/>
                <a:gd name="T33" fmla="*/ 22 h 71"/>
                <a:gd name="T34" fmla="*/ 0 w 63"/>
                <a:gd name="T35" fmla="*/ 29 h 71"/>
                <a:gd name="T36" fmla="*/ 1 w 63"/>
                <a:gd name="T37" fmla="*/ 39 h 71"/>
                <a:gd name="T38" fmla="*/ 2 w 63"/>
                <a:gd name="T39" fmla="*/ 42 h 71"/>
                <a:gd name="T40" fmla="*/ 9 w 63"/>
                <a:gd name="T41" fmla="*/ 46 h 71"/>
                <a:gd name="T42" fmla="*/ 12 w 63"/>
                <a:gd name="T43" fmla="*/ 47 h 71"/>
                <a:gd name="T44" fmla="*/ 7 w 63"/>
                <a:gd name="T45" fmla="*/ 55 h 71"/>
                <a:gd name="T46" fmla="*/ 8 w 63"/>
                <a:gd name="T47" fmla="*/ 56 h 71"/>
                <a:gd name="T48" fmla="*/ 9 w 63"/>
                <a:gd name="T49" fmla="*/ 58 h 71"/>
                <a:gd name="T50" fmla="*/ 9 w 63"/>
                <a:gd name="T51" fmla="*/ 59 h 71"/>
                <a:gd name="T52" fmla="*/ 7 w 63"/>
                <a:gd name="T53" fmla="*/ 62 h 71"/>
                <a:gd name="T54" fmla="*/ 10 w 63"/>
                <a:gd name="T55" fmla="*/ 66 h 71"/>
                <a:gd name="T56" fmla="*/ 13 w 63"/>
                <a:gd name="T57" fmla="*/ 65 h 71"/>
                <a:gd name="T58" fmla="*/ 20 w 63"/>
                <a:gd name="T59" fmla="*/ 71 h 71"/>
                <a:gd name="T60" fmla="*/ 25 w 63"/>
                <a:gd name="T61" fmla="*/ 62 h 71"/>
                <a:gd name="T62" fmla="*/ 36 w 63"/>
                <a:gd name="T63" fmla="*/ 48 h 71"/>
                <a:gd name="T64" fmla="*/ 60 w 63"/>
                <a:gd name="T65" fmla="*/ 29 h 71"/>
                <a:gd name="T66" fmla="*/ 63 w 63"/>
                <a:gd name="T67" fmla="*/ 25 h 71"/>
                <a:gd name="T68" fmla="*/ 63 w 63"/>
                <a:gd name="T69" fmla="*/ 24 h 71"/>
                <a:gd name="T70" fmla="*/ 62 w 63"/>
                <a:gd name="T71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71">
                  <a:moveTo>
                    <a:pt x="62" y="22"/>
                  </a:moveTo>
                  <a:cubicBezTo>
                    <a:pt x="62" y="22"/>
                    <a:pt x="61" y="21"/>
                    <a:pt x="61" y="21"/>
                  </a:cubicBezTo>
                  <a:cubicBezTo>
                    <a:pt x="61" y="21"/>
                    <a:pt x="61" y="21"/>
                    <a:pt x="61" y="20"/>
                  </a:cubicBezTo>
                  <a:cubicBezTo>
                    <a:pt x="60" y="20"/>
                    <a:pt x="60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16"/>
                    <a:pt x="54" y="13"/>
                    <a:pt x="53" y="12"/>
                  </a:cubicBezTo>
                  <a:cubicBezTo>
                    <a:pt x="53" y="12"/>
                    <a:pt x="52" y="12"/>
                    <a:pt x="52" y="12"/>
                  </a:cubicBezTo>
                  <a:cubicBezTo>
                    <a:pt x="51" y="13"/>
                    <a:pt x="49" y="14"/>
                    <a:pt x="48" y="14"/>
                  </a:cubicBezTo>
                  <a:cubicBezTo>
                    <a:pt x="46" y="14"/>
                    <a:pt x="44" y="13"/>
                    <a:pt x="42" y="12"/>
                  </a:cubicBezTo>
                  <a:cubicBezTo>
                    <a:pt x="41" y="11"/>
                    <a:pt x="40" y="10"/>
                    <a:pt x="39" y="9"/>
                  </a:cubicBezTo>
                  <a:cubicBezTo>
                    <a:pt x="38" y="8"/>
                    <a:pt x="37" y="7"/>
                    <a:pt x="36" y="7"/>
                  </a:cubicBezTo>
                  <a:cubicBezTo>
                    <a:pt x="36" y="7"/>
                    <a:pt x="35" y="7"/>
                    <a:pt x="35" y="7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4" y="7"/>
                    <a:pt x="34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2"/>
                    <a:pt x="22" y="2"/>
                  </a:cubicBezTo>
                  <a:cubicBezTo>
                    <a:pt x="21" y="4"/>
                    <a:pt x="18" y="5"/>
                    <a:pt x="14" y="5"/>
                  </a:cubicBezTo>
                  <a:cubicBezTo>
                    <a:pt x="12" y="5"/>
                    <a:pt x="11" y="7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0" y="15"/>
                    <a:pt x="9" y="16"/>
                  </a:cubicBezTo>
                  <a:cubicBezTo>
                    <a:pt x="8" y="17"/>
                    <a:pt x="7" y="18"/>
                    <a:pt x="6" y="19"/>
                  </a:cubicBezTo>
                  <a:cubicBezTo>
                    <a:pt x="6" y="20"/>
                    <a:pt x="6" y="21"/>
                    <a:pt x="6" y="22"/>
                  </a:cubicBezTo>
                  <a:cubicBezTo>
                    <a:pt x="6" y="23"/>
                    <a:pt x="5" y="24"/>
                    <a:pt x="3" y="26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3" y="35"/>
                    <a:pt x="1" y="37"/>
                    <a:pt x="1" y="39"/>
                  </a:cubicBezTo>
                  <a:cubicBezTo>
                    <a:pt x="1" y="40"/>
                    <a:pt x="0" y="40"/>
                    <a:pt x="0" y="40"/>
                  </a:cubicBezTo>
                  <a:cubicBezTo>
                    <a:pt x="0" y="41"/>
                    <a:pt x="1" y="41"/>
                    <a:pt x="2" y="42"/>
                  </a:cubicBezTo>
                  <a:cubicBezTo>
                    <a:pt x="3" y="43"/>
                    <a:pt x="5" y="44"/>
                    <a:pt x="6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10" y="45"/>
                    <a:pt x="10" y="45"/>
                  </a:cubicBezTo>
                  <a:cubicBezTo>
                    <a:pt x="11" y="45"/>
                    <a:pt x="12" y="46"/>
                    <a:pt x="12" y="47"/>
                  </a:cubicBezTo>
                  <a:cubicBezTo>
                    <a:pt x="13" y="48"/>
                    <a:pt x="13" y="50"/>
                    <a:pt x="12" y="52"/>
                  </a:cubicBezTo>
                  <a:cubicBezTo>
                    <a:pt x="11" y="53"/>
                    <a:pt x="9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7"/>
                    <a:pt x="8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9" y="60"/>
                    <a:pt x="8" y="61"/>
                  </a:cubicBezTo>
                  <a:cubicBezTo>
                    <a:pt x="8" y="61"/>
                    <a:pt x="8" y="62"/>
                    <a:pt x="7" y="62"/>
                  </a:cubicBezTo>
                  <a:cubicBezTo>
                    <a:pt x="6" y="63"/>
                    <a:pt x="6" y="63"/>
                    <a:pt x="8" y="65"/>
                  </a:cubicBezTo>
                  <a:cubicBezTo>
                    <a:pt x="9" y="66"/>
                    <a:pt x="10" y="66"/>
                    <a:pt x="10" y="66"/>
                  </a:cubicBezTo>
                  <a:cubicBezTo>
                    <a:pt x="11" y="66"/>
                    <a:pt x="11" y="66"/>
                    <a:pt x="12" y="66"/>
                  </a:cubicBezTo>
                  <a:cubicBezTo>
                    <a:pt x="12" y="66"/>
                    <a:pt x="13" y="65"/>
                    <a:pt x="13" y="65"/>
                  </a:cubicBezTo>
                  <a:cubicBezTo>
                    <a:pt x="15" y="65"/>
                    <a:pt x="16" y="66"/>
                    <a:pt x="17" y="68"/>
                  </a:cubicBezTo>
                  <a:cubicBezTo>
                    <a:pt x="18" y="69"/>
                    <a:pt x="19" y="71"/>
                    <a:pt x="20" y="71"/>
                  </a:cubicBezTo>
                  <a:cubicBezTo>
                    <a:pt x="21" y="71"/>
                    <a:pt x="22" y="70"/>
                    <a:pt x="23" y="67"/>
                  </a:cubicBezTo>
                  <a:cubicBezTo>
                    <a:pt x="24" y="66"/>
                    <a:pt x="25" y="64"/>
                    <a:pt x="25" y="62"/>
                  </a:cubicBezTo>
                  <a:cubicBezTo>
                    <a:pt x="27" y="56"/>
                    <a:pt x="30" y="50"/>
                    <a:pt x="34" y="49"/>
                  </a:cubicBezTo>
                  <a:cubicBezTo>
                    <a:pt x="35" y="48"/>
                    <a:pt x="35" y="48"/>
                    <a:pt x="36" y="48"/>
                  </a:cubicBezTo>
                  <a:cubicBezTo>
                    <a:pt x="42" y="47"/>
                    <a:pt x="50" y="44"/>
                    <a:pt x="56" y="37"/>
                  </a:cubicBezTo>
                  <a:cubicBezTo>
                    <a:pt x="59" y="33"/>
                    <a:pt x="60" y="30"/>
                    <a:pt x="60" y="29"/>
                  </a:cubicBezTo>
                  <a:cubicBezTo>
                    <a:pt x="60" y="28"/>
                    <a:pt x="60" y="27"/>
                    <a:pt x="62" y="25"/>
                  </a:cubicBezTo>
                  <a:cubicBezTo>
                    <a:pt x="62" y="25"/>
                    <a:pt x="62" y="25"/>
                    <a:pt x="63" y="25"/>
                  </a:cubicBezTo>
                  <a:cubicBezTo>
                    <a:pt x="63" y="25"/>
                    <a:pt x="63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2" y="23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8" name="Freeform 163"/>
            <p:cNvSpPr>
              <a:spLocks/>
            </p:cNvSpPr>
            <p:nvPr/>
          </p:nvSpPr>
          <p:spPr bwMode="auto">
            <a:xfrm>
              <a:off x="6761163" y="8226425"/>
              <a:ext cx="701675" cy="984250"/>
            </a:xfrm>
            <a:custGeom>
              <a:avLst/>
              <a:gdLst>
                <a:gd name="T0" fmla="*/ 132 w 132"/>
                <a:gd name="T1" fmla="*/ 116 h 188"/>
                <a:gd name="T2" fmla="*/ 128 w 132"/>
                <a:gd name="T3" fmla="*/ 109 h 188"/>
                <a:gd name="T4" fmla="*/ 126 w 132"/>
                <a:gd name="T5" fmla="*/ 96 h 188"/>
                <a:gd name="T6" fmla="*/ 129 w 132"/>
                <a:gd name="T7" fmla="*/ 72 h 188"/>
                <a:gd name="T8" fmla="*/ 119 w 132"/>
                <a:gd name="T9" fmla="*/ 72 h 188"/>
                <a:gd name="T10" fmla="*/ 95 w 132"/>
                <a:gd name="T11" fmla="*/ 62 h 188"/>
                <a:gd name="T12" fmla="*/ 81 w 132"/>
                <a:gd name="T13" fmla="*/ 63 h 188"/>
                <a:gd name="T14" fmla="*/ 79 w 132"/>
                <a:gd name="T15" fmla="*/ 63 h 188"/>
                <a:gd name="T16" fmla="*/ 73 w 132"/>
                <a:gd name="T17" fmla="*/ 48 h 188"/>
                <a:gd name="T18" fmla="*/ 71 w 132"/>
                <a:gd name="T19" fmla="*/ 44 h 188"/>
                <a:gd name="T20" fmla="*/ 64 w 132"/>
                <a:gd name="T21" fmla="*/ 39 h 188"/>
                <a:gd name="T22" fmla="*/ 64 w 132"/>
                <a:gd name="T23" fmla="*/ 39 h 188"/>
                <a:gd name="T24" fmla="*/ 65 w 132"/>
                <a:gd name="T25" fmla="*/ 32 h 188"/>
                <a:gd name="T26" fmla="*/ 72 w 132"/>
                <a:gd name="T27" fmla="*/ 15 h 188"/>
                <a:gd name="T28" fmla="*/ 79 w 132"/>
                <a:gd name="T29" fmla="*/ 9 h 188"/>
                <a:gd name="T30" fmla="*/ 88 w 132"/>
                <a:gd name="T31" fmla="*/ 3 h 188"/>
                <a:gd name="T32" fmla="*/ 74 w 132"/>
                <a:gd name="T33" fmla="*/ 7 h 188"/>
                <a:gd name="T34" fmla="*/ 59 w 132"/>
                <a:gd name="T35" fmla="*/ 14 h 188"/>
                <a:gd name="T36" fmla="*/ 51 w 132"/>
                <a:gd name="T37" fmla="*/ 16 h 188"/>
                <a:gd name="T38" fmla="*/ 41 w 132"/>
                <a:gd name="T39" fmla="*/ 19 h 188"/>
                <a:gd name="T40" fmla="*/ 34 w 132"/>
                <a:gd name="T41" fmla="*/ 35 h 188"/>
                <a:gd name="T42" fmla="*/ 21 w 132"/>
                <a:gd name="T43" fmla="*/ 49 h 188"/>
                <a:gd name="T44" fmla="*/ 20 w 132"/>
                <a:gd name="T45" fmla="*/ 51 h 188"/>
                <a:gd name="T46" fmla="*/ 18 w 132"/>
                <a:gd name="T47" fmla="*/ 53 h 188"/>
                <a:gd name="T48" fmla="*/ 17 w 132"/>
                <a:gd name="T49" fmla="*/ 55 h 188"/>
                <a:gd name="T50" fmla="*/ 15 w 132"/>
                <a:gd name="T51" fmla="*/ 56 h 188"/>
                <a:gd name="T52" fmla="*/ 14 w 132"/>
                <a:gd name="T53" fmla="*/ 58 h 188"/>
                <a:gd name="T54" fmla="*/ 12 w 132"/>
                <a:gd name="T55" fmla="*/ 59 h 188"/>
                <a:gd name="T56" fmla="*/ 18 w 132"/>
                <a:gd name="T57" fmla="*/ 69 h 188"/>
                <a:gd name="T58" fmla="*/ 19 w 132"/>
                <a:gd name="T59" fmla="*/ 94 h 188"/>
                <a:gd name="T60" fmla="*/ 7 w 132"/>
                <a:gd name="T61" fmla="*/ 113 h 188"/>
                <a:gd name="T62" fmla="*/ 0 w 132"/>
                <a:gd name="T63" fmla="*/ 124 h 188"/>
                <a:gd name="T64" fmla="*/ 3 w 132"/>
                <a:gd name="T65" fmla="*/ 126 h 188"/>
                <a:gd name="T66" fmla="*/ 5 w 132"/>
                <a:gd name="T67" fmla="*/ 128 h 188"/>
                <a:gd name="T68" fmla="*/ 9 w 132"/>
                <a:gd name="T69" fmla="*/ 129 h 188"/>
                <a:gd name="T70" fmla="*/ 11 w 132"/>
                <a:gd name="T71" fmla="*/ 130 h 188"/>
                <a:gd name="T72" fmla="*/ 13 w 132"/>
                <a:gd name="T73" fmla="*/ 131 h 188"/>
                <a:gd name="T74" fmla="*/ 25 w 132"/>
                <a:gd name="T75" fmla="*/ 138 h 188"/>
                <a:gd name="T76" fmla="*/ 37 w 132"/>
                <a:gd name="T77" fmla="*/ 143 h 188"/>
                <a:gd name="T78" fmla="*/ 41 w 132"/>
                <a:gd name="T79" fmla="*/ 142 h 188"/>
                <a:gd name="T80" fmla="*/ 45 w 132"/>
                <a:gd name="T81" fmla="*/ 142 h 188"/>
                <a:gd name="T82" fmla="*/ 50 w 132"/>
                <a:gd name="T83" fmla="*/ 148 h 188"/>
                <a:gd name="T84" fmla="*/ 62 w 132"/>
                <a:gd name="T85" fmla="*/ 160 h 188"/>
                <a:gd name="T86" fmla="*/ 66 w 132"/>
                <a:gd name="T87" fmla="*/ 168 h 188"/>
                <a:gd name="T88" fmla="*/ 85 w 132"/>
                <a:gd name="T89" fmla="*/ 167 h 188"/>
                <a:gd name="T90" fmla="*/ 90 w 132"/>
                <a:gd name="T91" fmla="*/ 167 h 188"/>
                <a:gd name="T92" fmla="*/ 91 w 132"/>
                <a:gd name="T93" fmla="*/ 167 h 188"/>
                <a:gd name="T94" fmla="*/ 101 w 132"/>
                <a:gd name="T95" fmla="*/ 175 h 188"/>
                <a:gd name="T96" fmla="*/ 98 w 132"/>
                <a:gd name="T97" fmla="*/ 185 h 188"/>
                <a:gd name="T98" fmla="*/ 101 w 132"/>
                <a:gd name="T99" fmla="*/ 188 h 188"/>
                <a:gd name="T100" fmla="*/ 105 w 132"/>
                <a:gd name="T101" fmla="*/ 177 h 188"/>
                <a:gd name="T102" fmla="*/ 107 w 132"/>
                <a:gd name="T103" fmla="*/ 158 h 188"/>
                <a:gd name="T104" fmla="*/ 104 w 132"/>
                <a:gd name="T105" fmla="*/ 134 h 188"/>
                <a:gd name="T106" fmla="*/ 106 w 132"/>
                <a:gd name="T107" fmla="*/ 130 h 188"/>
                <a:gd name="T108" fmla="*/ 112 w 132"/>
                <a:gd name="T109" fmla="*/ 121 h 188"/>
                <a:gd name="T110" fmla="*/ 122 w 132"/>
                <a:gd name="T111" fmla="*/ 121 h 188"/>
                <a:gd name="T112" fmla="*/ 124 w 132"/>
                <a:gd name="T113" fmla="*/ 120 h 188"/>
                <a:gd name="T114" fmla="*/ 126 w 132"/>
                <a:gd name="T115" fmla="*/ 120 h 188"/>
                <a:gd name="T116" fmla="*/ 131 w 132"/>
                <a:gd name="T117" fmla="*/ 118 h 188"/>
                <a:gd name="T118" fmla="*/ 132 w 132"/>
                <a:gd name="T119" fmla="*/ 11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88">
                  <a:moveTo>
                    <a:pt x="132" y="118"/>
                  </a:move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6"/>
                  </a:cubicBezTo>
                  <a:cubicBezTo>
                    <a:pt x="132" y="116"/>
                    <a:pt x="132" y="116"/>
                    <a:pt x="132" y="115"/>
                  </a:cubicBezTo>
                  <a:cubicBezTo>
                    <a:pt x="132" y="115"/>
                    <a:pt x="132" y="114"/>
                    <a:pt x="130" y="113"/>
                  </a:cubicBezTo>
                  <a:cubicBezTo>
                    <a:pt x="129" y="112"/>
                    <a:pt x="128" y="111"/>
                    <a:pt x="128" y="109"/>
                  </a:cubicBezTo>
                  <a:cubicBezTo>
                    <a:pt x="128" y="107"/>
                    <a:pt x="130" y="104"/>
                    <a:pt x="131" y="103"/>
                  </a:cubicBezTo>
                  <a:cubicBezTo>
                    <a:pt x="132" y="102"/>
                    <a:pt x="131" y="100"/>
                    <a:pt x="128" y="98"/>
                  </a:cubicBezTo>
                  <a:cubicBezTo>
                    <a:pt x="128" y="97"/>
                    <a:pt x="127" y="96"/>
                    <a:pt x="126" y="96"/>
                  </a:cubicBezTo>
                  <a:cubicBezTo>
                    <a:pt x="123" y="92"/>
                    <a:pt x="126" y="79"/>
                    <a:pt x="129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2"/>
                    <a:pt x="129" y="72"/>
                  </a:cubicBezTo>
                  <a:cubicBezTo>
                    <a:pt x="129" y="72"/>
                    <a:pt x="129" y="71"/>
                    <a:pt x="127" y="71"/>
                  </a:cubicBezTo>
                  <a:cubicBezTo>
                    <a:pt x="126" y="71"/>
                    <a:pt x="126" y="71"/>
                    <a:pt x="125" y="71"/>
                  </a:cubicBezTo>
                  <a:cubicBezTo>
                    <a:pt x="123" y="71"/>
                    <a:pt x="121" y="71"/>
                    <a:pt x="119" y="72"/>
                  </a:cubicBezTo>
                  <a:cubicBezTo>
                    <a:pt x="118" y="72"/>
                    <a:pt x="117" y="72"/>
                    <a:pt x="117" y="72"/>
                  </a:cubicBezTo>
                  <a:cubicBezTo>
                    <a:pt x="110" y="73"/>
                    <a:pt x="104" y="70"/>
                    <a:pt x="100" y="65"/>
                  </a:cubicBezTo>
                  <a:cubicBezTo>
                    <a:pt x="99" y="63"/>
                    <a:pt x="97" y="62"/>
                    <a:pt x="95" y="62"/>
                  </a:cubicBezTo>
                  <a:cubicBezTo>
                    <a:pt x="93" y="62"/>
                    <a:pt x="91" y="62"/>
                    <a:pt x="90" y="63"/>
                  </a:cubicBezTo>
                  <a:cubicBezTo>
                    <a:pt x="87" y="63"/>
                    <a:pt x="85" y="63"/>
                    <a:pt x="82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7" y="63"/>
                    <a:pt x="76" y="62"/>
                    <a:pt x="75" y="61"/>
                  </a:cubicBezTo>
                  <a:cubicBezTo>
                    <a:pt x="73" y="59"/>
                    <a:pt x="73" y="56"/>
                    <a:pt x="73" y="53"/>
                  </a:cubicBezTo>
                  <a:cubicBezTo>
                    <a:pt x="73" y="51"/>
                    <a:pt x="73" y="49"/>
                    <a:pt x="73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6"/>
                  </a:cubicBezTo>
                  <a:cubicBezTo>
                    <a:pt x="73" y="45"/>
                    <a:pt x="72" y="44"/>
                    <a:pt x="71" y="44"/>
                  </a:cubicBezTo>
                  <a:cubicBezTo>
                    <a:pt x="70" y="43"/>
                    <a:pt x="68" y="42"/>
                    <a:pt x="68" y="40"/>
                  </a:cubicBezTo>
                  <a:cubicBezTo>
                    <a:pt x="68" y="39"/>
                    <a:pt x="68" y="38"/>
                    <a:pt x="66" y="38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3" y="39"/>
                    <a:pt x="63" y="38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6"/>
                    <a:pt x="63" y="35"/>
                    <a:pt x="65" y="32"/>
                  </a:cubicBezTo>
                  <a:cubicBezTo>
                    <a:pt x="66" y="30"/>
                    <a:pt x="66" y="29"/>
                    <a:pt x="66" y="2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70" y="18"/>
                    <a:pt x="72" y="15"/>
                  </a:cubicBezTo>
                  <a:cubicBezTo>
                    <a:pt x="74" y="14"/>
                    <a:pt x="75" y="12"/>
                    <a:pt x="77" y="11"/>
                  </a:cubicBezTo>
                  <a:cubicBezTo>
                    <a:pt x="77" y="10"/>
                    <a:pt x="77" y="10"/>
                    <a:pt x="78" y="9"/>
                  </a:cubicBezTo>
                  <a:cubicBezTo>
                    <a:pt x="78" y="9"/>
                    <a:pt x="79" y="9"/>
                    <a:pt x="79" y="9"/>
                  </a:cubicBezTo>
                  <a:cubicBezTo>
                    <a:pt x="79" y="9"/>
                    <a:pt x="80" y="8"/>
                    <a:pt x="80" y="8"/>
                  </a:cubicBezTo>
                  <a:cubicBezTo>
                    <a:pt x="81" y="7"/>
                    <a:pt x="82" y="6"/>
                    <a:pt x="83" y="6"/>
                  </a:cubicBezTo>
                  <a:cubicBezTo>
                    <a:pt x="86" y="5"/>
                    <a:pt x="88" y="4"/>
                    <a:pt x="88" y="3"/>
                  </a:cubicBezTo>
                  <a:cubicBezTo>
                    <a:pt x="88" y="2"/>
                    <a:pt x="87" y="2"/>
                    <a:pt x="86" y="1"/>
                  </a:cubicBezTo>
                  <a:cubicBezTo>
                    <a:pt x="84" y="0"/>
                    <a:pt x="82" y="1"/>
                    <a:pt x="80" y="3"/>
                  </a:cubicBezTo>
                  <a:cubicBezTo>
                    <a:pt x="78" y="5"/>
                    <a:pt x="76" y="6"/>
                    <a:pt x="74" y="7"/>
                  </a:cubicBezTo>
                  <a:cubicBezTo>
                    <a:pt x="71" y="7"/>
                    <a:pt x="69" y="9"/>
                    <a:pt x="68" y="10"/>
                  </a:cubicBezTo>
                  <a:cubicBezTo>
                    <a:pt x="67" y="11"/>
                    <a:pt x="66" y="12"/>
                    <a:pt x="64" y="12"/>
                  </a:cubicBezTo>
                  <a:cubicBezTo>
                    <a:pt x="63" y="13"/>
                    <a:pt x="60" y="13"/>
                    <a:pt x="59" y="14"/>
                  </a:cubicBezTo>
                  <a:cubicBezTo>
                    <a:pt x="56" y="14"/>
                    <a:pt x="55" y="14"/>
                    <a:pt x="54" y="15"/>
                  </a:cubicBezTo>
                  <a:cubicBezTo>
                    <a:pt x="54" y="17"/>
                    <a:pt x="53" y="17"/>
                    <a:pt x="53" y="17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0" y="16"/>
                    <a:pt x="49" y="15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6" y="15"/>
                    <a:pt x="43" y="17"/>
                    <a:pt x="41" y="19"/>
                  </a:cubicBezTo>
                  <a:cubicBezTo>
                    <a:pt x="40" y="21"/>
                    <a:pt x="39" y="23"/>
                    <a:pt x="39" y="24"/>
                  </a:cubicBezTo>
                  <a:cubicBezTo>
                    <a:pt x="39" y="24"/>
                    <a:pt x="39" y="25"/>
                    <a:pt x="39" y="25"/>
                  </a:cubicBezTo>
                  <a:cubicBezTo>
                    <a:pt x="39" y="28"/>
                    <a:pt x="40" y="32"/>
                    <a:pt x="34" y="35"/>
                  </a:cubicBezTo>
                  <a:cubicBezTo>
                    <a:pt x="30" y="38"/>
                    <a:pt x="28" y="42"/>
                    <a:pt x="26" y="45"/>
                  </a:cubicBezTo>
                  <a:cubicBezTo>
                    <a:pt x="25" y="46"/>
                    <a:pt x="24" y="47"/>
                    <a:pt x="23" y="48"/>
                  </a:cubicBezTo>
                  <a:cubicBezTo>
                    <a:pt x="23" y="49"/>
                    <a:pt x="22" y="50"/>
                    <a:pt x="21" y="49"/>
                  </a:cubicBezTo>
                  <a:cubicBezTo>
                    <a:pt x="21" y="49"/>
                    <a:pt x="21" y="49"/>
                    <a:pt x="21" y="50"/>
                  </a:cubicBezTo>
                  <a:cubicBezTo>
                    <a:pt x="21" y="50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3"/>
                    <a:pt x="18" y="54"/>
                    <a:pt x="18" y="54"/>
                  </a:cubicBezTo>
                  <a:cubicBezTo>
                    <a:pt x="18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17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8"/>
                  </a:cubicBezTo>
                  <a:cubicBezTo>
                    <a:pt x="14" y="58"/>
                    <a:pt x="13" y="58"/>
                    <a:pt x="13" y="58"/>
                  </a:cubicBezTo>
                  <a:cubicBezTo>
                    <a:pt x="13" y="58"/>
                    <a:pt x="13" y="59"/>
                    <a:pt x="13" y="59"/>
                  </a:cubicBezTo>
                  <a:cubicBezTo>
                    <a:pt x="13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60"/>
                    <a:pt x="14" y="61"/>
                    <a:pt x="15" y="62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7" y="70"/>
                    <a:pt x="17" y="70"/>
                    <a:pt x="18" y="71"/>
                  </a:cubicBezTo>
                  <a:cubicBezTo>
                    <a:pt x="20" y="76"/>
                    <a:pt x="18" y="78"/>
                    <a:pt x="17" y="78"/>
                  </a:cubicBezTo>
                  <a:cubicBezTo>
                    <a:pt x="16" y="80"/>
                    <a:pt x="17" y="92"/>
                    <a:pt x="19" y="94"/>
                  </a:cubicBezTo>
                  <a:cubicBezTo>
                    <a:pt x="22" y="97"/>
                    <a:pt x="20" y="99"/>
                    <a:pt x="19" y="102"/>
                  </a:cubicBezTo>
                  <a:cubicBezTo>
                    <a:pt x="18" y="103"/>
                    <a:pt x="18" y="104"/>
                    <a:pt x="17" y="105"/>
                  </a:cubicBezTo>
                  <a:cubicBezTo>
                    <a:pt x="15" y="110"/>
                    <a:pt x="12" y="113"/>
                    <a:pt x="7" y="113"/>
                  </a:cubicBezTo>
                  <a:cubicBezTo>
                    <a:pt x="5" y="113"/>
                    <a:pt x="4" y="115"/>
                    <a:pt x="3" y="118"/>
                  </a:cubicBezTo>
                  <a:cubicBezTo>
                    <a:pt x="3" y="119"/>
                    <a:pt x="3" y="121"/>
                    <a:pt x="1" y="121"/>
                  </a:cubicBezTo>
                  <a:cubicBezTo>
                    <a:pt x="1" y="121"/>
                    <a:pt x="0" y="122"/>
                    <a:pt x="0" y="124"/>
                  </a:cubicBezTo>
                  <a:cubicBezTo>
                    <a:pt x="0" y="124"/>
                    <a:pt x="1" y="124"/>
                    <a:pt x="1" y="124"/>
                  </a:cubicBezTo>
                  <a:cubicBezTo>
                    <a:pt x="1" y="125"/>
                    <a:pt x="1" y="125"/>
                    <a:pt x="2" y="125"/>
                  </a:cubicBezTo>
                  <a:cubicBezTo>
                    <a:pt x="2" y="125"/>
                    <a:pt x="2" y="126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4" y="127"/>
                    <a:pt x="4" y="127"/>
                    <a:pt x="5" y="127"/>
                  </a:cubicBezTo>
                  <a:cubicBezTo>
                    <a:pt x="5" y="127"/>
                    <a:pt x="5" y="127"/>
                    <a:pt x="5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9"/>
                    <a:pt x="7" y="129"/>
                  </a:cubicBezTo>
                  <a:cubicBezTo>
                    <a:pt x="8" y="129"/>
                    <a:pt x="8" y="129"/>
                    <a:pt x="9" y="129"/>
                  </a:cubicBezTo>
                  <a:cubicBezTo>
                    <a:pt x="9" y="129"/>
                    <a:pt x="9" y="130"/>
                    <a:pt x="9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1" y="130"/>
                    <a:pt x="11" y="130"/>
                  </a:cubicBezTo>
                  <a:cubicBezTo>
                    <a:pt x="11" y="131"/>
                    <a:pt x="11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3" y="131"/>
                    <a:pt x="13" y="131"/>
                  </a:cubicBezTo>
                  <a:cubicBezTo>
                    <a:pt x="15" y="131"/>
                    <a:pt x="16" y="132"/>
                    <a:pt x="17" y="134"/>
                  </a:cubicBezTo>
                  <a:cubicBezTo>
                    <a:pt x="18" y="135"/>
                    <a:pt x="19" y="136"/>
                    <a:pt x="20" y="136"/>
                  </a:cubicBezTo>
                  <a:cubicBezTo>
                    <a:pt x="22" y="137"/>
                    <a:pt x="23" y="138"/>
                    <a:pt x="25" y="138"/>
                  </a:cubicBezTo>
                  <a:cubicBezTo>
                    <a:pt x="26" y="138"/>
                    <a:pt x="28" y="137"/>
                    <a:pt x="28" y="137"/>
                  </a:cubicBezTo>
                  <a:cubicBezTo>
                    <a:pt x="28" y="136"/>
                    <a:pt x="29" y="136"/>
                    <a:pt x="29" y="136"/>
                  </a:cubicBezTo>
                  <a:cubicBezTo>
                    <a:pt x="31" y="136"/>
                    <a:pt x="33" y="138"/>
                    <a:pt x="37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38" y="143"/>
                    <a:pt x="39" y="143"/>
                    <a:pt x="39" y="143"/>
                  </a:cubicBezTo>
                  <a:cubicBezTo>
                    <a:pt x="40" y="143"/>
                    <a:pt x="40" y="143"/>
                    <a:pt x="41" y="142"/>
                  </a:cubicBezTo>
                  <a:cubicBezTo>
                    <a:pt x="41" y="142"/>
                    <a:pt x="42" y="142"/>
                    <a:pt x="43" y="142"/>
                  </a:cubicBezTo>
                  <a:cubicBezTo>
                    <a:pt x="43" y="142"/>
                    <a:pt x="43" y="142"/>
                    <a:pt x="44" y="142"/>
                  </a:cubicBezTo>
                  <a:cubicBezTo>
                    <a:pt x="44" y="142"/>
                    <a:pt x="45" y="142"/>
                    <a:pt x="45" y="142"/>
                  </a:cubicBezTo>
                  <a:cubicBezTo>
                    <a:pt x="45" y="142"/>
                    <a:pt x="46" y="142"/>
                    <a:pt x="46" y="142"/>
                  </a:cubicBezTo>
                  <a:cubicBezTo>
                    <a:pt x="46" y="143"/>
                    <a:pt x="47" y="143"/>
                    <a:pt x="47" y="143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1" y="151"/>
                    <a:pt x="52" y="152"/>
                    <a:pt x="54" y="152"/>
                  </a:cubicBezTo>
                  <a:cubicBezTo>
                    <a:pt x="56" y="152"/>
                    <a:pt x="58" y="154"/>
                    <a:pt x="60" y="156"/>
                  </a:cubicBezTo>
                  <a:cubicBezTo>
                    <a:pt x="61" y="157"/>
                    <a:pt x="62" y="159"/>
                    <a:pt x="62" y="160"/>
                  </a:cubicBezTo>
                  <a:cubicBezTo>
                    <a:pt x="61" y="161"/>
                    <a:pt x="62" y="162"/>
                    <a:pt x="63" y="162"/>
                  </a:cubicBezTo>
                  <a:cubicBezTo>
                    <a:pt x="64" y="164"/>
                    <a:pt x="66" y="165"/>
                    <a:pt x="66" y="167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66" y="168"/>
                    <a:pt x="68" y="169"/>
                    <a:pt x="71" y="169"/>
                  </a:cubicBezTo>
                  <a:cubicBezTo>
                    <a:pt x="75" y="169"/>
                    <a:pt x="77" y="168"/>
                    <a:pt x="77" y="168"/>
                  </a:cubicBezTo>
                  <a:cubicBezTo>
                    <a:pt x="79" y="167"/>
                    <a:pt x="83" y="166"/>
                    <a:pt x="85" y="167"/>
                  </a:cubicBezTo>
                  <a:cubicBezTo>
                    <a:pt x="85" y="167"/>
                    <a:pt x="86" y="168"/>
                    <a:pt x="86" y="167"/>
                  </a:cubicBezTo>
                  <a:cubicBezTo>
                    <a:pt x="87" y="167"/>
                    <a:pt x="88" y="167"/>
                    <a:pt x="88" y="167"/>
                  </a:cubicBezTo>
                  <a:cubicBezTo>
                    <a:pt x="89" y="167"/>
                    <a:pt x="90" y="167"/>
                    <a:pt x="90" y="167"/>
                  </a:cubicBezTo>
                  <a:cubicBezTo>
                    <a:pt x="90" y="167"/>
                    <a:pt x="90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8" y="169"/>
                    <a:pt x="101" y="171"/>
                    <a:pt x="101" y="173"/>
                  </a:cubicBezTo>
                  <a:cubicBezTo>
                    <a:pt x="102" y="174"/>
                    <a:pt x="101" y="174"/>
                    <a:pt x="101" y="175"/>
                  </a:cubicBezTo>
                  <a:cubicBezTo>
                    <a:pt x="100" y="176"/>
                    <a:pt x="99" y="177"/>
                    <a:pt x="98" y="178"/>
                  </a:cubicBezTo>
                  <a:cubicBezTo>
                    <a:pt x="97" y="180"/>
                    <a:pt x="95" y="182"/>
                    <a:pt x="95" y="183"/>
                  </a:cubicBezTo>
                  <a:cubicBezTo>
                    <a:pt x="96" y="184"/>
                    <a:pt x="97" y="185"/>
                    <a:pt x="98" y="185"/>
                  </a:cubicBezTo>
                  <a:cubicBezTo>
                    <a:pt x="98" y="186"/>
                    <a:pt x="99" y="186"/>
                    <a:pt x="99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7"/>
                    <a:pt x="101" y="188"/>
                    <a:pt x="101" y="188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03" y="187"/>
                    <a:pt x="104" y="182"/>
                    <a:pt x="105" y="178"/>
                  </a:cubicBezTo>
                  <a:cubicBezTo>
                    <a:pt x="105" y="178"/>
                    <a:pt x="105" y="177"/>
                    <a:pt x="105" y="177"/>
                  </a:cubicBezTo>
                  <a:cubicBezTo>
                    <a:pt x="105" y="177"/>
                    <a:pt x="105" y="176"/>
                    <a:pt x="105" y="176"/>
                  </a:cubicBezTo>
                  <a:cubicBezTo>
                    <a:pt x="105" y="175"/>
                    <a:pt x="105" y="174"/>
                    <a:pt x="105" y="174"/>
                  </a:cubicBezTo>
                  <a:cubicBezTo>
                    <a:pt x="105" y="171"/>
                    <a:pt x="106" y="162"/>
                    <a:pt x="107" y="158"/>
                  </a:cubicBezTo>
                  <a:cubicBezTo>
                    <a:pt x="108" y="155"/>
                    <a:pt x="106" y="153"/>
                    <a:pt x="104" y="150"/>
                  </a:cubicBezTo>
                  <a:cubicBezTo>
                    <a:pt x="102" y="147"/>
                    <a:pt x="100" y="144"/>
                    <a:pt x="100" y="140"/>
                  </a:cubicBezTo>
                  <a:cubicBezTo>
                    <a:pt x="100" y="135"/>
                    <a:pt x="102" y="135"/>
                    <a:pt x="104" y="134"/>
                  </a:cubicBezTo>
                  <a:cubicBezTo>
                    <a:pt x="106" y="134"/>
                    <a:pt x="107" y="134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9" y="131"/>
                    <a:pt x="106" y="130"/>
                  </a:cubicBezTo>
                  <a:cubicBezTo>
                    <a:pt x="105" y="130"/>
                    <a:pt x="104" y="129"/>
                    <a:pt x="103" y="128"/>
                  </a:cubicBezTo>
                  <a:cubicBezTo>
                    <a:pt x="102" y="126"/>
                    <a:pt x="102" y="124"/>
                    <a:pt x="103" y="123"/>
                  </a:cubicBezTo>
                  <a:cubicBezTo>
                    <a:pt x="103" y="122"/>
                    <a:pt x="105" y="121"/>
                    <a:pt x="112" y="121"/>
                  </a:cubicBezTo>
                  <a:cubicBezTo>
                    <a:pt x="114" y="121"/>
                    <a:pt x="116" y="121"/>
                    <a:pt x="117" y="121"/>
                  </a:cubicBezTo>
                  <a:cubicBezTo>
                    <a:pt x="119" y="121"/>
                    <a:pt x="120" y="121"/>
                    <a:pt x="121" y="121"/>
                  </a:cubicBezTo>
                  <a:cubicBezTo>
                    <a:pt x="121" y="121"/>
                    <a:pt x="121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124" y="121"/>
                    <a:pt x="124" y="121"/>
                    <a:pt x="124" y="120"/>
                  </a:cubicBezTo>
                  <a:cubicBezTo>
                    <a:pt x="124" y="120"/>
                    <a:pt x="125" y="120"/>
                    <a:pt x="125" y="120"/>
                  </a:cubicBezTo>
                  <a:cubicBezTo>
                    <a:pt x="125" y="120"/>
                    <a:pt x="125" y="120"/>
                    <a:pt x="126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7" y="119"/>
                    <a:pt x="129" y="119"/>
                    <a:pt x="130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2" y="118"/>
                    <a:pt x="132" y="118"/>
                  </a:cubicBezTo>
                  <a:cubicBezTo>
                    <a:pt x="132" y="118"/>
                    <a:pt x="132" y="118"/>
                    <a:pt x="132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9" name="Freeform 164"/>
            <p:cNvSpPr>
              <a:spLocks/>
            </p:cNvSpPr>
            <p:nvPr/>
          </p:nvSpPr>
          <p:spPr bwMode="auto">
            <a:xfrm>
              <a:off x="6527801" y="8388350"/>
              <a:ext cx="333375" cy="141288"/>
            </a:xfrm>
            <a:custGeom>
              <a:avLst/>
              <a:gdLst>
                <a:gd name="T0" fmla="*/ 14 w 63"/>
                <a:gd name="T1" fmla="*/ 20 h 27"/>
                <a:gd name="T2" fmla="*/ 18 w 63"/>
                <a:gd name="T3" fmla="*/ 23 h 27"/>
                <a:gd name="T4" fmla="*/ 22 w 63"/>
                <a:gd name="T5" fmla="*/ 26 h 27"/>
                <a:gd name="T6" fmla="*/ 24 w 63"/>
                <a:gd name="T7" fmla="*/ 27 h 27"/>
                <a:gd name="T8" fmla="*/ 29 w 63"/>
                <a:gd name="T9" fmla="*/ 24 h 27"/>
                <a:gd name="T10" fmla="*/ 28 w 63"/>
                <a:gd name="T11" fmla="*/ 22 h 27"/>
                <a:gd name="T12" fmla="*/ 26 w 63"/>
                <a:gd name="T13" fmla="*/ 18 h 27"/>
                <a:gd name="T14" fmla="*/ 28 w 63"/>
                <a:gd name="T15" fmla="*/ 15 h 27"/>
                <a:gd name="T16" fmla="*/ 32 w 63"/>
                <a:gd name="T17" fmla="*/ 12 h 27"/>
                <a:gd name="T18" fmla="*/ 42 w 63"/>
                <a:gd name="T19" fmla="*/ 7 h 27"/>
                <a:gd name="T20" fmla="*/ 45 w 63"/>
                <a:gd name="T21" fmla="*/ 8 h 27"/>
                <a:gd name="T22" fmla="*/ 51 w 63"/>
                <a:gd name="T23" fmla="*/ 12 h 27"/>
                <a:gd name="T24" fmla="*/ 49 w 63"/>
                <a:gd name="T25" fmla="*/ 17 h 27"/>
                <a:gd name="T26" fmla="*/ 55 w 63"/>
                <a:gd name="T27" fmla="*/ 27 h 27"/>
                <a:gd name="T28" fmla="*/ 56 w 63"/>
                <a:gd name="T29" fmla="*/ 26 h 27"/>
                <a:gd name="T30" fmla="*/ 57 w 63"/>
                <a:gd name="T31" fmla="*/ 25 h 27"/>
                <a:gd name="T32" fmla="*/ 58 w 63"/>
                <a:gd name="T33" fmla="*/ 23 h 27"/>
                <a:gd name="T34" fmla="*/ 59 w 63"/>
                <a:gd name="T35" fmla="*/ 23 h 27"/>
                <a:gd name="T36" fmla="*/ 60 w 63"/>
                <a:gd name="T37" fmla="*/ 22 h 27"/>
                <a:gd name="T38" fmla="*/ 61 w 63"/>
                <a:gd name="T39" fmla="*/ 21 h 27"/>
                <a:gd name="T40" fmla="*/ 62 w 63"/>
                <a:gd name="T41" fmla="*/ 20 h 27"/>
                <a:gd name="T42" fmla="*/ 62 w 63"/>
                <a:gd name="T43" fmla="*/ 20 h 27"/>
                <a:gd name="T44" fmla="*/ 62 w 63"/>
                <a:gd name="T45" fmla="*/ 20 h 27"/>
                <a:gd name="T46" fmla="*/ 62 w 63"/>
                <a:gd name="T47" fmla="*/ 19 h 27"/>
                <a:gd name="T48" fmla="*/ 62 w 63"/>
                <a:gd name="T49" fmla="*/ 19 h 27"/>
                <a:gd name="T50" fmla="*/ 63 w 63"/>
                <a:gd name="T51" fmla="*/ 18 h 27"/>
                <a:gd name="T52" fmla="*/ 63 w 63"/>
                <a:gd name="T53" fmla="*/ 18 h 27"/>
                <a:gd name="T54" fmla="*/ 63 w 63"/>
                <a:gd name="T55" fmla="*/ 18 h 27"/>
                <a:gd name="T56" fmla="*/ 57 w 63"/>
                <a:gd name="T57" fmla="*/ 10 h 27"/>
                <a:gd name="T58" fmla="*/ 56 w 63"/>
                <a:gd name="T59" fmla="*/ 9 h 27"/>
                <a:gd name="T60" fmla="*/ 46 w 63"/>
                <a:gd name="T61" fmla="*/ 3 h 27"/>
                <a:gd name="T62" fmla="*/ 41 w 63"/>
                <a:gd name="T63" fmla="*/ 2 h 27"/>
                <a:gd name="T64" fmla="*/ 26 w 63"/>
                <a:gd name="T65" fmla="*/ 8 h 27"/>
                <a:gd name="T66" fmla="*/ 18 w 63"/>
                <a:gd name="T67" fmla="*/ 11 h 27"/>
                <a:gd name="T68" fmla="*/ 7 w 63"/>
                <a:gd name="T69" fmla="*/ 7 h 27"/>
                <a:gd name="T70" fmla="*/ 2 w 63"/>
                <a:gd name="T71" fmla="*/ 3 h 27"/>
                <a:gd name="T72" fmla="*/ 1 w 63"/>
                <a:gd name="T73" fmla="*/ 3 h 27"/>
                <a:gd name="T74" fmla="*/ 1 w 63"/>
                <a:gd name="T75" fmla="*/ 4 h 27"/>
                <a:gd name="T76" fmla="*/ 1 w 63"/>
                <a:gd name="T77" fmla="*/ 5 h 27"/>
                <a:gd name="T78" fmla="*/ 1 w 63"/>
                <a:gd name="T79" fmla="*/ 6 h 27"/>
                <a:gd name="T80" fmla="*/ 1 w 63"/>
                <a:gd name="T81" fmla="*/ 7 h 27"/>
                <a:gd name="T82" fmla="*/ 1 w 63"/>
                <a:gd name="T83" fmla="*/ 7 h 27"/>
                <a:gd name="T84" fmla="*/ 1 w 63"/>
                <a:gd name="T85" fmla="*/ 8 h 27"/>
                <a:gd name="T86" fmla="*/ 0 w 63"/>
                <a:gd name="T87" fmla="*/ 13 h 27"/>
                <a:gd name="T88" fmla="*/ 0 w 63"/>
                <a:gd name="T89" fmla="*/ 14 h 27"/>
                <a:gd name="T90" fmla="*/ 14 w 63"/>
                <a:gd name="T91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27">
                  <a:moveTo>
                    <a:pt x="14" y="20"/>
                  </a:moveTo>
                  <a:cubicBezTo>
                    <a:pt x="15" y="22"/>
                    <a:pt x="16" y="23"/>
                    <a:pt x="18" y="23"/>
                  </a:cubicBezTo>
                  <a:cubicBezTo>
                    <a:pt x="19" y="23"/>
                    <a:pt x="21" y="24"/>
                    <a:pt x="22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6" y="27"/>
                    <a:pt x="28" y="25"/>
                    <a:pt x="29" y="24"/>
                  </a:cubicBezTo>
                  <a:cubicBezTo>
                    <a:pt x="29" y="23"/>
                    <a:pt x="29" y="23"/>
                    <a:pt x="28" y="22"/>
                  </a:cubicBezTo>
                  <a:cubicBezTo>
                    <a:pt x="27" y="21"/>
                    <a:pt x="26" y="20"/>
                    <a:pt x="26" y="18"/>
                  </a:cubicBezTo>
                  <a:cubicBezTo>
                    <a:pt x="25" y="16"/>
                    <a:pt x="27" y="15"/>
                    <a:pt x="28" y="15"/>
                  </a:cubicBezTo>
                  <a:cubicBezTo>
                    <a:pt x="30" y="14"/>
                    <a:pt x="31" y="14"/>
                    <a:pt x="32" y="12"/>
                  </a:cubicBezTo>
                  <a:cubicBezTo>
                    <a:pt x="33" y="9"/>
                    <a:pt x="38" y="7"/>
                    <a:pt x="42" y="7"/>
                  </a:cubicBezTo>
                  <a:cubicBezTo>
                    <a:pt x="43" y="7"/>
                    <a:pt x="44" y="7"/>
                    <a:pt x="45" y="8"/>
                  </a:cubicBezTo>
                  <a:cubicBezTo>
                    <a:pt x="48" y="9"/>
                    <a:pt x="50" y="11"/>
                    <a:pt x="51" y="12"/>
                  </a:cubicBezTo>
                  <a:cubicBezTo>
                    <a:pt x="51" y="14"/>
                    <a:pt x="50" y="15"/>
                    <a:pt x="49" y="17"/>
                  </a:cubicBezTo>
                  <a:cubicBezTo>
                    <a:pt x="47" y="19"/>
                    <a:pt x="52" y="24"/>
                    <a:pt x="55" y="27"/>
                  </a:cubicBezTo>
                  <a:cubicBezTo>
                    <a:pt x="55" y="26"/>
                    <a:pt x="56" y="26"/>
                    <a:pt x="56" y="26"/>
                  </a:cubicBezTo>
                  <a:cubicBezTo>
                    <a:pt x="56" y="25"/>
                    <a:pt x="56" y="25"/>
                    <a:pt x="57" y="25"/>
                  </a:cubicBezTo>
                  <a:cubicBezTo>
                    <a:pt x="57" y="24"/>
                    <a:pt x="58" y="24"/>
                    <a:pt x="58" y="23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9"/>
                    <a:pt x="63" y="19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1" y="16"/>
                    <a:pt x="59" y="14"/>
                    <a:pt x="57" y="10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4" y="5"/>
                    <a:pt x="50" y="4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37" y="0"/>
                    <a:pt x="32" y="2"/>
                    <a:pt x="26" y="8"/>
                  </a:cubicBezTo>
                  <a:cubicBezTo>
                    <a:pt x="24" y="10"/>
                    <a:pt x="21" y="11"/>
                    <a:pt x="18" y="11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6" y="7"/>
                    <a:pt x="4" y="5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4" y="15"/>
                    <a:pt x="10" y="17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0" name="Freeform 165"/>
            <p:cNvSpPr>
              <a:spLocks/>
            </p:cNvSpPr>
            <p:nvPr/>
          </p:nvSpPr>
          <p:spPr bwMode="auto">
            <a:xfrm>
              <a:off x="6149976" y="7859713"/>
              <a:ext cx="63500" cy="146050"/>
            </a:xfrm>
            <a:custGeom>
              <a:avLst/>
              <a:gdLst>
                <a:gd name="T0" fmla="*/ 0 w 12"/>
                <a:gd name="T1" fmla="*/ 28 h 28"/>
                <a:gd name="T2" fmla="*/ 3 w 12"/>
                <a:gd name="T3" fmla="*/ 28 h 28"/>
                <a:gd name="T4" fmla="*/ 7 w 12"/>
                <a:gd name="T5" fmla="*/ 22 h 28"/>
                <a:gd name="T6" fmla="*/ 8 w 12"/>
                <a:gd name="T7" fmla="*/ 13 h 28"/>
                <a:gd name="T8" fmla="*/ 11 w 12"/>
                <a:gd name="T9" fmla="*/ 3 h 28"/>
                <a:gd name="T10" fmla="*/ 12 w 12"/>
                <a:gd name="T11" fmla="*/ 3 h 28"/>
                <a:gd name="T12" fmla="*/ 12 w 12"/>
                <a:gd name="T13" fmla="*/ 2 h 28"/>
                <a:gd name="T14" fmla="*/ 10 w 12"/>
                <a:gd name="T15" fmla="*/ 2 h 28"/>
                <a:gd name="T16" fmla="*/ 10 w 12"/>
                <a:gd name="T17" fmla="*/ 1 h 28"/>
                <a:gd name="T18" fmla="*/ 9 w 12"/>
                <a:gd name="T19" fmla="*/ 1 h 28"/>
                <a:gd name="T20" fmla="*/ 9 w 12"/>
                <a:gd name="T21" fmla="*/ 1 h 28"/>
                <a:gd name="T22" fmla="*/ 8 w 12"/>
                <a:gd name="T23" fmla="*/ 0 h 28"/>
                <a:gd name="T24" fmla="*/ 8 w 12"/>
                <a:gd name="T25" fmla="*/ 0 h 28"/>
                <a:gd name="T26" fmla="*/ 8 w 12"/>
                <a:gd name="T27" fmla="*/ 0 h 28"/>
                <a:gd name="T28" fmla="*/ 3 w 12"/>
                <a:gd name="T29" fmla="*/ 5 h 28"/>
                <a:gd name="T30" fmla="*/ 1 w 12"/>
                <a:gd name="T31" fmla="*/ 7 h 28"/>
                <a:gd name="T32" fmla="*/ 1 w 12"/>
                <a:gd name="T33" fmla="*/ 7 h 28"/>
                <a:gd name="T34" fmla="*/ 1 w 12"/>
                <a:gd name="T35" fmla="*/ 7 h 28"/>
                <a:gd name="T36" fmla="*/ 0 w 12"/>
                <a:gd name="T37" fmla="*/ 7 h 28"/>
                <a:gd name="T38" fmla="*/ 0 w 12"/>
                <a:gd name="T3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0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4" y="26"/>
                    <a:pt x="5" y="23"/>
                    <a:pt x="7" y="22"/>
                  </a:cubicBezTo>
                  <a:cubicBezTo>
                    <a:pt x="9" y="21"/>
                    <a:pt x="8" y="17"/>
                    <a:pt x="8" y="13"/>
                  </a:cubicBezTo>
                  <a:cubicBezTo>
                    <a:pt x="7" y="9"/>
                    <a:pt x="7" y="4"/>
                    <a:pt x="11" y="3"/>
                  </a:cubicBezTo>
                  <a:cubicBezTo>
                    <a:pt x="11" y="3"/>
                    <a:pt x="11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4" y="3"/>
                    <a:pt x="3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1" name="Freeform 166"/>
            <p:cNvSpPr>
              <a:spLocks/>
            </p:cNvSpPr>
            <p:nvPr/>
          </p:nvSpPr>
          <p:spPr bwMode="auto">
            <a:xfrm>
              <a:off x="8004176" y="10823575"/>
              <a:ext cx="287338" cy="304800"/>
            </a:xfrm>
            <a:custGeom>
              <a:avLst/>
              <a:gdLst>
                <a:gd name="T0" fmla="*/ 25 w 54"/>
                <a:gd name="T1" fmla="*/ 57 h 58"/>
                <a:gd name="T2" fmla="*/ 29 w 54"/>
                <a:gd name="T3" fmla="*/ 57 h 58"/>
                <a:gd name="T4" fmla="*/ 35 w 54"/>
                <a:gd name="T5" fmla="*/ 57 h 58"/>
                <a:gd name="T6" fmla="*/ 35 w 54"/>
                <a:gd name="T7" fmla="*/ 57 h 58"/>
                <a:gd name="T8" fmla="*/ 45 w 54"/>
                <a:gd name="T9" fmla="*/ 55 h 58"/>
                <a:gd name="T10" fmla="*/ 52 w 54"/>
                <a:gd name="T11" fmla="*/ 48 h 58"/>
                <a:gd name="T12" fmla="*/ 54 w 54"/>
                <a:gd name="T13" fmla="*/ 45 h 58"/>
                <a:gd name="T14" fmla="*/ 54 w 54"/>
                <a:gd name="T15" fmla="*/ 44 h 58"/>
                <a:gd name="T16" fmla="*/ 53 w 54"/>
                <a:gd name="T17" fmla="*/ 43 h 58"/>
                <a:gd name="T18" fmla="*/ 53 w 54"/>
                <a:gd name="T19" fmla="*/ 42 h 58"/>
                <a:gd name="T20" fmla="*/ 53 w 54"/>
                <a:gd name="T21" fmla="*/ 42 h 58"/>
                <a:gd name="T22" fmla="*/ 53 w 54"/>
                <a:gd name="T23" fmla="*/ 40 h 58"/>
                <a:gd name="T24" fmla="*/ 52 w 54"/>
                <a:gd name="T25" fmla="*/ 40 h 58"/>
                <a:gd name="T26" fmla="*/ 52 w 54"/>
                <a:gd name="T27" fmla="*/ 39 h 58"/>
                <a:gd name="T28" fmla="*/ 52 w 54"/>
                <a:gd name="T29" fmla="*/ 38 h 58"/>
                <a:gd name="T30" fmla="*/ 52 w 54"/>
                <a:gd name="T31" fmla="*/ 37 h 58"/>
                <a:gd name="T32" fmla="*/ 52 w 54"/>
                <a:gd name="T33" fmla="*/ 36 h 58"/>
                <a:gd name="T34" fmla="*/ 52 w 54"/>
                <a:gd name="T35" fmla="*/ 35 h 58"/>
                <a:gd name="T36" fmla="*/ 52 w 54"/>
                <a:gd name="T37" fmla="*/ 34 h 58"/>
                <a:gd name="T38" fmla="*/ 52 w 54"/>
                <a:gd name="T39" fmla="*/ 33 h 58"/>
                <a:gd name="T40" fmla="*/ 52 w 54"/>
                <a:gd name="T41" fmla="*/ 33 h 58"/>
                <a:gd name="T42" fmla="*/ 53 w 54"/>
                <a:gd name="T43" fmla="*/ 31 h 58"/>
                <a:gd name="T44" fmla="*/ 53 w 54"/>
                <a:gd name="T45" fmla="*/ 28 h 58"/>
                <a:gd name="T46" fmla="*/ 48 w 54"/>
                <a:gd name="T47" fmla="*/ 22 h 58"/>
                <a:gd name="T48" fmla="*/ 45 w 54"/>
                <a:gd name="T49" fmla="*/ 20 h 58"/>
                <a:gd name="T50" fmla="*/ 42 w 54"/>
                <a:gd name="T51" fmla="*/ 17 h 58"/>
                <a:gd name="T52" fmla="*/ 33 w 54"/>
                <a:gd name="T53" fmla="*/ 10 h 58"/>
                <a:gd name="T54" fmla="*/ 31 w 54"/>
                <a:gd name="T55" fmla="*/ 9 h 58"/>
                <a:gd name="T56" fmla="*/ 30 w 54"/>
                <a:gd name="T57" fmla="*/ 10 h 58"/>
                <a:gd name="T58" fmla="*/ 27 w 54"/>
                <a:gd name="T59" fmla="*/ 12 h 58"/>
                <a:gd name="T60" fmla="*/ 27 w 54"/>
                <a:gd name="T61" fmla="*/ 12 h 58"/>
                <a:gd name="T62" fmla="*/ 25 w 54"/>
                <a:gd name="T63" fmla="*/ 10 h 58"/>
                <a:gd name="T64" fmla="*/ 21 w 54"/>
                <a:gd name="T65" fmla="*/ 4 h 58"/>
                <a:gd name="T66" fmla="*/ 13 w 54"/>
                <a:gd name="T67" fmla="*/ 1 h 58"/>
                <a:gd name="T68" fmla="*/ 11 w 54"/>
                <a:gd name="T69" fmla="*/ 1 h 58"/>
                <a:gd name="T70" fmla="*/ 11 w 54"/>
                <a:gd name="T71" fmla="*/ 1 h 58"/>
                <a:gd name="T72" fmla="*/ 10 w 54"/>
                <a:gd name="T73" fmla="*/ 1 h 58"/>
                <a:gd name="T74" fmla="*/ 8 w 54"/>
                <a:gd name="T75" fmla="*/ 4 h 58"/>
                <a:gd name="T76" fmla="*/ 8 w 54"/>
                <a:gd name="T77" fmla="*/ 4 h 58"/>
                <a:gd name="T78" fmla="*/ 7 w 54"/>
                <a:gd name="T79" fmla="*/ 5 h 58"/>
                <a:gd name="T80" fmla="*/ 7 w 54"/>
                <a:gd name="T81" fmla="*/ 5 h 58"/>
                <a:gd name="T82" fmla="*/ 7 w 54"/>
                <a:gd name="T83" fmla="*/ 6 h 58"/>
                <a:gd name="T84" fmla="*/ 5 w 54"/>
                <a:gd name="T85" fmla="*/ 14 h 58"/>
                <a:gd name="T86" fmla="*/ 3 w 54"/>
                <a:gd name="T87" fmla="*/ 26 h 58"/>
                <a:gd name="T88" fmla="*/ 1 w 54"/>
                <a:gd name="T89" fmla="*/ 35 h 58"/>
                <a:gd name="T90" fmla="*/ 0 w 54"/>
                <a:gd name="T91" fmla="*/ 40 h 58"/>
                <a:gd name="T92" fmla="*/ 2 w 54"/>
                <a:gd name="T93" fmla="*/ 46 h 58"/>
                <a:gd name="T94" fmla="*/ 3 w 54"/>
                <a:gd name="T95" fmla="*/ 47 h 58"/>
                <a:gd name="T96" fmla="*/ 3 w 54"/>
                <a:gd name="T97" fmla="*/ 47 h 58"/>
                <a:gd name="T98" fmla="*/ 3 w 54"/>
                <a:gd name="T99" fmla="*/ 47 h 58"/>
                <a:gd name="T100" fmla="*/ 3 w 54"/>
                <a:gd name="T101" fmla="*/ 48 h 58"/>
                <a:gd name="T102" fmla="*/ 3 w 54"/>
                <a:gd name="T103" fmla="*/ 48 h 58"/>
                <a:gd name="T104" fmla="*/ 3 w 54"/>
                <a:gd name="T105" fmla="*/ 49 h 58"/>
                <a:gd name="T106" fmla="*/ 3 w 54"/>
                <a:gd name="T107" fmla="*/ 50 h 58"/>
                <a:gd name="T108" fmla="*/ 3 w 54"/>
                <a:gd name="T109" fmla="*/ 51 h 58"/>
                <a:gd name="T110" fmla="*/ 2 w 54"/>
                <a:gd name="T111" fmla="*/ 52 h 58"/>
                <a:gd name="T112" fmla="*/ 3 w 54"/>
                <a:gd name="T113" fmla="*/ 52 h 58"/>
                <a:gd name="T114" fmla="*/ 6 w 54"/>
                <a:gd name="T115" fmla="*/ 53 h 58"/>
                <a:gd name="T116" fmla="*/ 7 w 54"/>
                <a:gd name="T117" fmla="*/ 53 h 58"/>
                <a:gd name="T118" fmla="*/ 21 w 54"/>
                <a:gd name="T119" fmla="*/ 57 h 58"/>
                <a:gd name="T120" fmla="*/ 23 w 54"/>
                <a:gd name="T121" fmla="*/ 58 h 58"/>
                <a:gd name="T122" fmla="*/ 25 w 54"/>
                <a:gd name="T1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8">
                  <a:moveTo>
                    <a:pt x="25" y="57"/>
                  </a:moveTo>
                  <a:cubicBezTo>
                    <a:pt x="25" y="57"/>
                    <a:pt x="26" y="56"/>
                    <a:pt x="29" y="57"/>
                  </a:cubicBezTo>
                  <a:cubicBezTo>
                    <a:pt x="31" y="57"/>
                    <a:pt x="33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7"/>
                    <a:pt x="43" y="57"/>
                    <a:pt x="45" y="55"/>
                  </a:cubicBezTo>
                  <a:cubicBezTo>
                    <a:pt x="48" y="53"/>
                    <a:pt x="50" y="51"/>
                    <a:pt x="52" y="48"/>
                  </a:cubicBezTo>
                  <a:cubicBezTo>
                    <a:pt x="52" y="47"/>
                    <a:pt x="53" y="46"/>
                    <a:pt x="54" y="45"/>
                  </a:cubicBezTo>
                  <a:cubicBezTo>
                    <a:pt x="54" y="45"/>
                    <a:pt x="54" y="44"/>
                    <a:pt x="54" y="44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41"/>
                    <a:pt x="53" y="41"/>
                    <a:pt x="53" y="40"/>
                  </a:cubicBez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2" y="36"/>
                    <a:pt x="52" y="35"/>
                    <a:pt x="52" y="35"/>
                  </a:cubicBezTo>
                  <a:cubicBezTo>
                    <a:pt x="52" y="35"/>
                    <a:pt x="52" y="34"/>
                    <a:pt x="52" y="34"/>
                  </a:cubicBezTo>
                  <a:cubicBezTo>
                    <a:pt x="52" y="34"/>
                    <a:pt x="52" y="33"/>
                    <a:pt x="5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3" y="32"/>
                    <a:pt x="53" y="31"/>
                  </a:cubicBezTo>
                  <a:cubicBezTo>
                    <a:pt x="53" y="30"/>
                    <a:pt x="53" y="29"/>
                    <a:pt x="53" y="28"/>
                  </a:cubicBezTo>
                  <a:cubicBezTo>
                    <a:pt x="53" y="25"/>
                    <a:pt x="50" y="23"/>
                    <a:pt x="48" y="22"/>
                  </a:cubicBezTo>
                  <a:cubicBezTo>
                    <a:pt x="47" y="21"/>
                    <a:pt x="46" y="20"/>
                    <a:pt x="45" y="20"/>
                  </a:cubicBezTo>
                  <a:cubicBezTo>
                    <a:pt x="45" y="19"/>
                    <a:pt x="43" y="18"/>
                    <a:pt x="42" y="17"/>
                  </a:cubicBezTo>
                  <a:cubicBezTo>
                    <a:pt x="39" y="15"/>
                    <a:pt x="35" y="13"/>
                    <a:pt x="33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1" y="9"/>
                    <a:pt x="30" y="10"/>
                    <a:pt x="30" y="10"/>
                  </a:cubicBezTo>
                  <a:cubicBezTo>
                    <a:pt x="29" y="11"/>
                    <a:pt x="28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5" y="11"/>
                    <a:pt x="25" y="10"/>
                  </a:cubicBezTo>
                  <a:cubicBezTo>
                    <a:pt x="24" y="8"/>
                    <a:pt x="23" y="6"/>
                    <a:pt x="21" y="4"/>
                  </a:cubicBezTo>
                  <a:cubicBezTo>
                    <a:pt x="19" y="1"/>
                    <a:pt x="16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1"/>
                    <a:pt x="5" y="14"/>
                  </a:cubicBezTo>
                  <a:cubicBezTo>
                    <a:pt x="4" y="17"/>
                    <a:pt x="3" y="21"/>
                    <a:pt x="3" y="26"/>
                  </a:cubicBezTo>
                  <a:cubicBezTo>
                    <a:pt x="3" y="31"/>
                    <a:pt x="2" y="33"/>
                    <a:pt x="1" y="35"/>
                  </a:cubicBezTo>
                  <a:cubicBezTo>
                    <a:pt x="0" y="36"/>
                    <a:pt x="0" y="37"/>
                    <a:pt x="0" y="40"/>
                  </a:cubicBezTo>
                  <a:cubicBezTo>
                    <a:pt x="0" y="45"/>
                    <a:pt x="1" y="45"/>
                    <a:pt x="2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50"/>
                    <a:pt x="3" y="50"/>
                  </a:cubicBezTo>
                  <a:cubicBezTo>
                    <a:pt x="3" y="50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3" y="53"/>
                    <a:pt x="4" y="53"/>
                    <a:pt x="6" y="53"/>
                  </a:cubicBezTo>
                  <a:cubicBezTo>
                    <a:pt x="6" y="53"/>
                    <a:pt x="7" y="53"/>
                    <a:pt x="7" y="53"/>
                  </a:cubicBezTo>
                  <a:cubicBezTo>
                    <a:pt x="12" y="53"/>
                    <a:pt x="16" y="55"/>
                    <a:pt x="21" y="57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4" y="58"/>
                    <a:pt x="24" y="58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2" name="Freeform 167"/>
            <p:cNvSpPr>
              <a:spLocks/>
            </p:cNvSpPr>
            <p:nvPr/>
          </p:nvSpPr>
          <p:spPr bwMode="auto">
            <a:xfrm>
              <a:off x="7377113" y="12438063"/>
              <a:ext cx="15875" cy="30163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1 h 6"/>
                <a:gd name="T4" fmla="*/ 0 w 3"/>
                <a:gd name="T5" fmla="*/ 6 h 6"/>
                <a:gd name="T6" fmla="*/ 0 w 3"/>
                <a:gd name="T7" fmla="*/ 6 h 6"/>
                <a:gd name="T8" fmla="*/ 3 w 3"/>
                <a:gd name="T9" fmla="*/ 4 h 6"/>
                <a:gd name="T10" fmla="*/ 3 w 3"/>
                <a:gd name="T11" fmla="*/ 3 h 6"/>
                <a:gd name="T12" fmla="*/ 0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3" name="Freeform 168"/>
            <p:cNvSpPr>
              <a:spLocks/>
            </p:cNvSpPr>
            <p:nvPr/>
          </p:nvSpPr>
          <p:spPr bwMode="auto">
            <a:xfrm>
              <a:off x="7324726" y="9561513"/>
              <a:ext cx="722313" cy="792163"/>
            </a:xfrm>
            <a:custGeom>
              <a:avLst/>
              <a:gdLst>
                <a:gd name="T0" fmla="*/ 5 w 136"/>
                <a:gd name="T1" fmla="*/ 17 h 151"/>
                <a:gd name="T2" fmla="*/ 11 w 136"/>
                <a:gd name="T3" fmla="*/ 28 h 151"/>
                <a:gd name="T4" fmla="*/ 8 w 136"/>
                <a:gd name="T5" fmla="*/ 48 h 151"/>
                <a:gd name="T6" fmla="*/ 6 w 136"/>
                <a:gd name="T7" fmla="*/ 58 h 151"/>
                <a:gd name="T8" fmla="*/ 5 w 136"/>
                <a:gd name="T9" fmla="*/ 71 h 151"/>
                <a:gd name="T10" fmla="*/ 1 w 136"/>
                <a:gd name="T11" fmla="*/ 84 h 151"/>
                <a:gd name="T12" fmla="*/ 1 w 136"/>
                <a:gd name="T13" fmla="*/ 85 h 151"/>
                <a:gd name="T14" fmla="*/ 1 w 136"/>
                <a:gd name="T15" fmla="*/ 87 h 151"/>
                <a:gd name="T16" fmla="*/ 5 w 136"/>
                <a:gd name="T17" fmla="*/ 92 h 151"/>
                <a:gd name="T18" fmla="*/ 11 w 136"/>
                <a:gd name="T19" fmla="*/ 108 h 151"/>
                <a:gd name="T20" fmla="*/ 12 w 136"/>
                <a:gd name="T21" fmla="*/ 112 h 151"/>
                <a:gd name="T22" fmla="*/ 9 w 136"/>
                <a:gd name="T23" fmla="*/ 122 h 151"/>
                <a:gd name="T24" fmla="*/ 18 w 136"/>
                <a:gd name="T25" fmla="*/ 138 h 151"/>
                <a:gd name="T26" fmla="*/ 21 w 136"/>
                <a:gd name="T27" fmla="*/ 151 h 151"/>
                <a:gd name="T28" fmla="*/ 23 w 136"/>
                <a:gd name="T29" fmla="*/ 150 h 151"/>
                <a:gd name="T30" fmla="*/ 35 w 136"/>
                <a:gd name="T31" fmla="*/ 142 h 151"/>
                <a:gd name="T32" fmla="*/ 45 w 136"/>
                <a:gd name="T33" fmla="*/ 141 h 151"/>
                <a:gd name="T34" fmla="*/ 60 w 136"/>
                <a:gd name="T35" fmla="*/ 148 h 151"/>
                <a:gd name="T36" fmla="*/ 68 w 136"/>
                <a:gd name="T37" fmla="*/ 139 h 151"/>
                <a:gd name="T38" fmla="*/ 77 w 136"/>
                <a:gd name="T39" fmla="*/ 140 h 151"/>
                <a:gd name="T40" fmla="*/ 80 w 136"/>
                <a:gd name="T41" fmla="*/ 140 h 151"/>
                <a:gd name="T42" fmla="*/ 91 w 136"/>
                <a:gd name="T43" fmla="*/ 112 h 151"/>
                <a:gd name="T44" fmla="*/ 115 w 136"/>
                <a:gd name="T45" fmla="*/ 108 h 151"/>
                <a:gd name="T46" fmla="*/ 129 w 136"/>
                <a:gd name="T47" fmla="*/ 113 h 151"/>
                <a:gd name="T48" fmla="*/ 133 w 136"/>
                <a:gd name="T49" fmla="*/ 110 h 151"/>
                <a:gd name="T50" fmla="*/ 134 w 136"/>
                <a:gd name="T51" fmla="*/ 108 h 151"/>
                <a:gd name="T52" fmla="*/ 135 w 136"/>
                <a:gd name="T53" fmla="*/ 91 h 151"/>
                <a:gd name="T54" fmla="*/ 123 w 136"/>
                <a:gd name="T55" fmla="*/ 75 h 151"/>
                <a:gd name="T56" fmla="*/ 115 w 136"/>
                <a:gd name="T57" fmla="*/ 75 h 151"/>
                <a:gd name="T58" fmla="*/ 104 w 136"/>
                <a:gd name="T59" fmla="*/ 61 h 151"/>
                <a:gd name="T60" fmla="*/ 105 w 136"/>
                <a:gd name="T61" fmla="*/ 56 h 151"/>
                <a:gd name="T62" fmla="*/ 100 w 136"/>
                <a:gd name="T63" fmla="*/ 44 h 151"/>
                <a:gd name="T64" fmla="*/ 93 w 136"/>
                <a:gd name="T65" fmla="*/ 43 h 151"/>
                <a:gd name="T66" fmla="*/ 89 w 136"/>
                <a:gd name="T67" fmla="*/ 43 h 151"/>
                <a:gd name="T68" fmla="*/ 88 w 136"/>
                <a:gd name="T69" fmla="*/ 42 h 151"/>
                <a:gd name="T70" fmla="*/ 87 w 136"/>
                <a:gd name="T71" fmla="*/ 41 h 151"/>
                <a:gd name="T72" fmla="*/ 79 w 136"/>
                <a:gd name="T73" fmla="*/ 37 h 151"/>
                <a:gd name="T74" fmla="*/ 73 w 136"/>
                <a:gd name="T75" fmla="*/ 33 h 151"/>
                <a:gd name="T76" fmla="*/ 52 w 136"/>
                <a:gd name="T77" fmla="*/ 23 h 151"/>
                <a:gd name="T78" fmla="*/ 47 w 136"/>
                <a:gd name="T79" fmla="*/ 0 h 151"/>
                <a:gd name="T80" fmla="*/ 28 w 136"/>
                <a:gd name="T81" fmla="*/ 5 h 151"/>
                <a:gd name="T82" fmla="*/ 16 w 136"/>
                <a:gd name="T83" fmla="*/ 11 h 151"/>
                <a:gd name="T84" fmla="*/ 3 w 136"/>
                <a:gd name="T85" fmla="*/ 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151">
                  <a:moveTo>
                    <a:pt x="3" y="13"/>
                  </a:moveTo>
                  <a:cubicBezTo>
                    <a:pt x="3" y="13"/>
                    <a:pt x="4" y="13"/>
                    <a:pt x="4" y="13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6" y="19"/>
                    <a:pt x="7" y="20"/>
                    <a:pt x="7" y="21"/>
                  </a:cubicBezTo>
                  <a:cubicBezTo>
                    <a:pt x="9" y="24"/>
                    <a:pt x="10" y="26"/>
                    <a:pt x="11" y="28"/>
                  </a:cubicBezTo>
                  <a:cubicBezTo>
                    <a:pt x="12" y="31"/>
                    <a:pt x="10" y="33"/>
                    <a:pt x="8" y="34"/>
                  </a:cubicBezTo>
                  <a:cubicBezTo>
                    <a:pt x="8" y="34"/>
                    <a:pt x="8" y="34"/>
                    <a:pt x="7" y="35"/>
                  </a:cubicBezTo>
                  <a:cubicBezTo>
                    <a:pt x="7" y="35"/>
                    <a:pt x="7" y="40"/>
                    <a:pt x="8" y="48"/>
                  </a:cubicBezTo>
                  <a:cubicBezTo>
                    <a:pt x="8" y="49"/>
                    <a:pt x="9" y="49"/>
                    <a:pt x="9" y="50"/>
                  </a:cubicBezTo>
                  <a:cubicBezTo>
                    <a:pt x="9" y="51"/>
                    <a:pt x="8" y="53"/>
                    <a:pt x="7" y="55"/>
                  </a:cubicBezTo>
                  <a:cubicBezTo>
                    <a:pt x="6" y="56"/>
                    <a:pt x="5" y="58"/>
                    <a:pt x="6" y="58"/>
                  </a:cubicBezTo>
                  <a:cubicBezTo>
                    <a:pt x="7" y="60"/>
                    <a:pt x="6" y="62"/>
                    <a:pt x="5" y="65"/>
                  </a:cubicBezTo>
                  <a:cubicBezTo>
                    <a:pt x="4" y="66"/>
                    <a:pt x="3" y="68"/>
                    <a:pt x="3" y="69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6" y="72"/>
                    <a:pt x="8" y="73"/>
                    <a:pt x="8" y="74"/>
                  </a:cubicBezTo>
                  <a:cubicBezTo>
                    <a:pt x="8" y="77"/>
                    <a:pt x="4" y="83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6"/>
                    <a:pt x="0" y="86"/>
                  </a:cubicBezTo>
                  <a:cubicBezTo>
                    <a:pt x="0" y="86"/>
                    <a:pt x="1" y="86"/>
                    <a:pt x="1" y="86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2" y="89"/>
                    <a:pt x="2" y="90"/>
                    <a:pt x="3" y="91"/>
                  </a:cubicBezTo>
                  <a:cubicBezTo>
                    <a:pt x="4" y="92"/>
                    <a:pt x="4" y="92"/>
                    <a:pt x="5" y="92"/>
                  </a:cubicBezTo>
                  <a:cubicBezTo>
                    <a:pt x="7" y="94"/>
                    <a:pt x="7" y="97"/>
                    <a:pt x="7" y="99"/>
                  </a:cubicBezTo>
                  <a:cubicBezTo>
                    <a:pt x="7" y="101"/>
                    <a:pt x="6" y="103"/>
                    <a:pt x="8" y="105"/>
                  </a:cubicBezTo>
                  <a:cubicBezTo>
                    <a:pt x="9" y="106"/>
                    <a:pt x="10" y="107"/>
                    <a:pt x="11" y="108"/>
                  </a:cubicBezTo>
                  <a:cubicBezTo>
                    <a:pt x="12" y="108"/>
                    <a:pt x="13" y="109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1"/>
                    <a:pt x="13" y="112"/>
                    <a:pt x="12" y="112"/>
                  </a:cubicBezTo>
                  <a:cubicBezTo>
                    <a:pt x="12" y="113"/>
                    <a:pt x="11" y="114"/>
                    <a:pt x="12" y="115"/>
                  </a:cubicBezTo>
                  <a:cubicBezTo>
                    <a:pt x="12" y="117"/>
                    <a:pt x="12" y="119"/>
                    <a:pt x="10" y="120"/>
                  </a:cubicBezTo>
                  <a:cubicBezTo>
                    <a:pt x="10" y="120"/>
                    <a:pt x="9" y="121"/>
                    <a:pt x="9" y="122"/>
                  </a:cubicBezTo>
                  <a:cubicBezTo>
                    <a:pt x="10" y="124"/>
                    <a:pt x="12" y="127"/>
                    <a:pt x="14" y="128"/>
                  </a:cubicBezTo>
                  <a:cubicBezTo>
                    <a:pt x="16" y="129"/>
                    <a:pt x="16" y="131"/>
                    <a:pt x="16" y="133"/>
                  </a:cubicBezTo>
                  <a:cubicBezTo>
                    <a:pt x="16" y="135"/>
                    <a:pt x="17" y="137"/>
                    <a:pt x="18" y="138"/>
                  </a:cubicBezTo>
                  <a:cubicBezTo>
                    <a:pt x="20" y="141"/>
                    <a:pt x="20" y="144"/>
                    <a:pt x="20" y="148"/>
                  </a:cubicBezTo>
                  <a:cubicBezTo>
                    <a:pt x="20" y="149"/>
                    <a:pt x="21" y="150"/>
                    <a:pt x="21" y="15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51"/>
                    <a:pt x="21" y="151"/>
                    <a:pt x="22" y="151"/>
                  </a:cubicBezTo>
                  <a:cubicBezTo>
                    <a:pt x="22" y="151"/>
                    <a:pt x="22" y="151"/>
                    <a:pt x="23" y="151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4" y="150"/>
                    <a:pt x="25" y="149"/>
                    <a:pt x="26" y="14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9" y="147"/>
                    <a:pt x="32" y="144"/>
                    <a:pt x="35" y="142"/>
                  </a:cubicBezTo>
                  <a:cubicBezTo>
                    <a:pt x="37" y="140"/>
                    <a:pt x="38" y="139"/>
                    <a:pt x="39" y="139"/>
                  </a:cubicBezTo>
                  <a:cubicBezTo>
                    <a:pt x="40" y="139"/>
                    <a:pt x="41" y="139"/>
                    <a:pt x="42" y="140"/>
                  </a:cubicBezTo>
                  <a:cubicBezTo>
                    <a:pt x="43" y="140"/>
                    <a:pt x="44" y="141"/>
                    <a:pt x="45" y="141"/>
                  </a:cubicBezTo>
                  <a:cubicBezTo>
                    <a:pt x="46" y="141"/>
                    <a:pt x="47" y="141"/>
                    <a:pt x="47" y="141"/>
                  </a:cubicBezTo>
                  <a:cubicBezTo>
                    <a:pt x="52" y="142"/>
                    <a:pt x="57" y="143"/>
                    <a:pt x="59" y="147"/>
                  </a:cubicBezTo>
                  <a:cubicBezTo>
                    <a:pt x="59" y="148"/>
                    <a:pt x="60" y="148"/>
                    <a:pt x="60" y="148"/>
                  </a:cubicBezTo>
                  <a:cubicBezTo>
                    <a:pt x="60" y="148"/>
                    <a:pt x="62" y="145"/>
                    <a:pt x="62" y="143"/>
                  </a:cubicBezTo>
                  <a:cubicBezTo>
                    <a:pt x="63" y="142"/>
                    <a:pt x="64" y="141"/>
                    <a:pt x="64" y="140"/>
                  </a:cubicBezTo>
                  <a:cubicBezTo>
                    <a:pt x="65" y="139"/>
                    <a:pt x="66" y="139"/>
                    <a:pt x="68" y="139"/>
                  </a:cubicBezTo>
                  <a:cubicBezTo>
                    <a:pt x="70" y="139"/>
                    <a:pt x="72" y="139"/>
                    <a:pt x="75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80" y="140"/>
                    <a:pt x="80" y="140"/>
                  </a:cubicBezTo>
                  <a:cubicBezTo>
                    <a:pt x="81" y="139"/>
                    <a:pt x="82" y="129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2" y="121"/>
                    <a:pt x="87" y="115"/>
                    <a:pt x="91" y="112"/>
                  </a:cubicBezTo>
                  <a:cubicBezTo>
                    <a:pt x="94" y="110"/>
                    <a:pt x="97" y="110"/>
                    <a:pt x="100" y="110"/>
                  </a:cubicBezTo>
                  <a:cubicBezTo>
                    <a:pt x="102" y="110"/>
                    <a:pt x="104" y="110"/>
                    <a:pt x="105" y="110"/>
                  </a:cubicBezTo>
                  <a:cubicBezTo>
                    <a:pt x="108" y="108"/>
                    <a:pt x="111" y="108"/>
                    <a:pt x="115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8"/>
                    <a:pt x="124" y="110"/>
                    <a:pt x="126" y="111"/>
                  </a:cubicBezTo>
                  <a:cubicBezTo>
                    <a:pt x="127" y="112"/>
                    <a:pt x="128" y="113"/>
                    <a:pt x="129" y="113"/>
                  </a:cubicBezTo>
                  <a:cubicBezTo>
                    <a:pt x="130" y="113"/>
                    <a:pt x="130" y="113"/>
                    <a:pt x="131" y="112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2"/>
                    <a:pt x="132" y="111"/>
                    <a:pt x="133" y="110"/>
                  </a:cubicBezTo>
                  <a:cubicBezTo>
                    <a:pt x="133" y="110"/>
                    <a:pt x="133" y="109"/>
                    <a:pt x="133" y="109"/>
                  </a:cubicBezTo>
                  <a:cubicBezTo>
                    <a:pt x="133" y="109"/>
                    <a:pt x="133" y="108"/>
                    <a:pt x="133" y="108"/>
                  </a:cubicBezTo>
                  <a:cubicBezTo>
                    <a:pt x="133" y="108"/>
                    <a:pt x="134" y="108"/>
                    <a:pt x="134" y="108"/>
                  </a:cubicBezTo>
                  <a:cubicBezTo>
                    <a:pt x="134" y="107"/>
                    <a:pt x="134" y="106"/>
                    <a:pt x="134" y="106"/>
                  </a:cubicBezTo>
                  <a:cubicBezTo>
                    <a:pt x="133" y="104"/>
                    <a:pt x="134" y="102"/>
                    <a:pt x="134" y="99"/>
                  </a:cubicBezTo>
                  <a:cubicBezTo>
                    <a:pt x="135" y="97"/>
                    <a:pt x="136" y="94"/>
                    <a:pt x="135" y="91"/>
                  </a:cubicBezTo>
                  <a:cubicBezTo>
                    <a:pt x="134" y="89"/>
                    <a:pt x="133" y="88"/>
                    <a:pt x="132" y="87"/>
                  </a:cubicBezTo>
                  <a:cubicBezTo>
                    <a:pt x="130" y="85"/>
                    <a:pt x="128" y="83"/>
                    <a:pt x="128" y="80"/>
                  </a:cubicBezTo>
                  <a:cubicBezTo>
                    <a:pt x="128" y="76"/>
                    <a:pt x="127" y="75"/>
                    <a:pt x="123" y="75"/>
                  </a:cubicBezTo>
                  <a:cubicBezTo>
                    <a:pt x="122" y="75"/>
                    <a:pt x="121" y="75"/>
                    <a:pt x="120" y="75"/>
                  </a:cubicBezTo>
                  <a:cubicBezTo>
                    <a:pt x="119" y="75"/>
                    <a:pt x="119" y="75"/>
                    <a:pt x="118" y="75"/>
                  </a:cubicBezTo>
                  <a:cubicBezTo>
                    <a:pt x="117" y="75"/>
                    <a:pt x="116" y="75"/>
                    <a:pt x="115" y="75"/>
                  </a:cubicBezTo>
                  <a:cubicBezTo>
                    <a:pt x="108" y="74"/>
                    <a:pt x="107" y="71"/>
                    <a:pt x="107" y="69"/>
                  </a:cubicBezTo>
                  <a:cubicBezTo>
                    <a:pt x="106" y="67"/>
                    <a:pt x="106" y="66"/>
                    <a:pt x="105" y="64"/>
                  </a:cubicBezTo>
                  <a:cubicBezTo>
                    <a:pt x="105" y="63"/>
                    <a:pt x="104" y="62"/>
                    <a:pt x="104" y="61"/>
                  </a:cubicBezTo>
                  <a:cubicBezTo>
                    <a:pt x="104" y="60"/>
                    <a:pt x="104" y="59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8"/>
                    <a:pt x="106" y="57"/>
                    <a:pt x="105" y="56"/>
                  </a:cubicBezTo>
                  <a:cubicBezTo>
                    <a:pt x="104" y="54"/>
                    <a:pt x="103" y="53"/>
                    <a:pt x="104" y="50"/>
                  </a:cubicBezTo>
                  <a:cubicBezTo>
                    <a:pt x="104" y="47"/>
                    <a:pt x="102" y="46"/>
                    <a:pt x="100" y="44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9" y="43"/>
                    <a:pt x="97" y="43"/>
                    <a:pt x="96" y="43"/>
                  </a:cubicBezTo>
                  <a:cubicBezTo>
                    <a:pt x="96" y="43"/>
                    <a:pt x="95" y="43"/>
                    <a:pt x="94" y="43"/>
                  </a:cubicBezTo>
                  <a:cubicBezTo>
                    <a:pt x="94" y="43"/>
                    <a:pt x="93" y="43"/>
                    <a:pt x="93" y="43"/>
                  </a:cubicBezTo>
                  <a:cubicBezTo>
                    <a:pt x="92" y="43"/>
                    <a:pt x="91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7" y="42"/>
                    <a:pt x="87" y="42"/>
                  </a:cubicBezTo>
                  <a:cubicBezTo>
                    <a:pt x="87" y="42"/>
                    <a:pt x="87" y="41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1"/>
                    <a:pt x="87" y="40"/>
                    <a:pt x="87" y="40"/>
                  </a:cubicBezTo>
                  <a:cubicBezTo>
                    <a:pt x="87" y="38"/>
                    <a:pt x="82" y="37"/>
                    <a:pt x="79" y="37"/>
                  </a:cubicBezTo>
                  <a:cubicBezTo>
                    <a:pt x="76" y="37"/>
                    <a:pt x="76" y="35"/>
                    <a:pt x="75" y="34"/>
                  </a:cubicBezTo>
                  <a:cubicBezTo>
                    <a:pt x="75" y="33"/>
                    <a:pt x="75" y="33"/>
                    <a:pt x="74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69" y="31"/>
                    <a:pt x="68" y="31"/>
                    <a:pt x="66" y="31"/>
                  </a:cubicBezTo>
                  <a:cubicBezTo>
                    <a:pt x="60" y="32"/>
                    <a:pt x="57" y="29"/>
                    <a:pt x="52" y="23"/>
                  </a:cubicBezTo>
                  <a:cubicBezTo>
                    <a:pt x="46" y="16"/>
                    <a:pt x="47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7" y="0"/>
                  </a:cubicBezTo>
                  <a:cubicBezTo>
                    <a:pt x="46" y="0"/>
                    <a:pt x="45" y="0"/>
                    <a:pt x="43" y="0"/>
                  </a:cubicBezTo>
                  <a:cubicBezTo>
                    <a:pt x="41" y="0"/>
                    <a:pt x="40" y="1"/>
                    <a:pt x="38" y="1"/>
                  </a:cubicBezTo>
                  <a:cubicBezTo>
                    <a:pt x="35" y="1"/>
                    <a:pt x="32" y="3"/>
                    <a:pt x="28" y="5"/>
                  </a:cubicBezTo>
                  <a:cubicBezTo>
                    <a:pt x="27" y="5"/>
                    <a:pt x="26" y="6"/>
                    <a:pt x="25" y="6"/>
                  </a:cubicBezTo>
                  <a:cubicBezTo>
                    <a:pt x="23" y="8"/>
                    <a:pt x="22" y="8"/>
                    <a:pt x="20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3" y="14"/>
                    <a:pt x="9" y="15"/>
                    <a:pt x="5" y="14"/>
                  </a:cubicBezTo>
                  <a:cubicBezTo>
                    <a:pt x="5" y="14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4" name="Freeform 169"/>
            <p:cNvSpPr>
              <a:spLocks/>
            </p:cNvSpPr>
            <p:nvPr/>
          </p:nvSpPr>
          <p:spPr bwMode="auto">
            <a:xfrm>
              <a:off x="8248651" y="8629650"/>
              <a:ext cx="169863" cy="209550"/>
            </a:xfrm>
            <a:custGeom>
              <a:avLst/>
              <a:gdLst>
                <a:gd name="T0" fmla="*/ 14 w 32"/>
                <a:gd name="T1" fmla="*/ 38 h 40"/>
                <a:gd name="T2" fmla="*/ 20 w 32"/>
                <a:gd name="T3" fmla="*/ 35 h 40"/>
                <a:gd name="T4" fmla="*/ 21 w 32"/>
                <a:gd name="T5" fmla="*/ 32 h 40"/>
                <a:gd name="T6" fmla="*/ 21 w 32"/>
                <a:gd name="T7" fmla="*/ 31 h 40"/>
                <a:gd name="T8" fmla="*/ 22 w 32"/>
                <a:gd name="T9" fmla="*/ 29 h 40"/>
                <a:gd name="T10" fmla="*/ 23 w 32"/>
                <a:gd name="T11" fmla="*/ 28 h 40"/>
                <a:gd name="T12" fmla="*/ 24 w 32"/>
                <a:gd name="T13" fmla="*/ 27 h 40"/>
                <a:gd name="T14" fmla="*/ 25 w 32"/>
                <a:gd name="T15" fmla="*/ 26 h 40"/>
                <a:gd name="T16" fmla="*/ 26 w 32"/>
                <a:gd name="T17" fmla="*/ 24 h 40"/>
                <a:gd name="T18" fmla="*/ 27 w 32"/>
                <a:gd name="T19" fmla="*/ 23 h 40"/>
                <a:gd name="T20" fmla="*/ 28 w 32"/>
                <a:gd name="T21" fmla="*/ 22 h 40"/>
                <a:gd name="T22" fmla="*/ 29 w 32"/>
                <a:gd name="T23" fmla="*/ 21 h 40"/>
                <a:gd name="T24" fmla="*/ 30 w 32"/>
                <a:gd name="T25" fmla="*/ 20 h 40"/>
                <a:gd name="T26" fmla="*/ 31 w 32"/>
                <a:gd name="T27" fmla="*/ 19 h 40"/>
                <a:gd name="T28" fmla="*/ 31 w 32"/>
                <a:gd name="T29" fmla="*/ 18 h 40"/>
                <a:gd name="T30" fmla="*/ 32 w 32"/>
                <a:gd name="T31" fmla="*/ 17 h 40"/>
                <a:gd name="T32" fmla="*/ 32 w 32"/>
                <a:gd name="T33" fmla="*/ 17 h 40"/>
                <a:gd name="T34" fmla="*/ 26 w 32"/>
                <a:gd name="T35" fmla="*/ 12 h 40"/>
                <a:gd name="T36" fmla="*/ 14 w 32"/>
                <a:gd name="T37" fmla="*/ 3 h 40"/>
                <a:gd name="T38" fmla="*/ 6 w 32"/>
                <a:gd name="T39" fmla="*/ 0 h 40"/>
                <a:gd name="T40" fmla="*/ 6 w 32"/>
                <a:gd name="T41" fmla="*/ 0 h 40"/>
                <a:gd name="T42" fmla="*/ 5 w 32"/>
                <a:gd name="T43" fmla="*/ 1 h 40"/>
                <a:gd name="T44" fmla="*/ 5 w 32"/>
                <a:gd name="T45" fmla="*/ 2 h 40"/>
                <a:gd name="T46" fmla="*/ 5 w 32"/>
                <a:gd name="T47" fmla="*/ 2 h 40"/>
                <a:gd name="T48" fmla="*/ 5 w 32"/>
                <a:gd name="T49" fmla="*/ 3 h 40"/>
                <a:gd name="T50" fmla="*/ 5 w 32"/>
                <a:gd name="T51" fmla="*/ 3 h 40"/>
                <a:gd name="T52" fmla="*/ 4 w 32"/>
                <a:gd name="T53" fmla="*/ 4 h 40"/>
                <a:gd name="T54" fmla="*/ 4 w 32"/>
                <a:gd name="T55" fmla="*/ 4 h 40"/>
                <a:gd name="T56" fmla="*/ 4 w 32"/>
                <a:gd name="T57" fmla="*/ 4 h 40"/>
                <a:gd name="T58" fmla="*/ 4 w 32"/>
                <a:gd name="T59" fmla="*/ 4 h 40"/>
                <a:gd name="T60" fmla="*/ 4 w 32"/>
                <a:gd name="T61" fmla="*/ 5 h 40"/>
                <a:gd name="T62" fmla="*/ 4 w 32"/>
                <a:gd name="T63" fmla="*/ 5 h 40"/>
                <a:gd name="T64" fmla="*/ 4 w 32"/>
                <a:gd name="T65" fmla="*/ 5 h 40"/>
                <a:gd name="T66" fmla="*/ 4 w 32"/>
                <a:gd name="T67" fmla="*/ 5 h 40"/>
                <a:gd name="T68" fmla="*/ 3 w 32"/>
                <a:gd name="T69" fmla="*/ 5 h 40"/>
                <a:gd name="T70" fmla="*/ 2 w 32"/>
                <a:gd name="T71" fmla="*/ 17 h 40"/>
                <a:gd name="T72" fmla="*/ 3 w 32"/>
                <a:gd name="T73" fmla="*/ 33 h 40"/>
                <a:gd name="T74" fmla="*/ 2 w 32"/>
                <a:gd name="T75" fmla="*/ 34 h 40"/>
                <a:gd name="T76" fmla="*/ 2 w 32"/>
                <a:gd name="T77" fmla="*/ 34 h 40"/>
                <a:gd name="T78" fmla="*/ 1 w 32"/>
                <a:gd name="T79" fmla="*/ 36 h 40"/>
                <a:gd name="T80" fmla="*/ 1 w 32"/>
                <a:gd name="T81" fmla="*/ 36 h 40"/>
                <a:gd name="T82" fmla="*/ 1 w 32"/>
                <a:gd name="T83" fmla="*/ 37 h 40"/>
                <a:gd name="T84" fmla="*/ 0 w 32"/>
                <a:gd name="T85" fmla="*/ 38 h 40"/>
                <a:gd name="T86" fmla="*/ 0 w 32"/>
                <a:gd name="T87" fmla="*/ 38 h 40"/>
                <a:gd name="T88" fmla="*/ 0 w 32"/>
                <a:gd name="T89" fmla="*/ 38 h 40"/>
                <a:gd name="T90" fmla="*/ 2 w 32"/>
                <a:gd name="T91" fmla="*/ 39 h 40"/>
                <a:gd name="T92" fmla="*/ 2 w 32"/>
                <a:gd name="T93" fmla="*/ 39 h 40"/>
                <a:gd name="T94" fmla="*/ 5 w 32"/>
                <a:gd name="T95" fmla="*/ 40 h 40"/>
                <a:gd name="T96" fmla="*/ 5 w 32"/>
                <a:gd name="T97" fmla="*/ 40 h 40"/>
                <a:gd name="T98" fmla="*/ 6 w 32"/>
                <a:gd name="T99" fmla="*/ 40 h 40"/>
                <a:gd name="T100" fmla="*/ 7 w 32"/>
                <a:gd name="T101" fmla="*/ 40 h 40"/>
                <a:gd name="T102" fmla="*/ 8 w 32"/>
                <a:gd name="T103" fmla="*/ 39 h 40"/>
                <a:gd name="T104" fmla="*/ 14 w 32"/>
                <a:gd name="T10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" h="40">
                  <a:moveTo>
                    <a:pt x="14" y="38"/>
                  </a:moveTo>
                  <a:cubicBezTo>
                    <a:pt x="17" y="38"/>
                    <a:pt x="18" y="39"/>
                    <a:pt x="20" y="35"/>
                  </a:cubicBezTo>
                  <a:cubicBezTo>
                    <a:pt x="20" y="34"/>
                    <a:pt x="20" y="33"/>
                    <a:pt x="21" y="32"/>
                  </a:cubicBezTo>
                  <a:cubicBezTo>
                    <a:pt x="21" y="32"/>
                    <a:pt x="21" y="31"/>
                    <a:pt x="21" y="31"/>
                  </a:cubicBezTo>
                  <a:cubicBezTo>
                    <a:pt x="22" y="31"/>
                    <a:pt x="22" y="30"/>
                    <a:pt x="22" y="29"/>
                  </a:cubicBezTo>
                  <a:cubicBezTo>
                    <a:pt x="22" y="29"/>
                    <a:pt x="23" y="29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6"/>
                    <a:pt x="25" y="26"/>
                    <a:pt x="25" y="26"/>
                  </a:cubicBezTo>
                  <a:cubicBezTo>
                    <a:pt x="25" y="25"/>
                    <a:pt x="26" y="25"/>
                    <a:pt x="26" y="24"/>
                  </a:cubicBezTo>
                  <a:cubicBezTo>
                    <a:pt x="26" y="24"/>
                    <a:pt x="27" y="24"/>
                    <a:pt x="27" y="23"/>
                  </a:cubicBezTo>
                  <a:cubicBezTo>
                    <a:pt x="27" y="23"/>
                    <a:pt x="28" y="22"/>
                    <a:pt x="28" y="22"/>
                  </a:cubicBezTo>
                  <a:cubicBezTo>
                    <a:pt x="28" y="22"/>
                    <a:pt x="29" y="21"/>
                    <a:pt x="29" y="21"/>
                  </a:cubicBezTo>
                  <a:cubicBezTo>
                    <a:pt x="29" y="21"/>
                    <a:pt x="29" y="20"/>
                    <a:pt x="30" y="20"/>
                  </a:cubicBezTo>
                  <a:cubicBezTo>
                    <a:pt x="30" y="19"/>
                    <a:pt x="30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8"/>
                    <a:pt x="32" y="18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6"/>
                    <a:pt x="28" y="14"/>
                    <a:pt x="26" y="12"/>
                  </a:cubicBezTo>
                  <a:cubicBezTo>
                    <a:pt x="22" y="8"/>
                    <a:pt x="18" y="4"/>
                    <a:pt x="14" y="3"/>
                  </a:cubicBezTo>
                  <a:cubicBezTo>
                    <a:pt x="11" y="2"/>
                    <a:pt x="8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7"/>
                    <a:pt x="0" y="13"/>
                    <a:pt x="2" y="17"/>
                  </a:cubicBezTo>
                  <a:cubicBezTo>
                    <a:pt x="4" y="22"/>
                    <a:pt x="4" y="31"/>
                    <a:pt x="3" y="33"/>
                  </a:cubicBezTo>
                  <a:cubicBezTo>
                    <a:pt x="3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5"/>
                    <a:pt x="2" y="35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0"/>
                    <a:pt x="4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6" y="40"/>
                    <a:pt x="6" y="40"/>
                  </a:cubicBezTo>
                  <a:cubicBezTo>
                    <a:pt x="6" y="40"/>
                    <a:pt x="6" y="40"/>
                    <a:pt x="7" y="40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8"/>
                    <a:pt x="13" y="38"/>
                    <a:pt x="1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5" name="Freeform 170"/>
            <p:cNvSpPr>
              <a:spLocks/>
            </p:cNvSpPr>
            <p:nvPr/>
          </p:nvSpPr>
          <p:spPr bwMode="auto">
            <a:xfrm>
              <a:off x="7739063" y="10137775"/>
              <a:ext cx="504825" cy="514350"/>
            </a:xfrm>
            <a:custGeom>
              <a:avLst/>
              <a:gdLst>
                <a:gd name="T0" fmla="*/ 54 w 95"/>
                <a:gd name="T1" fmla="*/ 7 h 98"/>
                <a:gd name="T2" fmla="*/ 54 w 95"/>
                <a:gd name="T3" fmla="*/ 6 h 98"/>
                <a:gd name="T4" fmla="*/ 53 w 95"/>
                <a:gd name="T5" fmla="*/ 5 h 98"/>
                <a:gd name="T6" fmla="*/ 53 w 95"/>
                <a:gd name="T7" fmla="*/ 4 h 98"/>
                <a:gd name="T8" fmla="*/ 53 w 95"/>
                <a:gd name="T9" fmla="*/ 4 h 98"/>
                <a:gd name="T10" fmla="*/ 50 w 95"/>
                <a:gd name="T11" fmla="*/ 5 h 98"/>
                <a:gd name="T12" fmla="*/ 48 w 95"/>
                <a:gd name="T13" fmla="*/ 4 h 98"/>
                <a:gd name="T14" fmla="*/ 47 w 95"/>
                <a:gd name="T15" fmla="*/ 3 h 98"/>
                <a:gd name="T16" fmla="*/ 37 w 95"/>
                <a:gd name="T17" fmla="*/ 0 h 98"/>
                <a:gd name="T18" fmla="*/ 22 w 95"/>
                <a:gd name="T19" fmla="*/ 2 h 98"/>
                <a:gd name="T20" fmla="*/ 6 w 95"/>
                <a:gd name="T21" fmla="*/ 13 h 98"/>
                <a:gd name="T22" fmla="*/ 0 w 95"/>
                <a:gd name="T23" fmla="*/ 32 h 98"/>
                <a:gd name="T24" fmla="*/ 0 w 95"/>
                <a:gd name="T25" fmla="*/ 32 h 98"/>
                <a:gd name="T26" fmla="*/ 2 w 95"/>
                <a:gd name="T27" fmla="*/ 35 h 98"/>
                <a:gd name="T28" fmla="*/ 4 w 95"/>
                <a:gd name="T29" fmla="*/ 37 h 98"/>
                <a:gd name="T30" fmla="*/ 6 w 95"/>
                <a:gd name="T31" fmla="*/ 39 h 98"/>
                <a:gd name="T32" fmla="*/ 8 w 95"/>
                <a:gd name="T33" fmla="*/ 41 h 98"/>
                <a:gd name="T34" fmla="*/ 10 w 95"/>
                <a:gd name="T35" fmla="*/ 43 h 98"/>
                <a:gd name="T36" fmla="*/ 12 w 95"/>
                <a:gd name="T37" fmla="*/ 45 h 98"/>
                <a:gd name="T38" fmla="*/ 19 w 95"/>
                <a:gd name="T39" fmla="*/ 50 h 98"/>
                <a:gd name="T40" fmla="*/ 40 w 95"/>
                <a:gd name="T41" fmla="*/ 60 h 98"/>
                <a:gd name="T42" fmla="*/ 61 w 95"/>
                <a:gd name="T43" fmla="*/ 71 h 98"/>
                <a:gd name="T44" fmla="*/ 52 w 95"/>
                <a:gd name="T45" fmla="*/ 87 h 98"/>
                <a:gd name="T46" fmla="*/ 48 w 95"/>
                <a:gd name="T47" fmla="*/ 94 h 98"/>
                <a:gd name="T48" fmla="*/ 58 w 95"/>
                <a:gd name="T49" fmla="*/ 96 h 98"/>
                <a:gd name="T50" fmla="*/ 65 w 95"/>
                <a:gd name="T51" fmla="*/ 96 h 98"/>
                <a:gd name="T52" fmla="*/ 74 w 95"/>
                <a:gd name="T53" fmla="*/ 96 h 98"/>
                <a:gd name="T54" fmla="*/ 79 w 95"/>
                <a:gd name="T55" fmla="*/ 95 h 98"/>
                <a:gd name="T56" fmla="*/ 87 w 95"/>
                <a:gd name="T57" fmla="*/ 90 h 98"/>
                <a:gd name="T58" fmla="*/ 88 w 95"/>
                <a:gd name="T59" fmla="*/ 89 h 98"/>
                <a:gd name="T60" fmla="*/ 92 w 95"/>
                <a:gd name="T61" fmla="*/ 74 h 98"/>
                <a:gd name="T62" fmla="*/ 92 w 95"/>
                <a:gd name="T63" fmla="*/ 73 h 98"/>
                <a:gd name="T64" fmla="*/ 92 w 95"/>
                <a:gd name="T65" fmla="*/ 72 h 98"/>
                <a:gd name="T66" fmla="*/ 92 w 95"/>
                <a:gd name="T67" fmla="*/ 72 h 98"/>
                <a:gd name="T68" fmla="*/ 92 w 95"/>
                <a:gd name="T69" fmla="*/ 70 h 98"/>
                <a:gd name="T70" fmla="*/ 93 w 95"/>
                <a:gd name="T71" fmla="*/ 66 h 98"/>
                <a:gd name="T72" fmla="*/ 94 w 95"/>
                <a:gd name="T73" fmla="*/ 55 h 98"/>
                <a:gd name="T74" fmla="*/ 87 w 95"/>
                <a:gd name="T75" fmla="*/ 55 h 98"/>
                <a:gd name="T76" fmla="*/ 78 w 95"/>
                <a:gd name="T77" fmla="*/ 43 h 98"/>
                <a:gd name="T78" fmla="*/ 72 w 95"/>
                <a:gd name="T79" fmla="*/ 34 h 98"/>
                <a:gd name="T80" fmla="*/ 61 w 95"/>
                <a:gd name="T81" fmla="*/ 33 h 98"/>
                <a:gd name="T82" fmla="*/ 55 w 95"/>
                <a:gd name="T83" fmla="*/ 23 h 98"/>
                <a:gd name="T84" fmla="*/ 53 w 95"/>
                <a:gd name="T85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5" h="98">
                  <a:moveTo>
                    <a:pt x="53" y="8"/>
                  </a:moveTo>
                  <a:cubicBezTo>
                    <a:pt x="54" y="8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5"/>
                    <a:pt x="52" y="5"/>
                    <a:pt x="51" y="5"/>
                  </a:cubicBezTo>
                  <a:cubicBezTo>
                    <a:pt x="51" y="5"/>
                    <a:pt x="50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4"/>
                    <a:pt x="49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0" y="0"/>
                    <a:pt x="28" y="1"/>
                  </a:cubicBezTo>
                  <a:cubicBezTo>
                    <a:pt x="26" y="2"/>
                    <a:pt x="24" y="2"/>
                    <a:pt x="22" y="2"/>
                  </a:cubicBezTo>
                  <a:cubicBezTo>
                    <a:pt x="19" y="2"/>
                    <a:pt x="16" y="2"/>
                    <a:pt x="14" y="4"/>
                  </a:cubicBezTo>
                  <a:cubicBezTo>
                    <a:pt x="10" y="7"/>
                    <a:pt x="6" y="12"/>
                    <a:pt x="6" y="13"/>
                  </a:cubicBezTo>
                  <a:cubicBezTo>
                    <a:pt x="6" y="15"/>
                    <a:pt x="5" y="31"/>
                    <a:pt x="2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1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36"/>
                    <a:pt x="4" y="37"/>
                    <a:pt x="4" y="37"/>
                  </a:cubicBezTo>
                  <a:cubicBezTo>
                    <a:pt x="4" y="37"/>
                    <a:pt x="5" y="38"/>
                    <a:pt x="5" y="38"/>
                  </a:cubicBezTo>
                  <a:cubicBezTo>
                    <a:pt x="5" y="38"/>
                    <a:pt x="6" y="39"/>
                    <a:pt x="6" y="39"/>
                  </a:cubicBezTo>
                  <a:cubicBezTo>
                    <a:pt x="6" y="39"/>
                    <a:pt x="7" y="40"/>
                    <a:pt x="7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10" y="42"/>
                    <a:pt x="10" y="43"/>
                    <a:pt x="10" y="43"/>
                  </a:cubicBezTo>
                  <a:cubicBezTo>
                    <a:pt x="11" y="43"/>
                    <a:pt x="11" y="44"/>
                    <a:pt x="12" y="44"/>
                  </a:cubicBezTo>
                  <a:cubicBezTo>
                    <a:pt x="12" y="44"/>
                    <a:pt x="12" y="44"/>
                    <a:pt x="12" y="45"/>
                  </a:cubicBezTo>
                  <a:cubicBezTo>
                    <a:pt x="13" y="45"/>
                    <a:pt x="14" y="46"/>
                    <a:pt x="14" y="46"/>
                  </a:cubicBezTo>
                  <a:cubicBezTo>
                    <a:pt x="17" y="47"/>
                    <a:pt x="18" y="49"/>
                    <a:pt x="19" y="50"/>
                  </a:cubicBezTo>
                  <a:cubicBezTo>
                    <a:pt x="21" y="52"/>
                    <a:pt x="22" y="53"/>
                    <a:pt x="26" y="54"/>
                  </a:cubicBezTo>
                  <a:cubicBezTo>
                    <a:pt x="34" y="54"/>
                    <a:pt x="37" y="58"/>
                    <a:pt x="40" y="60"/>
                  </a:cubicBezTo>
                  <a:cubicBezTo>
                    <a:pt x="41" y="62"/>
                    <a:pt x="46" y="64"/>
                    <a:pt x="50" y="66"/>
                  </a:cubicBezTo>
                  <a:cubicBezTo>
                    <a:pt x="56" y="68"/>
                    <a:pt x="60" y="70"/>
                    <a:pt x="61" y="71"/>
                  </a:cubicBezTo>
                  <a:cubicBezTo>
                    <a:pt x="62" y="73"/>
                    <a:pt x="60" y="75"/>
                    <a:pt x="57" y="77"/>
                  </a:cubicBezTo>
                  <a:cubicBezTo>
                    <a:pt x="55" y="80"/>
                    <a:pt x="52" y="84"/>
                    <a:pt x="52" y="87"/>
                  </a:cubicBezTo>
                  <a:cubicBezTo>
                    <a:pt x="52" y="91"/>
                    <a:pt x="50" y="92"/>
                    <a:pt x="49" y="9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9" y="94"/>
                    <a:pt x="51" y="94"/>
                    <a:pt x="52" y="94"/>
                  </a:cubicBezTo>
                  <a:cubicBezTo>
                    <a:pt x="54" y="95"/>
                    <a:pt x="57" y="95"/>
                    <a:pt x="58" y="96"/>
                  </a:cubicBezTo>
                  <a:cubicBezTo>
                    <a:pt x="59" y="96"/>
                    <a:pt x="61" y="96"/>
                    <a:pt x="62" y="96"/>
                  </a:cubicBezTo>
                  <a:cubicBezTo>
                    <a:pt x="63" y="96"/>
                    <a:pt x="64" y="96"/>
                    <a:pt x="65" y="96"/>
                  </a:cubicBezTo>
                  <a:cubicBezTo>
                    <a:pt x="67" y="96"/>
                    <a:pt x="68" y="96"/>
                    <a:pt x="69" y="97"/>
                  </a:cubicBezTo>
                  <a:cubicBezTo>
                    <a:pt x="70" y="98"/>
                    <a:pt x="72" y="97"/>
                    <a:pt x="74" y="96"/>
                  </a:cubicBezTo>
                  <a:cubicBezTo>
                    <a:pt x="76" y="95"/>
                    <a:pt x="77" y="94"/>
                    <a:pt x="79" y="95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80" y="95"/>
                    <a:pt x="81" y="94"/>
                    <a:pt x="82" y="93"/>
                  </a:cubicBezTo>
                  <a:cubicBezTo>
                    <a:pt x="83" y="91"/>
                    <a:pt x="85" y="90"/>
                    <a:pt x="87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8" y="90"/>
                    <a:pt x="88" y="90"/>
                    <a:pt x="88" y="89"/>
                  </a:cubicBezTo>
                  <a:cubicBezTo>
                    <a:pt x="91" y="87"/>
                    <a:pt x="92" y="78"/>
                    <a:pt x="92" y="75"/>
                  </a:cubicBezTo>
                  <a:cubicBezTo>
                    <a:pt x="92" y="75"/>
                    <a:pt x="92" y="74"/>
                    <a:pt x="92" y="7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1"/>
                  </a:cubicBezTo>
                  <a:cubicBezTo>
                    <a:pt x="92" y="71"/>
                    <a:pt x="92" y="71"/>
                    <a:pt x="92" y="70"/>
                  </a:cubicBezTo>
                  <a:cubicBezTo>
                    <a:pt x="92" y="70"/>
                    <a:pt x="92" y="70"/>
                    <a:pt x="92" y="69"/>
                  </a:cubicBezTo>
                  <a:cubicBezTo>
                    <a:pt x="93" y="68"/>
                    <a:pt x="93" y="67"/>
                    <a:pt x="93" y="66"/>
                  </a:cubicBezTo>
                  <a:cubicBezTo>
                    <a:pt x="93" y="64"/>
                    <a:pt x="94" y="62"/>
                    <a:pt x="94" y="60"/>
                  </a:cubicBezTo>
                  <a:cubicBezTo>
                    <a:pt x="94" y="58"/>
                    <a:pt x="95" y="56"/>
                    <a:pt x="94" y="55"/>
                  </a:cubicBezTo>
                  <a:cubicBezTo>
                    <a:pt x="94" y="54"/>
                    <a:pt x="94" y="54"/>
                    <a:pt x="93" y="54"/>
                  </a:cubicBezTo>
                  <a:cubicBezTo>
                    <a:pt x="91" y="53"/>
                    <a:pt x="89" y="54"/>
                    <a:pt x="87" y="55"/>
                  </a:cubicBezTo>
                  <a:cubicBezTo>
                    <a:pt x="86" y="56"/>
                    <a:pt x="85" y="56"/>
                    <a:pt x="84" y="56"/>
                  </a:cubicBezTo>
                  <a:cubicBezTo>
                    <a:pt x="82" y="56"/>
                    <a:pt x="78" y="44"/>
                    <a:pt x="78" y="43"/>
                  </a:cubicBezTo>
                  <a:cubicBezTo>
                    <a:pt x="77" y="39"/>
                    <a:pt x="74" y="34"/>
                    <a:pt x="72" y="34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0" y="35"/>
                    <a:pt x="69" y="35"/>
                    <a:pt x="68" y="34"/>
                  </a:cubicBezTo>
                  <a:cubicBezTo>
                    <a:pt x="67" y="34"/>
                    <a:pt x="65" y="33"/>
                    <a:pt x="61" y="33"/>
                  </a:cubicBezTo>
                  <a:cubicBezTo>
                    <a:pt x="58" y="33"/>
                    <a:pt x="56" y="33"/>
                    <a:pt x="54" y="31"/>
                  </a:cubicBezTo>
                  <a:cubicBezTo>
                    <a:pt x="53" y="30"/>
                    <a:pt x="54" y="27"/>
                    <a:pt x="55" y="23"/>
                  </a:cubicBezTo>
                  <a:cubicBezTo>
                    <a:pt x="56" y="19"/>
                    <a:pt x="54" y="16"/>
                    <a:pt x="53" y="14"/>
                  </a:cubicBezTo>
                  <a:cubicBezTo>
                    <a:pt x="52" y="12"/>
                    <a:pt x="51" y="10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6" name="Freeform 171"/>
            <p:cNvSpPr>
              <a:spLocks/>
            </p:cNvSpPr>
            <p:nvPr/>
          </p:nvSpPr>
          <p:spPr bwMode="auto">
            <a:xfrm>
              <a:off x="7100888" y="8247063"/>
              <a:ext cx="812800" cy="671513"/>
            </a:xfrm>
            <a:custGeom>
              <a:avLst/>
              <a:gdLst>
                <a:gd name="T0" fmla="*/ 141 w 153"/>
                <a:gd name="T1" fmla="*/ 76 h 128"/>
                <a:gd name="T2" fmla="*/ 138 w 153"/>
                <a:gd name="T3" fmla="*/ 74 h 128"/>
                <a:gd name="T4" fmla="*/ 138 w 153"/>
                <a:gd name="T5" fmla="*/ 66 h 128"/>
                <a:gd name="T6" fmla="*/ 147 w 153"/>
                <a:gd name="T7" fmla="*/ 58 h 128"/>
                <a:gd name="T8" fmla="*/ 149 w 153"/>
                <a:gd name="T9" fmla="*/ 46 h 128"/>
                <a:gd name="T10" fmla="*/ 151 w 153"/>
                <a:gd name="T11" fmla="*/ 44 h 128"/>
                <a:gd name="T12" fmla="*/ 152 w 153"/>
                <a:gd name="T13" fmla="*/ 42 h 128"/>
                <a:gd name="T14" fmla="*/ 138 w 153"/>
                <a:gd name="T15" fmla="*/ 41 h 128"/>
                <a:gd name="T16" fmla="*/ 137 w 153"/>
                <a:gd name="T17" fmla="*/ 36 h 128"/>
                <a:gd name="T18" fmla="*/ 124 w 153"/>
                <a:gd name="T19" fmla="*/ 25 h 128"/>
                <a:gd name="T20" fmla="*/ 119 w 153"/>
                <a:gd name="T21" fmla="*/ 16 h 128"/>
                <a:gd name="T22" fmla="*/ 92 w 153"/>
                <a:gd name="T23" fmla="*/ 24 h 128"/>
                <a:gd name="T24" fmla="*/ 65 w 153"/>
                <a:gd name="T25" fmla="*/ 19 h 128"/>
                <a:gd name="T26" fmla="*/ 55 w 153"/>
                <a:gd name="T27" fmla="*/ 8 h 128"/>
                <a:gd name="T28" fmla="*/ 40 w 153"/>
                <a:gd name="T29" fmla="*/ 0 h 128"/>
                <a:gd name="T30" fmla="*/ 37 w 153"/>
                <a:gd name="T31" fmla="*/ 7 h 128"/>
                <a:gd name="T32" fmla="*/ 24 w 153"/>
                <a:gd name="T33" fmla="*/ 22 h 128"/>
                <a:gd name="T34" fmla="*/ 12 w 153"/>
                <a:gd name="T35" fmla="*/ 28 h 128"/>
                <a:gd name="T36" fmla="*/ 15 w 153"/>
                <a:gd name="T37" fmla="*/ 7 h 128"/>
                <a:gd name="T38" fmla="*/ 10 w 153"/>
                <a:gd name="T39" fmla="*/ 12 h 128"/>
                <a:gd name="T40" fmla="*/ 3 w 153"/>
                <a:gd name="T41" fmla="*/ 29 h 128"/>
                <a:gd name="T42" fmla="*/ 6 w 153"/>
                <a:gd name="T43" fmla="*/ 36 h 128"/>
                <a:gd name="T44" fmla="*/ 11 w 153"/>
                <a:gd name="T45" fmla="*/ 44 h 128"/>
                <a:gd name="T46" fmla="*/ 18 w 153"/>
                <a:gd name="T47" fmla="*/ 57 h 128"/>
                <a:gd name="T48" fmla="*/ 38 w 153"/>
                <a:gd name="T49" fmla="*/ 59 h 128"/>
                <a:gd name="T50" fmla="*/ 54 w 153"/>
                <a:gd name="T51" fmla="*/ 66 h 128"/>
                <a:gd name="T52" fmla="*/ 61 w 153"/>
                <a:gd name="T53" fmla="*/ 65 h 128"/>
                <a:gd name="T54" fmla="*/ 67 w 153"/>
                <a:gd name="T55" fmla="*/ 71 h 128"/>
                <a:gd name="T56" fmla="*/ 68 w 153"/>
                <a:gd name="T57" fmla="*/ 100 h 128"/>
                <a:gd name="T58" fmla="*/ 70 w 153"/>
                <a:gd name="T59" fmla="*/ 114 h 128"/>
                <a:gd name="T60" fmla="*/ 72 w 153"/>
                <a:gd name="T61" fmla="*/ 118 h 128"/>
                <a:gd name="T62" fmla="*/ 77 w 153"/>
                <a:gd name="T63" fmla="*/ 125 h 128"/>
                <a:gd name="T64" fmla="*/ 82 w 153"/>
                <a:gd name="T65" fmla="*/ 128 h 128"/>
                <a:gd name="T66" fmla="*/ 91 w 153"/>
                <a:gd name="T67" fmla="*/ 127 h 128"/>
                <a:gd name="T68" fmla="*/ 101 w 153"/>
                <a:gd name="T69" fmla="*/ 121 h 128"/>
                <a:gd name="T70" fmla="*/ 113 w 153"/>
                <a:gd name="T71" fmla="*/ 111 h 128"/>
                <a:gd name="T72" fmla="*/ 107 w 153"/>
                <a:gd name="T73" fmla="*/ 111 h 128"/>
                <a:gd name="T74" fmla="*/ 106 w 153"/>
                <a:gd name="T75" fmla="*/ 110 h 128"/>
                <a:gd name="T76" fmla="*/ 105 w 153"/>
                <a:gd name="T77" fmla="*/ 108 h 128"/>
                <a:gd name="T78" fmla="*/ 98 w 153"/>
                <a:gd name="T79" fmla="*/ 93 h 128"/>
                <a:gd name="T80" fmla="*/ 107 w 153"/>
                <a:gd name="T81" fmla="*/ 90 h 128"/>
                <a:gd name="T82" fmla="*/ 119 w 153"/>
                <a:gd name="T83" fmla="*/ 96 h 128"/>
                <a:gd name="T84" fmla="*/ 136 w 153"/>
                <a:gd name="T85" fmla="*/ 87 h 128"/>
                <a:gd name="T86" fmla="*/ 142 w 153"/>
                <a:gd name="T87" fmla="*/ 84 h 128"/>
                <a:gd name="T88" fmla="*/ 144 w 153"/>
                <a:gd name="T89" fmla="*/ 8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" h="128">
                  <a:moveTo>
                    <a:pt x="143" y="79"/>
                  </a:moveTo>
                  <a:cubicBezTo>
                    <a:pt x="143" y="79"/>
                    <a:pt x="142" y="78"/>
                    <a:pt x="142" y="78"/>
                  </a:cubicBezTo>
                  <a:cubicBezTo>
                    <a:pt x="141" y="77"/>
                    <a:pt x="141" y="77"/>
                    <a:pt x="141" y="76"/>
                  </a:cubicBezTo>
                  <a:cubicBezTo>
                    <a:pt x="140" y="76"/>
                    <a:pt x="140" y="76"/>
                    <a:pt x="140" y="75"/>
                  </a:cubicBezTo>
                  <a:cubicBezTo>
                    <a:pt x="139" y="75"/>
                    <a:pt x="139" y="75"/>
                    <a:pt x="139" y="74"/>
                  </a:cubicBezTo>
                  <a:cubicBezTo>
                    <a:pt x="139" y="74"/>
                    <a:pt x="138" y="74"/>
                    <a:pt x="138" y="74"/>
                  </a:cubicBezTo>
                  <a:cubicBezTo>
                    <a:pt x="138" y="73"/>
                    <a:pt x="137" y="73"/>
                    <a:pt x="137" y="73"/>
                  </a:cubicBezTo>
                  <a:cubicBezTo>
                    <a:pt x="135" y="71"/>
                    <a:pt x="136" y="69"/>
                    <a:pt x="137" y="68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4"/>
                    <a:pt x="138" y="63"/>
                    <a:pt x="139" y="62"/>
                  </a:cubicBezTo>
                  <a:cubicBezTo>
                    <a:pt x="140" y="60"/>
                    <a:pt x="141" y="60"/>
                    <a:pt x="144" y="59"/>
                  </a:cubicBezTo>
                  <a:cubicBezTo>
                    <a:pt x="146" y="59"/>
                    <a:pt x="147" y="59"/>
                    <a:pt x="147" y="58"/>
                  </a:cubicBezTo>
                  <a:cubicBezTo>
                    <a:pt x="147" y="57"/>
                    <a:pt x="147" y="56"/>
                    <a:pt x="145" y="55"/>
                  </a:cubicBezTo>
                  <a:cubicBezTo>
                    <a:pt x="144" y="55"/>
                    <a:pt x="144" y="54"/>
                    <a:pt x="144" y="53"/>
                  </a:cubicBezTo>
                  <a:cubicBezTo>
                    <a:pt x="144" y="50"/>
                    <a:pt x="147" y="47"/>
                    <a:pt x="149" y="46"/>
                  </a:cubicBezTo>
                  <a:cubicBezTo>
                    <a:pt x="150" y="46"/>
                    <a:pt x="150" y="46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5"/>
                    <a:pt x="151" y="45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2" y="43"/>
                    <a:pt x="152" y="43"/>
                  </a:cubicBezTo>
                  <a:cubicBezTo>
                    <a:pt x="152" y="43"/>
                    <a:pt x="152" y="43"/>
                    <a:pt x="152" y="42"/>
                  </a:cubicBezTo>
                  <a:cubicBezTo>
                    <a:pt x="152" y="42"/>
                    <a:pt x="153" y="42"/>
                    <a:pt x="153" y="42"/>
                  </a:cubicBezTo>
                  <a:cubicBezTo>
                    <a:pt x="149" y="41"/>
                    <a:pt x="145" y="40"/>
                    <a:pt x="142" y="40"/>
                  </a:cubicBezTo>
                  <a:cubicBezTo>
                    <a:pt x="140" y="40"/>
                    <a:pt x="139" y="41"/>
                    <a:pt x="138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6" y="40"/>
                    <a:pt x="136" y="40"/>
                  </a:cubicBezTo>
                  <a:cubicBezTo>
                    <a:pt x="135" y="39"/>
                    <a:pt x="136" y="37"/>
                    <a:pt x="137" y="36"/>
                  </a:cubicBezTo>
                  <a:cubicBezTo>
                    <a:pt x="138" y="34"/>
                    <a:pt x="140" y="32"/>
                    <a:pt x="140" y="30"/>
                  </a:cubicBezTo>
                  <a:cubicBezTo>
                    <a:pt x="140" y="28"/>
                    <a:pt x="132" y="26"/>
                    <a:pt x="127" y="26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4"/>
                    <a:pt x="120" y="22"/>
                    <a:pt x="120" y="21"/>
                  </a:cubicBezTo>
                  <a:cubicBezTo>
                    <a:pt x="120" y="19"/>
                    <a:pt x="122" y="17"/>
                    <a:pt x="125" y="17"/>
                  </a:cubicBezTo>
                  <a:cubicBezTo>
                    <a:pt x="123" y="16"/>
                    <a:pt x="121" y="16"/>
                    <a:pt x="119" y="16"/>
                  </a:cubicBezTo>
                  <a:cubicBezTo>
                    <a:pt x="118" y="16"/>
                    <a:pt x="117" y="16"/>
                    <a:pt x="116" y="16"/>
                  </a:cubicBezTo>
                  <a:cubicBezTo>
                    <a:pt x="110" y="17"/>
                    <a:pt x="100" y="21"/>
                    <a:pt x="95" y="24"/>
                  </a:cubicBezTo>
                  <a:cubicBezTo>
                    <a:pt x="94" y="24"/>
                    <a:pt x="93" y="24"/>
                    <a:pt x="92" y="24"/>
                  </a:cubicBezTo>
                  <a:cubicBezTo>
                    <a:pt x="89" y="24"/>
                    <a:pt x="87" y="23"/>
                    <a:pt x="83" y="21"/>
                  </a:cubicBezTo>
                  <a:cubicBezTo>
                    <a:pt x="80" y="19"/>
                    <a:pt x="76" y="17"/>
                    <a:pt x="73" y="18"/>
                  </a:cubicBezTo>
                  <a:cubicBezTo>
                    <a:pt x="71" y="19"/>
                    <a:pt x="68" y="19"/>
                    <a:pt x="65" y="19"/>
                  </a:cubicBezTo>
                  <a:cubicBezTo>
                    <a:pt x="63" y="19"/>
                    <a:pt x="60" y="19"/>
                    <a:pt x="58" y="17"/>
                  </a:cubicBezTo>
                  <a:cubicBezTo>
                    <a:pt x="58" y="16"/>
                    <a:pt x="57" y="15"/>
                    <a:pt x="57" y="14"/>
                  </a:cubicBezTo>
                  <a:cubicBezTo>
                    <a:pt x="57" y="12"/>
                    <a:pt x="57" y="10"/>
                    <a:pt x="55" y="8"/>
                  </a:cubicBezTo>
                  <a:cubicBezTo>
                    <a:pt x="54" y="7"/>
                    <a:pt x="52" y="6"/>
                    <a:pt x="50" y="6"/>
                  </a:cubicBezTo>
                  <a:cubicBezTo>
                    <a:pt x="46" y="7"/>
                    <a:pt x="44" y="4"/>
                    <a:pt x="43" y="3"/>
                  </a:cubicBezTo>
                  <a:cubicBezTo>
                    <a:pt x="42" y="1"/>
                    <a:pt x="4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2"/>
                    <a:pt x="39" y="2"/>
                  </a:cubicBezTo>
                  <a:cubicBezTo>
                    <a:pt x="39" y="4"/>
                    <a:pt x="39" y="6"/>
                    <a:pt x="37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0" y="10"/>
                    <a:pt x="23" y="12"/>
                    <a:pt x="22" y="15"/>
                  </a:cubicBezTo>
                  <a:cubicBezTo>
                    <a:pt x="22" y="17"/>
                    <a:pt x="23" y="20"/>
                    <a:pt x="24" y="22"/>
                  </a:cubicBezTo>
                  <a:cubicBezTo>
                    <a:pt x="26" y="25"/>
                    <a:pt x="28" y="29"/>
                    <a:pt x="26" y="32"/>
                  </a:cubicBezTo>
                  <a:cubicBezTo>
                    <a:pt x="25" y="34"/>
                    <a:pt x="24" y="35"/>
                    <a:pt x="22" y="35"/>
                  </a:cubicBezTo>
                  <a:cubicBezTo>
                    <a:pt x="18" y="35"/>
                    <a:pt x="14" y="32"/>
                    <a:pt x="12" y="28"/>
                  </a:cubicBezTo>
                  <a:cubicBezTo>
                    <a:pt x="11" y="25"/>
                    <a:pt x="13" y="21"/>
                    <a:pt x="15" y="18"/>
                  </a:cubicBezTo>
                  <a:cubicBezTo>
                    <a:pt x="16" y="16"/>
                    <a:pt x="18" y="14"/>
                    <a:pt x="17" y="13"/>
                  </a:cubicBezTo>
                  <a:cubicBezTo>
                    <a:pt x="17" y="13"/>
                    <a:pt x="15" y="10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9"/>
                    <a:pt x="11" y="11"/>
                    <a:pt x="10" y="12"/>
                  </a:cubicBezTo>
                  <a:cubicBezTo>
                    <a:pt x="7" y="15"/>
                    <a:pt x="4" y="17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5"/>
                    <a:pt x="4" y="27"/>
                    <a:pt x="3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6" y="32"/>
                    <a:pt x="6" y="34"/>
                    <a:pt x="6" y="36"/>
                  </a:cubicBezTo>
                  <a:cubicBezTo>
                    <a:pt x="6" y="37"/>
                    <a:pt x="7" y="37"/>
                    <a:pt x="8" y="38"/>
                  </a:cubicBezTo>
                  <a:cubicBezTo>
                    <a:pt x="10" y="39"/>
                    <a:pt x="12" y="41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0" y="53"/>
                    <a:pt x="13" y="56"/>
                  </a:cubicBezTo>
                  <a:cubicBezTo>
                    <a:pt x="14" y="57"/>
                    <a:pt x="15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0" y="57"/>
                    <a:pt x="23" y="57"/>
                    <a:pt x="25" y="57"/>
                  </a:cubicBezTo>
                  <a:cubicBezTo>
                    <a:pt x="27" y="56"/>
                    <a:pt x="29" y="56"/>
                    <a:pt x="31" y="56"/>
                  </a:cubicBezTo>
                  <a:cubicBezTo>
                    <a:pt x="34" y="56"/>
                    <a:pt x="36" y="57"/>
                    <a:pt x="38" y="59"/>
                  </a:cubicBezTo>
                  <a:cubicBezTo>
                    <a:pt x="41" y="64"/>
                    <a:pt x="45" y="66"/>
                    <a:pt x="50" y="66"/>
                  </a:cubicBezTo>
                  <a:cubicBezTo>
                    <a:pt x="51" y="66"/>
                    <a:pt x="52" y="66"/>
                    <a:pt x="53" y="66"/>
                  </a:cubicBezTo>
                  <a:cubicBezTo>
                    <a:pt x="53" y="66"/>
                    <a:pt x="54" y="66"/>
                    <a:pt x="54" y="66"/>
                  </a:cubicBezTo>
                  <a:cubicBezTo>
                    <a:pt x="57" y="65"/>
                    <a:pt x="59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5"/>
                    <a:pt x="63" y="65"/>
                    <a:pt x="63" y="65"/>
                  </a:cubicBezTo>
                  <a:cubicBezTo>
                    <a:pt x="65" y="66"/>
                    <a:pt x="67" y="66"/>
                    <a:pt x="67" y="67"/>
                  </a:cubicBezTo>
                  <a:cubicBezTo>
                    <a:pt x="68" y="68"/>
                    <a:pt x="68" y="69"/>
                    <a:pt x="67" y="71"/>
                  </a:cubicBezTo>
                  <a:cubicBezTo>
                    <a:pt x="63" y="76"/>
                    <a:pt x="61" y="88"/>
                    <a:pt x="64" y="90"/>
                  </a:cubicBezTo>
                  <a:cubicBezTo>
                    <a:pt x="64" y="91"/>
                    <a:pt x="65" y="92"/>
                    <a:pt x="66" y="92"/>
                  </a:cubicBezTo>
                  <a:cubicBezTo>
                    <a:pt x="68" y="95"/>
                    <a:pt x="71" y="97"/>
                    <a:pt x="68" y="100"/>
                  </a:cubicBezTo>
                  <a:cubicBezTo>
                    <a:pt x="67" y="102"/>
                    <a:pt x="66" y="104"/>
                    <a:pt x="66" y="105"/>
                  </a:cubicBezTo>
                  <a:cubicBezTo>
                    <a:pt x="66" y="106"/>
                    <a:pt x="67" y="107"/>
                    <a:pt x="68" y="107"/>
                  </a:cubicBezTo>
                  <a:cubicBezTo>
                    <a:pt x="69" y="109"/>
                    <a:pt x="71" y="111"/>
                    <a:pt x="70" y="114"/>
                  </a:cubicBezTo>
                  <a:cubicBezTo>
                    <a:pt x="70" y="114"/>
                    <a:pt x="70" y="115"/>
                    <a:pt x="69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70" y="116"/>
                    <a:pt x="71" y="117"/>
                    <a:pt x="72" y="118"/>
                  </a:cubicBezTo>
                  <a:cubicBezTo>
                    <a:pt x="72" y="118"/>
                    <a:pt x="72" y="119"/>
                    <a:pt x="72" y="119"/>
                  </a:cubicBezTo>
                  <a:cubicBezTo>
                    <a:pt x="73" y="120"/>
                    <a:pt x="73" y="121"/>
                    <a:pt x="74" y="121"/>
                  </a:cubicBezTo>
                  <a:cubicBezTo>
                    <a:pt x="75" y="123"/>
                    <a:pt x="76" y="125"/>
                    <a:pt x="77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80" y="128"/>
                    <a:pt x="80" y="128"/>
                    <a:pt x="81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4" y="127"/>
                    <a:pt x="86" y="126"/>
                    <a:pt x="87" y="126"/>
                  </a:cubicBezTo>
                  <a:cubicBezTo>
                    <a:pt x="88" y="126"/>
                    <a:pt x="89" y="127"/>
                    <a:pt x="90" y="127"/>
                  </a:cubicBezTo>
                  <a:cubicBezTo>
                    <a:pt x="90" y="127"/>
                    <a:pt x="90" y="127"/>
                    <a:pt x="91" y="127"/>
                  </a:cubicBezTo>
                  <a:cubicBezTo>
                    <a:pt x="92" y="127"/>
                    <a:pt x="94" y="125"/>
                    <a:pt x="95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1"/>
                    <a:pt x="101" y="121"/>
                  </a:cubicBezTo>
                  <a:cubicBezTo>
                    <a:pt x="102" y="121"/>
                    <a:pt x="103" y="121"/>
                    <a:pt x="103" y="120"/>
                  </a:cubicBezTo>
                  <a:cubicBezTo>
                    <a:pt x="105" y="116"/>
                    <a:pt x="107" y="114"/>
                    <a:pt x="111" y="113"/>
                  </a:cubicBezTo>
                  <a:cubicBezTo>
                    <a:pt x="112" y="113"/>
                    <a:pt x="113" y="112"/>
                    <a:pt x="113" y="111"/>
                  </a:cubicBezTo>
                  <a:cubicBezTo>
                    <a:pt x="113" y="110"/>
                    <a:pt x="111" y="110"/>
                    <a:pt x="110" y="111"/>
                  </a:cubicBezTo>
                  <a:cubicBezTo>
                    <a:pt x="109" y="111"/>
                    <a:pt x="108" y="111"/>
                    <a:pt x="108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6" y="111"/>
                    <a:pt x="106" y="111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5" y="109"/>
                  </a:cubicBezTo>
                  <a:cubicBezTo>
                    <a:pt x="105" y="109"/>
                    <a:pt x="105" y="109"/>
                    <a:pt x="105" y="108"/>
                  </a:cubicBezTo>
                  <a:cubicBezTo>
                    <a:pt x="105" y="106"/>
                    <a:pt x="105" y="105"/>
                    <a:pt x="104" y="105"/>
                  </a:cubicBezTo>
                  <a:cubicBezTo>
                    <a:pt x="103" y="104"/>
                    <a:pt x="102" y="103"/>
                    <a:pt x="102" y="101"/>
                  </a:cubicBezTo>
                  <a:cubicBezTo>
                    <a:pt x="102" y="97"/>
                    <a:pt x="102" y="95"/>
                    <a:pt x="98" y="93"/>
                  </a:cubicBezTo>
                  <a:cubicBezTo>
                    <a:pt x="97" y="92"/>
                    <a:pt x="97" y="91"/>
                    <a:pt x="97" y="91"/>
                  </a:cubicBezTo>
                  <a:cubicBezTo>
                    <a:pt x="97" y="89"/>
                    <a:pt x="101" y="89"/>
                    <a:pt x="102" y="89"/>
                  </a:cubicBezTo>
                  <a:cubicBezTo>
                    <a:pt x="103" y="89"/>
                    <a:pt x="106" y="89"/>
                    <a:pt x="107" y="90"/>
                  </a:cubicBezTo>
                  <a:cubicBezTo>
                    <a:pt x="108" y="91"/>
                    <a:pt x="109" y="91"/>
                    <a:pt x="111" y="91"/>
                  </a:cubicBezTo>
                  <a:cubicBezTo>
                    <a:pt x="114" y="91"/>
                    <a:pt x="117" y="92"/>
                    <a:pt x="117" y="94"/>
                  </a:cubicBezTo>
                  <a:cubicBezTo>
                    <a:pt x="117" y="95"/>
                    <a:pt x="118" y="96"/>
                    <a:pt x="119" y="96"/>
                  </a:cubicBezTo>
                  <a:cubicBezTo>
                    <a:pt x="119" y="96"/>
                    <a:pt x="119" y="95"/>
                    <a:pt x="119" y="95"/>
                  </a:cubicBezTo>
                  <a:cubicBezTo>
                    <a:pt x="119" y="90"/>
                    <a:pt x="125" y="89"/>
                    <a:pt x="128" y="89"/>
                  </a:cubicBezTo>
                  <a:cubicBezTo>
                    <a:pt x="130" y="90"/>
                    <a:pt x="133" y="88"/>
                    <a:pt x="136" y="87"/>
                  </a:cubicBezTo>
                  <a:cubicBezTo>
                    <a:pt x="137" y="87"/>
                    <a:pt x="137" y="86"/>
                    <a:pt x="138" y="86"/>
                  </a:cubicBezTo>
                  <a:cubicBezTo>
                    <a:pt x="139" y="85"/>
                    <a:pt x="141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3"/>
                    <a:pt x="143" y="82"/>
                    <a:pt x="144" y="81"/>
                  </a:cubicBezTo>
                  <a:cubicBezTo>
                    <a:pt x="144" y="81"/>
                    <a:pt x="144" y="81"/>
                    <a:pt x="144" y="81"/>
                  </a:cubicBezTo>
                  <a:cubicBezTo>
                    <a:pt x="144" y="80"/>
                    <a:pt x="143" y="80"/>
                    <a:pt x="143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7" name="Freeform 172"/>
            <p:cNvSpPr>
              <a:spLocks/>
            </p:cNvSpPr>
            <p:nvPr/>
          </p:nvSpPr>
          <p:spPr bwMode="auto">
            <a:xfrm>
              <a:off x="8031163" y="8597900"/>
              <a:ext cx="239713" cy="257175"/>
            </a:xfrm>
            <a:custGeom>
              <a:avLst/>
              <a:gdLst>
                <a:gd name="T0" fmla="*/ 42 w 45"/>
                <a:gd name="T1" fmla="*/ 39 h 49"/>
                <a:gd name="T2" fmla="*/ 42 w 45"/>
                <a:gd name="T3" fmla="*/ 38 h 49"/>
                <a:gd name="T4" fmla="*/ 43 w 45"/>
                <a:gd name="T5" fmla="*/ 10 h 49"/>
                <a:gd name="T6" fmla="*/ 43 w 45"/>
                <a:gd name="T7" fmla="*/ 10 h 49"/>
                <a:gd name="T8" fmla="*/ 43 w 45"/>
                <a:gd name="T9" fmla="*/ 9 h 49"/>
                <a:gd name="T10" fmla="*/ 44 w 45"/>
                <a:gd name="T11" fmla="*/ 9 h 49"/>
                <a:gd name="T12" fmla="*/ 44 w 45"/>
                <a:gd name="T13" fmla="*/ 8 h 49"/>
                <a:gd name="T14" fmla="*/ 44 w 45"/>
                <a:gd name="T15" fmla="*/ 8 h 49"/>
                <a:gd name="T16" fmla="*/ 44 w 45"/>
                <a:gd name="T17" fmla="*/ 7 h 49"/>
                <a:gd name="T18" fmla="*/ 45 w 45"/>
                <a:gd name="T19" fmla="*/ 6 h 49"/>
                <a:gd name="T20" fmla="*/ 35 w 45"/>
                <a:gd name="T21" fmla="*/ 3 h 49"/>
                <a:gd name="T22" fmla="*/ 24 w 45"/>
                <a:gd name="T23" fmla="*/ 5 h 49"/>
                <a:gd name="T24" fmla="*/ 12 w 45"/>
                <a:gd name="T25" fmla="*/ 3 h 49"/>
                <a:gd name="T26" fmla="*/ 11 w 45"/>
                <a:gd name="T27" fmla="*/ 5 h 49"/>
                <a:gd name="T28" fmla="*/ 10 w 45"/>
                <a:gd name="T29" fmla="*/ 7 h 49"/>
                <a:gd name="T30" fmla="*/ 10 w 45"/>
                <a:gd name="T31" fmla="*/ 8 h 49"/>
                <a:gd name="T32" fmla="*/ 10 w 45"/>
                <a:gd name="T33" fmla="*/ 13 h 49"/>
                <a:gd name="T34" fmla="*/ 2 w 45"/>
                <a:gd name="T35" fmla="*/ 20 h 49"/>
                <a:gd name="T36" fmla="*/ 4 w 45"/>
                <a:gd name="T37" fmla="*/ 29 h 49"/>
                <a:gd name="T38" fmla="*/ 11 w 45"/>
                <a:gd name="T39" fmla="*/ 38 h 49"/>
                <a:gd name="T40" fmla="*/ 12 w 45"/>
                <a:gd name="T41" fmla="*/ 40 h 49"/>
                <a:gd name="T42" fmla="*/ 14 w 45"/>
                <a:gd name="T43" fmla="*/ 44 h 49"/>
                <a:gd name="T44" fmla="*/ 16 w 45"/>
                <a:gd name="T45" fmla="*/ 48 h 49"/>
                <a:gd name="T46" fmla="*/ 17 w 45"/>
                <a:gd name="T47" fmla="*/ 48 h 49"/>
                <a:gd name="T48" fmla="*/ 19 w 45"/>
                <a:gd name="T49" fmla="*/ 49 h 49"/>
                <a:gd name="T50" fmla="*/ 20 w 45"/>
                <a:gd name="T51" fmla="*/ 49 h 49"/>
                <a:gd name="T52" fmla="*/ 21 w 45"/>
                <a:gd name="T53" fmla="*/ 49 h 49"/>
                <a:gd name="T54" fmla="*/ 22 w 45"/>
                <a:gd name="T55" fmla="*/ 47 h 49"/>
                <a:gd name="T56" fmla="*/ 26 w 45"/>
                <a:gd name="T57" fmla="*/ 41 h 49"/>
                <a:gd name="T58" fmla="*/ 35 w 45"/>
                <a:gd name="T59" fmla="*/ 40 h 49"/>
                <a:gd name="T60" fmla="*/ 40 w 45"/>
                <a:gd name="T61" fmla="*/ 42 h 49"/>
                <a:gd name="T62" fmla="*/ 40 w 45"/>
                <a:gd name="T63" fmla="*/ 41 h 49"/>
                <a:gd name="T64" fmla="*/ 41 w 45"/>
                <a:gd name="T65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9">
                  <a:moveTo>
                    <a:pt x="41" y="40"/>
                  </a:moveTo>
                  <a:cubicBezTo>
                    <a:pt x="41" y="40"/>
                    <a:pt x="41" y="40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8"/>
                    <a:pt x="42" y="38"/>
                  </a:cubicBezTo>
                  <a:cubicBezTo>
                    <a:pt x="43" y="37"/>
                    <a:pt x="43" y="29"/>
                    <a:pt x="41" y="24"/>
                  </a:cubicBezTo>
                  <a:cubicBezTo>
                    <a:pt x="39" y="19"/>
                    <a:pt x="40" y="12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1" y="4"/>
                    <a:pt x="38" y="3"/>
                    <a:pt x="35" y="3"/>
                  </a:cubicBezTo>
                  <a:cubicBezTo>
                    <a:pt x="33" y="3"/>
                    <a:pt x="32" y="4"/>
                    <a:pt x="30" y="4"/>
                  </a:cubicBezTo>
                  <a:cubicBezTo>
                    <a:pt x="28" y="4"/>
                    <a:pt x="26" y="5"/>
                    <a:pt x="24" y="5"/>
                  </a:cubicBezTo>
                  <a:cubicBezTo>
                    <a:pt x="22" y="5"/>
                    <a:pt x="20" y="4"/>
                    <a:pt x="19" y="3"/>
                  </a:cubicBezTo>
                  <a:cubicBezTo>
                    <a:pt x="18" y="0"/>
                    <a:pt x="15" y="1"/>
                    <a:pt x="12" y="3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9" y="15"/>
                    <a:pt x="6" y="16"/>
                    <a:pt x="4" y="16"/>
                  </a:cubicBezTo>
                  <a:cubicBezTo>
                    <a:pt x="3" y="16"/>
                    <a:pt x="3" y="18"/>
                    <a:pt x="2" y="20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6"/>
                    <a:pt x="3" y="28"/>
                    <a:pt x="4" y="29"/>
                  </a:cubicBezTo>
                  <a:cubicBezTo>
                    <a:pt x="6" y="31"/>
                    <a:pt x="9" y="34"/>
                    <a:pt x="10" y="36"/>
                  </a:cubicBezTo>
                  <a:cubicBezTo>
                    <a:pt x="10" y="36"/>
                    <a:pt x="10" y="37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3" y="43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45"/>
                    <a:pt x="15" y="46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9"/>
                    <a:pt x="20" y="49"/>
                    <a:pt x="20" y="49"/>
                  </a:cubicBezTo>
                  <a:cubicBezTo>
                    <a:pt x="20" y="49"/>
                    <a:pt x="20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2" y="45"/>
                  </a:cubicBezTo>
                  <a:cubicBezTo>
                    <a:pt x="22" y="44"/>
                    <a:pt x="23" y="41"/>
                    <a:pt x="26" y="41"/>
                  </a:cubicBezTo>
                  <a:cubicBezTo>
                    <a:pt x="28" y="41"/>
                    <a:pt x="29" y="41"/>
                    <a:pt x="31" y="41"/>
                  </a:cubicBezTo>
                  <a:cubicBezTo>
                    <a:pt x="33" y="41"/>
                    <a:pt x="34" y="40"/>
                    <a:pt x="35" y="40"/>
                  </a:cubicBezTo>
                  <a:cubicBezTo>
                    <a:pt x="36" y="40"/>
                    <a:pt x="38" y="40"/>
                    <a:pt x="39" y="42"/>
                  </a:cubicBezTo>
                  <a:cubicBezTo>
                    <a:pt x="39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1"/>
                  </a:cubicBezTo>
                  <a:cubicBezTo>
                    <a:pt x="40" y="41"/>
                    <a:pt x="41" y="41"/>
                    <a:pt x="41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8" name="Freeform 173"/>
            <p:cNvSpPr>
              <a:spLocks/>
            </p:cNvSpPr>
            <p:nvPr/>
          </p:nvSpPr>
          <p:spPr bwMode="auto">
            <a:xfrm>
              <a:off x="7834313" y="8472488"/>
              <a:ext cx="271463" cy="414338"/>
            </a:xfrm>
            <a:custGeom>
              <a:avLst/>
              <a:gdLst>
                <a:gd name="T0" fmla="*/ 51 w 51"/>
                <a:gd name="T1" fmla="*/ 71 h 79"/>
                <a:gd name="T2" fmla="*/ 49 w 51"/>
                <a:gd name="T3" fmla="*/ 68 h 79"/>
                <a:gd name="T4" fmla="*/ 47 w 51"/>
                <a:gd name="T5" fmla="*/ 65 h 79"/>
                <a:gd name="T6" fmla="*/ 46 w 51"/>
                <a:gd name="T7" fmla="*/ 63 h 79"/>
                <a:gd name="T8" fmla="*/ 40 w 51"/>
                <a:gd name="T9" fmla="*/ 55 h 79"/>
                <a:gd name="T10" fmla="*/ 36 w 51"/>
                <a:gd name="T11" fmla="*/ 48 h 79"/>
                <a:gd name="T12" fmla="*/ 41 w 51"/>
                <a:gd name="T13" fmla="*/ 38 h 79"/>
                <a:gd name="T14" fmla="*/ 45 w 51"/>
                <a:gd name="T15" fmla="*/ 34 h 79"/>
                <a:gd name="T16" fmla="*/ 45 w 51"/>
                <a:gd name="T17" fmla="*/ 32 h 79"/>
                <a:gd name="T18" fmla="*/ 45 w 51"/>
                <a:gd name="T19" fmla="*/ 30 h 79"/>
                <a:gd name="T20" fmla="*/ 46 w 51"/>
                <a:gd name="T21" fmla="*/ 28 h 79"/>
                <a:gd name="T22" fmla="*/ 41 w 51"/>
                <a:gd name="T23" fmla="*/ 22 h 79"/>
                <a:gd name="T24" fmla="*/ 32 w 51"/>
                <a:gd name="T25" fmla="*/ 16 h 79"/>
                <a:gd name="T26" fmla="*/ 26 w 51"/>
                <a:gd name="T27" fmla="*/ 6 h 79"/>
                <a:gd name="T28" fmla="*/ 17 w 51"/>
                <a:gd name="T29" fmla="*/ 0 h 79"/>
                <a:gd name="T30" fmla="*/ 16 w 51"/>
                <a:gd name="T31" fmla="*/ 1 h 79"/>
                <a:gd name="T32" fmla="*/ 15 w 51"/>
                <a:gd name="T33" fmla="*/ 3 h 79"/>
                <a:gd name="T34" fmla="*/ 13 w 51"/>
                <a:gd name="T35" fmla="*/ 4 h 79"/>
                <a:gd name="T36" fmla="*/ 8 w 51"/>
                <a:gd name="T37" fmla="*/ 10 h 79"/>
                <a:gd name="T38" fmla="*/ 11 w 51"/>
                <a:gd name="T39" fmla="*/ 15 h 79"/>
                <a:gd name="T40" fmla="*/ 2 w 51"/>
                <a:gd name="T41" fmla="*/ 20 h 79"/>
                <a:gd name="T42" fmla="*/ 1 w 51"/>
                <a:gd name="T43" fmla="*/ 26 h 79"/>
                <a:gd name="T44" fmla="*/ 2 w 51"/>
                <a:gd name="T45" fmla="*/ 29 h 79"/>
                <a:gd name="T46" fmla="*/ 3 w 51"/>
                <a:gd name="T47" fmla="*/ 31 h 79"/>
                <a:gd name="T48" fmla="*/ 5 w 51"/>
                <a:gd name="T49" fmla="*/ 34 h 79"/>
                <a:gd name="T50" fmla="*/ 7 w 51"/>
                <a:gd name="T51" fmla="*/ 36 h 79"/>
                <a:gd name="T52" fmla="*/ 9 w 51"/>
                <a:gd name="T53" fmla="*/ 35 h 79"/>
                <a:gd name="T54" fmla="*/ 10 w 51"/>
                <a:gd name="T55" fmla="*/ 35 h 79"/>
                <a:gd name="T56" fmla="*/ 11 w 51"/>
                <a:gd name="T57" fmla="*/ 34 h 79"/>
                <a:gd name="T58" fmla="*/ 15 w 51"/>
                <a:gd name="T59" fmla="*/ 38 h 79"/>
                <a:gd name="T60" fmla="*/ 16 w 51"/>
                <a:gd name="T61" fmla="*/ 44 h 79"/>
                <a:gd name="T62" fmla="*/ 18 w 51"/>
                <a:gd name="T63" fmla="*/ 55 h 79"/>
                <a:gd name="T64" fmla="*/ 20 w 51"/>
                <a:gd name="T65" fmla="*/ 74 h 79"/>
                <a:gd name="T66" fmla="*/ 28 w 51"/>
                <a:gd name="T67" fmla="*/ 79 h 79"/>
                <a:gd name="T68" fmla="*/ 35 w 51"/>
                <a:gd name="T69" fmla="*/ 77 h 79"/>
                <a:gd name="T70" fmla="*/ 41 w 51"/>
                <a:gd name="T71" fmla="*/ 74 h 79"/>
                <a:gd name="T72" fmla="*/ 44 w 51"/>
                <a:gd name="T73" fmla="*/ 72 h 79"/>
                <a:gd name="T74" fmla="*/ 47 w 51"/>
                <a:gd name="T75" fmla="*/ 71 h 79"/>
                <a:gd name="T76" fmla="*/ 47 w 51"/>
                <a:gd name="T77" fmla="*/ 71 h 79"/>
                <a:gd name="T78" fmla="*/ 49 w 51"/>
                <a:gd name="T79" fmla="*/ 71 h 79"/>
                <a:gd name="T80" fmla="*/ 51 w 51"/>
                <a:gd name="T8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79">
                  <a:moveTo>
                    <a:pt x="51" y="71"/>
                  </a:moveTo>
                  <a:cubicBezTo>
                    <a:pt x="51" y="71"/>
                    <a:pt x="51" y="71"/>
                    <a:pt x="51" y="71"/>
                  </a:cubicBezTo>
                  <a:cubicBezTo>
                    <a:pt x="50" y="70"/>
                    <a:pt x="49" y="69"/>
                    <a:pt x="49" y="69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8" y="68"/>
                    <a:pt x="48" y="67"/>
                    <a:pt x="47" y="66"/>
                  </a:cubicBezTo>
                  <a:cubicBezTo>
                    <a:pt x="47" y="66"/>
                    <a:pt x="47" y="65"/>
                    <a:pt x="47" y="65"/>
                  </a:cubicBezTo>
                  <a:cubicBezTo>
                    <a:pt x="47" y="64"/>
                    <a:pt x="46" y="64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2"/>
                    <a:pt x="45" y="61"/>
                    <a:pt x="45" y="61"/>
                  </a:cubicBezTo>
                  <a:cubicBezTo>
                    <a:pt x="44" y="59"/>
                    <a:pt x="42" y="57"/>
                    <a:pt x="40" y="55"/>
                  </a:cubicBezTo>
                  <a:cubicBezTo>
                    <a:pt x="37" y="53"/>
                    <a:pt x="35" y="51"/>
                    <a:pt x="35" y="49"/>
                  </a:cubicBezTo>
                  <a:cubicBezTo>
                    <a:pt x="35" y="49"/>
                    <a:pt x="36" y="48"/>
                    <a:pt x="36" y="48"/>
                  </a:cubicBezTo>
                  <a:cubicBezTo>
                    <a:pt x="37" y="47"/>
                    <a:pt x="37" y="46"/>
                    <a:pt x="37" y="44"/>
                  </a:cubicBezTo>
                  <a:cubicBezTo>
                    <a:pt x="38" y="41"/>
                    <a:pt x="38" y="38"/>
                    <a:pt x="41" y="38"/>
                  </a:cubicBezTo>
                  <a:cubicBezTo>
                    <a:pt x="43" y="38"/>
                    <a:pt x="45" y="37"/>
                    <a:pt x="46" y="36"/>
                  </a:cubicBezTo>
                  <a:cubicBezTo>
                    <a:pt x="46" y="35"/>
                    <a:pt x="46" y="35"/>
                    <a:pt x="45" y="34"/>
                  </a:cubicBezTo>
                  <a:cubicBezTo>
                    <a:pt x="45" y="34"/>
                    <a:pt x="45" y="33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6" y="29"/>
                    <a:pt x="46" y="29"/>
                  </a:cubicBezTo>
                  <a:cubicBezTo>
                    <a:pt x="46" y="29"/>
                    <a:pt x="46" y="28"/>
                    <a:pt x="46" y="2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26"/>
                    <a:pt x="43" y="24"/>
                    <a:pt x="41" y="22"/>
                  </a:cubicBezTo>
                  <a:cubicBezTo>
                    <a:pt x="40" y="21"/>
                    <a:pt x="38" y="18"/>
                    <a:pt x="37" y="18"/>
                  </a:cubicBezTo>
                  <a:cubicBezTo>
                    <a:pt x="35" y="18"/>
                    <a:pt x="33" y="17"/>
                    <a:pt x="32" y="16"/>
                  </a:cubicBezTo>
                  <a:cubicBezTo>
                    <a:pt x="31" y="15"/>
                    <a:pt x="30" y="13"/>
                    <a:pt x="31" y="10"/>
                  </a:cubicBezTo>
                  <a:cubicBezTo>
                    <a:pt x="31" y="9"/>
                    <a:pt x="29" y="8"/>
                    <a:pt x="26" y="6"/>
                  </a:cubicBezTo>
                  <a:cubicBezTo>
                    <a:pt x="24" y="5"/>
                    <a:pt x="21" y="4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0" y="6"/>
                    <a:pt x="8" y="8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2"/>
                    <a:pt x="11" y="14"/>
                    <a:pt x="11" y="15"/>
                  </a:cubicBezTo>
                  <a:cubicBezTo>
                    <a:pt x="11" y="16"/>
                    <a:pt x="10" y="18"/>
                    <a:pt x="6" y="18"/>
                  </a:cubicBezTo>
                  <a:cubicBezTo>
                    <a:pt x="4" y="19"/>
                    <a:pt x="3" y="19"/>
                    <a:pt x="2" y="20"/>
                  </a:cubicBezTo>
                  <a:cubicBezTo>
                    <a:pt x="2" y="20"/>
                    <a:pt x="2" y="21"/>
                    <a:pt x="2" y="23"/>
                  </a:cubicBezTo>
                  <a:cubicBezTo>
                    <a:pt x="2" y="24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3" y="31"/>
                    <a:pt x="3" y="31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2"/>
                    <a:pt x="5" y="33"/>
                    <a:pt x="5" y="34"/>
                  </a:cubicBezTo>
                  <a:cubicBezTo>
                    <a:pt x="6" y="34"/>
                    <a:pt x="6" y="34"/>
                    <a:pt x="6" y="35"/>
                  </a:cubicBezTo>
                  <a:cubicBezTo>
                    <a:pt x="7" y="35"/>
                    <a:pt x="7" y="36"/>
                    <a:pt x="7" y="36"/>
                  </a:cubicBezTo>
                  <a:cubicBezTo>
                    <a:pt x="8" y="36"/>
                    <a:pt x="8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4" y="36"/>
                    <a:pt x="15" y="38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15" y="42"/>
                    <a:pt x="15" y="44"/>
                    <a:pt x="16" y="44"/>
                  </a:cubicBezTo>
                  <a:cubicBezTo>
                    <a:pt x="18" y="45"/>
                    <a:pt x="20" y="47"/>
                    <a:pt x="20" y="49"/>
                  </a:cubicBezTo>
                  <a:cubicBezTo>
                    <a:pt x="20" y="52"/>
                    <a:pt x="19" y="54"/>
                    <a:pt x="18" y="55"/>
                  </a:cubicBezTo>
                  <a:cubicBezTo>
                    <a:pt x="17" y="56"/>
                    <a:pt x="16" y="57"/>
                    <a:pt x="16" y="60"/>
                  </a:cubicBezTo>
                  <a:cubicBezTo>
                    <a:pt x="16" y="64"/>
                    <a:pt x="16" y="70"/>
                    <a:pt x="20" y="74"/>
                  </a:cubicBezTo>
                  <a:cubicBezTo>
                    <a:pt x="22" y="75"/>
                    <a:pt x="23" y="76"/>
                    <a:pt x="24" y="77"/>
                  </a:cubicBezTo>
                  <a:cubicBezTo>
                    <a:pt x="26" y="78"/>
                    <a:pt x="28" y="79"/>
                    <a:pt x="28" y="79"/>
                  </a:cubicBezTo>
                  <a:cubicBezTo>
                    <a:pt x="30" y="79"/>
                    <a:pt x="30" y="78"/>
                    <a:pt x="31" y="78"/>
                  </a:cubicBezTo>
                  <a:cubicBezTo>
                    <a:pt x="32" y="77"/>
                    <a:pt x="33" y="77"/>
                    <a:pt x="35" y="77"/>
                  </a:cubicBezTo>
                  <a:cubicBezTo>
                    <a:pt x="36" y="76"/>
                    <a:pt x="38" y="76"/>
                    <a:pt x="38" y="75"/>
                  </a:cubicBezTo>
                  <a:cubicBezTo>
                    <a:pt x="39" y="74"/>
                    <a:pt x="40" y="74"/>
                    <a:pt x="41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74"/>
                    <a:pt x="43" y="73"/>
                    <a:pt x="44" y="72"/>
                  </a:cubicBezTo>
                  <a:cubicBezTo>
                    <a:pt x="44" y="72"/>
                    <a:pt x="45" y="72"/>
                    <a:pt x="45" y="72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9" name="Freeform 174"/>
            <p:cNvSpPr>
              <a:spLocks/>
            </p:cNvSpPr>
            <p:nvPr/>
          </p:nvSpPr>
          <p:spPr bwMode="auto">
            <a:xfrm>
              <a:off x="14674851" y="6267450"/>
              <a:ext cx="839788" cy="512763"/>
            </a:xfrm>
            <a:custGeom>
              <a:avLst/>
              <a:gdLst>
                <a:gd name="T0" fmla="*/ 15 w 158"/>
                <a:gd name="T1" fmla="*/ 69 h 98"/>
                <a:gd name="T2" fmla="*/ 18 w 158"/>
                <a:gd name="T3" fmla="*/ 68 h 98"/>
                <a:gd name="T4" fmla="*/ 20 w 158"/>
                <a:gd name="T5" fmla="*/ 68 h 98"/>
                <a:gd name="T6" fmla="*/ 21 w 158"/>
                <a:gd name="T7" fmla="*/ 68 h 98"/>
                <a:gd name="T8" fmla="*/ 21 w 158"/>
                <a:gd name="T9" fmla="*/ 67 h 98"/>
                <a:gd name="T10" fmla="*/ 32 w 158"/>
                <a:gd name="T11" fmla="*/ 60 h 98"/>
                <a:gd name="T12" fmla="*/ 39 w 158"/>
                <a:gd name="T13" fmla="*/ 59 h 98"/>
                <a:gd name="T14" fmla="*/ 62 w 158"/>
                <a:gd name="T15" fmla="*/ 63 h 98"/>
                <a:gd name="T16" fmla="*/ 68 w 158"/>
                <a:gd name="T17" fmla="*/ 65 h 98"/>
                <a:gd name="T18" fmla="*/ 86 w 158"/>
                <a:gd name="T19" fmla="*/ 76 h 98"/>
                <a:gd name="T20" fmla="*/ 98 w 158"/>
                <a:gd name="T21" fmla="*/ 81 h 98"/>
                <a:gd name="T22" fmla="*/ 98 w 158"/>
                <a:gd name="T23" fmla="*/ 83 h 98"/>
                <a:gd name="T24" fmla="*/ 99 w 158"/>
                <a:gd name="T25" fmla="*/ 86 h 98"/>
                <a:gd name="T26" fmla="*/ 99 w 158"/>
                <a:gd name="T27" fmla="*/ 89 h 98"/>
                <a:gd name="T28" fmla="*/ 99 w 158"/>
                <a:gd name="T29" fmla="*/ 91 h 98"/>
                <a:gd name="T30" fmla="*/ 100 w 158"/>
                <a:gd name="T31" fmla="*/ 94 h 98"/>
                <a:gd name="T32" fmla="*/ 102 w 158"/>
                <a:gd name="T33" fmla="*/ 94 h 98"/>
                <a:gd name="T34" fmla="*/ 103 w 158"/>
                <a:gd name="T35" fmla="*/ 94 h 98"/>
                <a:gd name="T36" fmla="*/ 113 w 158"/>
                <a:gd name="T37" fmla="*/ 98 h 98"/>
                <a:gd name="T38" fmla="*/ 127 w 158"/>
                <a:gd name="T39" fmla="*/ 87 h 98"/>
                <a:gd name="T40" fmla="*/ 141 w 158"/>
                <a:gd name="T41" fmla="*/ 72 h 98"/>
                <a:gd name="T42" fmla="*/ 146 w 158"/>
                <a:gd name="T43" fmla="*/ 70 h 98"/>
                <a:gd name="T44" fmla="*/ 156 w 158"/>
                <a:gd name="T45" fmla="*/ 68 h 98"/>
                <a:gd name="T46" fmla="*/ 158 w 158"/>
                <a:gd name="T47" fmla="*/ 69 h 98"/>
                <a:gd name="T48" fmla="*/ 148 w 158"/>
                <a:gd name="T49" fmla="*/ 60 h 98"/>
                <a:gd name="T50" fmla="*/ 123 w 158"/>
                <a:gd name="T51" fmla="*/ 44 h 98"/>
                <a:gd name="T52" fmla="*/ 112 w 158"/>
                <a:gd name="T53" fmla="*/ 35 h 98"/>
                <a:gd name="T54" fmla="*/ 103 w 158"/>
                <a:gd name="T55" fmla="*/ 20 h 98"/>
                <a:gd name="T56" fmla="*/ 82 w 158"/>
                <a:gd name="T57" fmla="*/ 5 h 98"/>
                <a:gd name="T58" fmla="*/ 67 w 158"/>
                <a:gd name="T59" fmla="*/ 0 h 98"/>
                <a:gd name="T60" fmla="*/ 61 w 158"/>
                <a:gd name="T61" fmla="*/ 3 h 98"/>
                <a:gd name="T62" fmla="*/ 50 w 158"/>
                <a:gd name="T63" fmla="*/ 13 h 98"/>
                <a:gd name="T64" fmla="*/ 49 w 158"/>
                <a:gd name="T65" fmla="*/ 16 h 98"/>
                <a:gd name="T66" fmla="*/ 40 w 158"/>
                <a:gd name="T67" fmla="*/ 18 h 98"/>
                <a:gd name="T68" fmla="*/ 37 w 158"/>
                <a:gd name="T69" fmla="*/ 17 h 98"/>
                <a:gd name="T70" fmla="*/ 34 w 158"/>
                <a:gd name="T71" fmla="*/ 18 h 98"/>
                <a:gd name="T72" fmla="*/ 15 w 158"/>
                <a:gd name="T73" fmla="*/ 4 h 98"/>
                <a:gd name="T74" fmla="*/ 9 w 158"/>
                <a:gd name="T75" fmla="*/ 6 h 98"/>
                <a:gd name="T76" fmla="*/ 25 w 158"/>
                <a:gd name="T77" fmla="*/ 23 h 98"/>
                <a:gd name="T78" fmla="*/ 11 w 158"/>
                <a:gd name="T79" fmla="*/ 27 h 98"/>
                <a:gd name="T80" fmla="*/ 2 w 158"/>
                <a:gd name="T81" fmla="*/ 27 h 98"/>
                <a:gd name="T82" fmla="*/ 4 w 158"/>
                <a:gd name="T83" fmla="*/ 35 h 98"/>
                <a:gd name="T84" fmla="*/ 6 w 158"/>
                <a:gd name="T85" fmla="*/ 43 h 98"/>
                <a:gd name="T86" fmla="*/ 13 w 158"/>
                <a:gd name="T87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" h="98">
                  <a:moveTo>
                    <a:pt x="14" y="67"/>
                  </a:moveTo>
                  <a:cubicBezTo>
                    <a:pt x="14" y="67"/>
                    <a:pt x="14" y="68"/>
                    <a:pt x="14" y="69"/>
                  </a:cubicBezTo>
                  <a:cubicBezTo>
                    <a:pt x="14" y="69"/>
                    <a:pt x="14" y="69"/>
                    <a:pt x="15" y="69"/>
                  </a:cubicBezTo>
                  <a:cubicBezTo>
                    <a:pt x="15" y="69"/>
                    <a:pt x="15" y="69"/>
                    <a:pt x="16" y="69"/>
                  </a:cubicBezTo>
                  <a:cubicBezTo>
                    <a:pt x="16" y="68"/>
                    <a:pt x="16" y="68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3" y="65"/>
                    <a:pt x="29" y="60"/>
                    <a:pt x="32" y="60"/>
                  </a:cubicBezTo>
                  <a:cubicBezTo>
                    <a:pt x="33" y="60"/>
                    <a:pt x="34" y="60"/>
                    <a:pt x="35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8" y="60"/>
                    <a:pt x="39" y="60"/>
                    <a:pt x="39" y="59"/>
                  </a:cubicBezTo>
                  <a:cubicBezTo>
                    <a:pt x="41" y="58"/>
                    <a:pt x="44" y="57"/>
                    <a:pt x="46" y="57"/>
                  </a:cubicBezTo>
                  <a:cubicBezTo>
                    <a:pt x="48" y="57"/>
                    <a:pt x="53" y="58"/>
                    <a:pt x="54" y="60"/>
                  </a:cubicBezTo>
                  <a:cubicBezTo>
                    <a:pt x="55" y="61"/>
                    <a:pt x="60" y="63"/>
                    <a:pt x="62" y="63"/>
                  </a:cubicBezTo>
                  <a:cubicBezTo>
                    <a:pt x="63" y="63"/>
                    <a:pt x="63" y="63"/>
                    <a:pt x="64" y="64"/>
                  </a:cubicBezTo>
                  <a:cubicBezTo>
                    <a:pt x="64" y="65"/>
                    <a:pt x="65" y="66"/>
                    <a:pt x="67" y="66"/>
                  </a:cubicBezTo>
                  <a:cubicBezTo>
                    <a:pt x="67" y="65"/>
                    <a:pt x="68" y="65"/>
                    <a:pt x="68" y="65"/>
                  </a:cubicBezTo>
                  <a:cubicBezTo>
                    <a:pt x="71" y="65"/>
                    <a:pt x="78" y="66"/>
                    <a:pt x="78" y="70"/>
                  </a:cubicBezTo>
                  <a:cubicBezTo>
                    <a:pt x="78" y="71"/>
                    <a:pt x="79" y="73"/>
                    <a:pt x="82" y="73"/>
                  </a:cubicBezTo>
                  <a:cubicBezTo>
                    <a:pt x="83" y="73"/>
                    <a:pt x="85" y="74"/>
                    <a:pt x="86" y="76"/>
                  </a:cubicBezTo>
                  <a:cubicBezTo>
                    <a:pt x="87" y="77"/>
                    <a:pt x="88" y="79"/>
                    <a:pt x="89" y="79"/>
                  </a:cubicBezTo>
                  <a:cubicBezTo>
                    <a:pt x="90" y="79"/>
                    <a:pt x="91" y="79"/>
                    <a:pt x="92" y="79"/>
                  </a:cubicBezTo>
                  <a:cubicBezTo>
                    <a:pt x="96" y="79"/>
                    <a:pt x="98" y="79"/>
                    <a:pt x="98" y="81"/>
                  </a:cubicBezTo>
                  <a:cubicBezTo>
                    <a:pt x="98" y="81"/>
                    <a:pt x="98" y="82"/>
                    <a:pt x="98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4"/>
                    <a:pt x="98" y="84"/>
                  </a:cubicBezTo>
                  <a:cubicBezTo>
                    <a:pt x="98" y="84"/>
                    <a:pt x="98" y="84"/>
                    <a:pt x="98" y="85"/>
                  </a:cubicBezTo>
                  <a:cubicBezTo>
                    <a:pt x="98" y="85"/>
                    <a:pt x="99" y="85"/>
                    <a:pt x="99" y="86"/>
                  </a:cubicBezTo>
                  <a:cubicBezTo>
                    <a:pt x="99" y="86"/>
                    <a:pt x="99" y="86"/>
                    <a:pt x="99" y="87"/>
                  </a:cubicBezTo>
                  <a:cubicBezTo>
                    <a:pt x="99" y="87"/>
                    <a:pt x="99" y="87"/>
                    <a:pt x="99" y="88"/>
                  </a:cubicBezTo>
                  <a:cubicBezTo>
                    <a:pt x="99" y="88"/>
                    <a:pt x="99" y="88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2"/>
                    <a:pt x="100" y="92"/>
                    <a:pt x="100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0" y="93"/>
                    <a:pt x="100" y="94"/>
                    <a:pt x="100" y="94"/>
                  </a:cubicBezTo>
                  <a:cubicBezTo>
                    <a:pt x="100" y="94"/>
                    <a:pt x="101" y="94"/>
                    <a:pt x="101" y="94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7" y="94"/>
                    <a:pt x="110" y="94"/>
                    <a:pt x="111" y="97"/>
                  </a:cubicBezTo>
                  <a:cubicBezTo>
                    <a:pt x="111" y="97"/>
                    <a:pt x="112" y="98"/>
                    <a:pt x="113" y="98"/>
                  </a:cubicBezTo>
                  <a:cubicBezTo>
                    <a:pt x="115" y="98"/>
                    <a:pt x="117" y="97"/>
                    <a:pt x="118" y="96"/>
                  </a:cubicBezTo>
                  <a:cubicBezTo>
                    <a:pt x="118" y="95"/>
                    <a:pt x="119" y="94"/>
                    <a:pt x="118" y="94"/>
                  </a:cubicBezTo>
                  <a:cubicBezTo>
                    <a:pt x="118" y="90"/>
                    <a:pt x="123" y="89"/>
                    <a:pt x="127" y="87"/>
                  </a:cubicBezTo>
                  <a:cubicBezTo>
                    <a:pt x="130" y="86"/>
                    <a:pt x="134" y="85"/>
                    <a:pt x="135" y="84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6" y="78"/>
                    <a:pt x="138" y="72"/>
                    <a:pt x="141" y="72"/>
                  </a:cubicBezTo>
                  <a:cubicBezTo>
                    <a:pt x="142" y="72"/>
                    <a:pt x="142" y="72"/>
                    <a:pt x="143" y="72"/>
                  </a:cubicBezTo>
                  <a:cubicBezTo>
                    <a:pt x="143" y="72"/>
                    <a:pt x="144" y="72"/>
                    <a:pt x="144" y="72"/>
                  </a:cubicBezTo>
                  <a:cubicBezTo>
                    <a:pt x="145" y="71"/>
                    <a:pt x="146" y="70"/>
                    <a:pt x="146" y="70"/>
                  </a:cubicBezTo>
                  <a:cubicBezTo>
                    <a:pt x="148" y="68"/>
                    <a:pt x="149" y="66"/>
                    <a:pt x="151" y="67"/>
                  </a:cubicBezTo>
                  <a:cubicBezTo>
                    <a:pt x="152" y="67"/>
                    <a:pt x="153" y="67"/>
                    <a:pt x="155" y="68"/>
                  </a:cubicBezTo>
                  <a:cubicBezTo>
                    <a:pt x="155" y="68"/>
                    <a:pt x="156" y="68"/>
                    <a:pt x="156" y="68"/>
                  </a:cubicBezTo>
                  <a:cubicBezTo>
                    <a:pt x="156" y="68"/>
                    <a:pt x="156" y="68"/>
                    <a:pt x="157" y="68"/>
                  </a:cubicBezTo>
                  <a:cubicBezTo>
                    <a:pt x="157" y="69"/>
                    <a:pt x="157" y="69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5" y="62"/>
                    <a:pt x="151" y="60"/>
                    <a:pt x="149" y="60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7" y="60"/>
                    <a:pt x="145" y="58"/>
                    <a:pt x="143" y="56"/>
                  </a:cubicBezTo>
                  <a:cubicBezTo>
                    <a:pt x="141" y="55"/>
                    <a:pt x="139" y="53"/>
                    <a:pt x="137" y="52"/>
                  </a:cubicBezTo>
                  <a:cubicBezTo>
                    <a:pt x="131" y="50"/>
                    <a:pt x="125" y="47"/>
                    <a:pt x="123" y="44"/>
                  </a:cubicBezTo>
                  <a:cubicBezTo>
                    <a:pt x="122" y="43"/>
                    <a:pt x="120" y="41"/>
                    <a:pt x="117" y="40"/>
                  </a:cubicBezTo>
                  <a:cubicBezTo>
                    <a:pt x="115" y="38"/>
                    <a:pt x="112" y="37"/>
                    <a:pt x="112" y="36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3"/>
                    <a:pt x="109" y="29"/>
                    <a:pt x="107" y="26"/>
                  </a:cubicBezTo>
                  <a:cubicBezTo>
                    <a:pt x="106" y="25"/>
                    <a:pt x="105" y="24"/>
                    <a:pt x="105" y="22"/>
                  </a:cubicBezTo>
                  <a:cubicBezTo>
                    <a:pt x="104" y="21"/>
                    <a:pt x="104" y="20"/>
                    <a:pt x="103" y="20"/>
                  </a:cubicBezTo>
                  <a:cubicBezTo>
                    <a:pt x="102" y="19"/>
                    <a:pt x="101" y="19"/>
                    <a:pt x="99" y="19"/>
                  </a:cubicBezTo>
                  <a:cubicBezTo>
                    <a:pt x="89" y="19"/>
                    <a:pt x="85" y="19"/>
                    <a:pt x="85" y="17"/>
                  </a:cubicBezTo>
                  <a:cubicBezTo>
                    <a:pt x="85" y="13"/>
                    <a:pt x="84" y="6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8" y="5"/>
                    <a:pt x="75" y="4"/>
                    <a:pt x="73" y="2"/>
                  </a:cubicBezTo>
                  <a:cubicBezTo>
                    <a:pt x="72" y="1"/>
                    <a:pt x="69" y="0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  <a:cubicBezTo>
                    <a:pt x="65" y="2"/>
                    <a:pt x="63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5"/>
                    <a:pt x="60" y="7"/>
                    <a:pt x="57" y="7"/>
                  </a:cubicBezTo>
                  <a:cubicBezTo>
                    <a:pt x="54" y="7"/>
                    <a:pt x="50" y="11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5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8"/>
                    <a:pt x="47" y="19"/>
                    <a:pt x="45" y="19"/>
                  </a:cubicBezTo>
                  <a:cubicBezTo>
                    <a:pt x="43" y="18"/>
                    <a:pt x="42" y="18"/>
                    <a:pt x="40" y="18"/>
                  </a:cubicBezTo>
                  <a:cubicBezTo>
                    <a:pt x="40" y="18"/>
                    <a:pt x="40" y="18"/>
                    <a:pt x="39" y="17"/>
                  </a:cubicBezTo>
                  <a:cubicBezTo>
                    <a:pt x="38" y="17"/>
                    <a:pt x="38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8"/>
                    <a:pt x="30" y="17"/>
                    <a:pt x="28" y="14"/>
                  </a:cubicBezTo>
                  <a:cubicBezTo>
                    <a:pt x="24" y="9"/>
                    <a:pt x="18" y="4"/>
                    <a:pt x="15" y="4"/>
                  </a:cubicBezTo>
                  <a:cubicBezTo>
                    <a:pt x="8" y="4"/>
                    <a:pt x="5" y="5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6"/>
                    <a:pt x="7" y="6"/>
                    <a:pt x="9" y="6"/>
                  </a:cubicBezTo>
                  <a:cubicBezTo>
                    <a:pt x="14" y="7"/>
                    <a:pt x="15" y="11"/>
                    <a:pt x="16" y="13"/>
                  </a:cubicBezTo>
                  <a:cubicBezTo>
                    <a:pt x="16" y="16"/>
                    <a:pt x="17" y="16"/>
                    <a:pt x="18" y="17"/>
                  </a:cubicBezTo>
                  <a:cubicBezTo>
                    <a:pt x="21" y="17"/>
                    <a:pt x="25" y="21"/>
                    <a:pt x="25" y="23"/>
                  </a:cubicBezTo>
                  <a:cubicBezTo>
                    <a:pt x="25" y="24"/>
                    <a:pt x="25" y="25"/>
                    <a:pt x="23" y="25"/>
                  </a:cubicBezTo>
                  <a:cubicBezTo>
                    <a:pt x="21" y="25"/>
                    <a:pt x="20" y="26"/>
                    <a:pt x="18" y="26"/>
                  </a:cubicBezTo>
                  <a:cubicBezTo>
                    <a:pt x="16" y="27"/>
                    <a:pt x="14" y="28"/>
                    <a:pt x="11" y="27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7" y="26"/>
                    <a:pt x="5" y="25"/>
                    <a:pt x="4" y="25"/>
                  </a:cubicBezTo>
                  <a:cubicBezTo>
                    <a:pt x="3" y="25"/>
                    <a:pt x="3" y="25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0"/>
                    <a:pt x="0" y="33"/>
                    <a:pt x="1" y="34"/>
                  </a:cubicBezTo>
                  <a:cubicBezTo>
                    <a:pt x="1" y="34"/>
                    <a:pt x="2" y="35"/>
                    <a:pt x="4" y="35"/>
                  </a:cubicBezTo>
                  <a:cubicBezTo>
                    <a:pt x="7" y="35"/>
                    <a:pt x="8" y="36"/>
                    <a:pt x="8" y="37"/>
                  </a:cubicBezTo>
                  <a:cubicBezTo>
                    <a:pt x="9" y="39"/>
                    <a:pt x="7" y="42"/>
                    <a:pt x="5" y="43"/>
                  </a:cubicBezTo>
                  <a:cubicBezTo>
                    <a:pt x="5" y="43"/>
                    <a:pt x="5" y="43"/>
                    <a:pt x="6" y="43"/>
                  </a:cubicBezTo>
                  <a:cubicBezTo>
                    <a:pt x="6" y="43"/>
                    <a:pt x="7" y="43"/>
                    <a:pt x="8" y="43"/>
                  </a:cubicBezTo>
                  <a:cubicBezTo>
                    <a:pt x="10" y="43"/>
                    <a:pt x="11" y="44"/>
                    <a:pt x="12" y="45"/>
                  </a:cubicBezTo>
                  <a:cubicBezTo>
                    <a:pt x="12" y="46"/>
                    <a:pt x="12" y="47"/>
                    <a:pt x="13" y="48"/>
                  </a:cubicBezTo>
                  <a:cubicBezTo>
                    <a:pt x="14" y="49"/>
                    <a:pt x="15" y="51"/>
                    <a:pt x="14" y="55"/>
                  </a:cubicBezTo>
                  <a:cubicBezTo>
                    <a:pt x="13" y="57"/>
                    <a:pt x="14" y="62"/>
                    <a:pt x="1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0" name="Freeform 175"/>
            <p:cNvSpPr>
              <a:spLocks/>
            </p:cNvSpPr>
            <p:nvPr/>
          </p:nvSpPr>
          <p:spPr bwMode="auto">
            <a:xfrm>
              <a:off x="15159038" y="6570663"/>
              <a:ext cx="717550" cy="587375"/>
            </a:xfrm>
            <a:custGeom>
              <a:avLst/>
              <a:gdLst>
                <a:gd name="T0" fmla="*/ 127 w 135"/>
                <a:gd name="T1" fmla="*/ 25 h 112"/>
                <a:gd name="T2" fmla="*/ 135 w 135"/>
                <a:gd name="T3" fmla="*/ 22 h 112"/>
                <a:gd name="T4" fmla="*/ 132 w 135"/>
                <a:gd name="T5" fmla="*/ 23 h 112"/>
                <a:gd name="T6" fmla="*/ 129 w 135"/>
                <a:gd name="T7" fmla="*/ 23 h 112"/>
                <a:gd name="T8" fmla="*/ 127 w 135"/>
                <a:gd name="T9" fmla="*/ 23 h 112"/>
                <a:gd name="T10" fmla="*/ 125 w 135"/>
                <a:gd name="T11" fmla="*/ 22 h 112"/>
                <a:gd name="T12" fmla="*/ 125 w 135"/>
                <a:gd name="T13" fmla="*/ 15 h 112"/>
                <a:gd name="T14" fmla="*/ 121 w 135"/>
                <a:gd name="T15" fmla="*/ 0 h 112"/>
                <a:gd name="T16" fmla="*/ 101 w 135"/>
                <a:gd name="T17" fmla="*/ 14 h 112"/>
                <a:gd name="T18" fmla="*/ 94 w 135"/>
                <a:gd name="T19" fmla="*/ 16 h 112"/>
                <a:gd name="T20" fmla="*/ 87 w 135"/>
                <a:gd name="T21" fmla="*/ 19 h 112"/>
                <a:gd name="T22" fmla="*/ 85 w 135"/>
                <a:gd name="T23" fmla="*/ 19 h 112"/>
                <a:gd name="T24" fmla="*/ 82 w 135"/>
                <a:gd name="T25" fmla="*/ 17 h 112"/>
                <a:gd name="T26" fmla="*/ 75 w 135"/>
                <a:gd name="T27" fmla="*/ 14 h 112"/>
                <a:gd name="T28" fmla="*/ 70 w 135"/>
                <a:gd name="T29" fmla="*/ 12 h 112"/>
                <a:gd name="T30" fmla="*/ 68 w 135"/>
                <a:gd name="T31" fmla="*/ 13 h 112"/>
                <a:gd name="T32" fmla="*/ 67 w 135"/>
                <a:gd name="T33" fmla="*/ 13 h 112"/>
                <a:gd name="T34" fmla="*/ 60 w 135"/>
                <a:gd name="T35" fmla="*/ 11 h 112"/>
                <a:gd name="T36" fmla="*/ 57 w 135"/>
                <a:gd name="T37" fmla="*/ 13 h 112"/>
                <a:gd name="T38" fmla="*/ 50 w 135"/>
                <a:gd name="T39" fmla="*/ 16 h 112"/>
                <a:gd name="T40" fmla="*/ 45 w 135"/>
                <a:gd name="T41" fmla="*/ 26 h 112"/>
                <a:gd name="T42" fmla="*/ 29 w 135"/>
                <a:gd name="T43" fmla="*/ 37 h 112"/>
                <a:gd name="T44" fmla="*/ 27 w 135"/>
                <a:gd name="T45" fmla="*/ 40 h 112"/>
                <a:gd name="T46" fmla="*/ 14 w 135"/>
                <a:gd name="T47" fmla="*/ 38 h 112"/>
                <a:gd name="T48" fmla="*/ 9 w 135"/>
                <a:gd name="T49" fmla="*/ 38 h 112"/>
                <a:gd name="T50" fmla="*/ 9 w 135"/>
                <a:gd name="T51" fmla="*/ 38 h 112"/>
                <a:gd name="T52" fmla="*/ 7 w 135"/>
                <a:gd name="T53" fmla="*/ 39 h 112"/>
                <a:gd name="T54" fmla="*/ 7 w 135"/>
                <a:gd name="T55" fmla="*/ 42 h 112"/>
                <a:gd name="T56" fmla="*/ 4 w 135"/>
                <a:gd name="T57" fmla="*/ 50 h 112"/>
                <a:gd name="T58" fmla="*/ 1 w 135"/>
                <a:gd name="T59" fmla="*/ 60 h 112"/>
                <a:gd name="T60" fmla="*/ 2 w 135"/>
                <a:gd name="T61" fmla="*/ 82 h 112"/>
                <a:gd name="T62" fmla="*/ 14 w 135"/>
                <a:gd name="T63" fmla="*/ 91 h 112"/>
                <a:gd name="T64" fmla="*/ 2 w 135"/>
                <a:gd name="T65" fmla="*/ 108 h 112"/>
                <a:gd name="T66" fmla="*/ 3 w 135"/>
                <a:gd name="T67" fmla="*/ 110 h 112"/>
                <a:gd name="T68" fmla="*/ 8 w 135"/>
                <a:gd name="T69" fmla="*/ 111 h 112"/>
                <a:gd name="T70" fmla="*/ 16 w 135"/>
                <a:gd name="T71" fmla="*/ 111 h 112"/>
                <a:gd name="T72" fmla="*/ 24 w 135"/>
                <a:gd name="T73" fmla="*/ 112 h 112"/>
                <a:gd name="T74" fmla="*/ 65 w 135"/>
                <a:gd name="T75" fmla="*/ 101 h 112"/>
                <a:gd name="T76" fmla="*/ 76 w 135"/>
                <a:gd name="T77" fmla="*/ 90 h 112"/>
                <a:gd name="T78" fmla="*/ 92 w 135"/>
                <a:gd name="T79" fmla="*/ 83 h 112"/>
                <a:gd name="T80" fmla="*/ 98 w 135"/>
                <a:gd name="T81" fmla="*/ 80 h 112"/>
                <a:gd name="T82" fmla="*/ 109 w 135"/>
                <a:gd name="T83" fmla="*/ 64 h 112"/>
                <a:gd name="T84" fmla="*/ 106 w 135"/>
                <a:gd name="T85" fmla="*/ 55 h 112"/>
                <a:gd name="T86" fmla="*/ 112 w 135"/>
                <a:gd name="T87" fmla="*/ 55 h 112"/>
                <a:gd name="T88" fmla="*/ 119 w 135"/>
                <a:gd name="T89" fmla="*/ 52 h 112"/>
                <a:gd name="T90" fmla="*/ 125 w 135"/>
                <a:gd name="T91" fmla="*/ 39 h 112"/>
                <a:gd name="T92" fmla="*/ 122 w 135"/>
                <a:gd name="T9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" h="112">
                  <a:moveTo>
                    <a:pt x="125" y="26"/>
                  </a:moveTo>
                  <a:cubicBezTo>
                    <a:pt x="126" y="26"/>
                    <a:pt x="126" y="26"/>
                    <a:pt x="127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9" y="25"/>
                    <a:pt x="131" y="24"/>
                    <a:pt x="132" y="23"/>
                  </a:cubicBezTo>
                  <a:cubicBezTo>
                    <a:pt x="133" y="23"/>
                    <a:pt x="134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3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1" y="23"/>
                    <a:pt x="130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8" y="23"/>
                    <a:pt x="128" y="23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6" y="23"/>
                    <a:pt x="126" y="23"/>
                  </a:cubicBezTo>
                  <a:cubicBezTo>
                    <a:pt x="126" y="23"/>
                    <a:pt x="126" y="23"/>
                    <a:pt x="125" y="22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4" y="21"/>
                    <a:pt x="124" y="20"/>
                    <a:pt x="124" y="19"/>
                  </a:cubicBezTo>
                  <a:cubicBezTo>
                    <a:pt x="124" y="18"/>
                    <a:pt x="125" y="18"/>
                    <a:pt x="125" y="17"/>
                  </a:cubicBezTo>
                  <a:cubicBezTo>
                    <a:pt x="125" y="16"/>
                    <a:pt x="125" y="16"/>
                    <a:pt x="125" y="15"/>
                  </a:cubicBezTo>
                  <a:cubicBezTo>
                    <a:pt x="126" y="12"/>
                    <a:pt x="127" y="10"/>
                    <a:pt x="125" y="9"/>
                  </a:cubicBezTo>
                  <a:cubicBezTo>
                    <a:pt x="122" y="8"/>
                    <a:pt x="122" y="5"/>
                    <a:pt x="122" y="3"/>
                  </a:cubicBezTo>
                  <a:cubicBezTo>
                    <a:pt x="122" y="0"/>
                    <a:pt x="122" y="0"/>
                    <a:pt x="121" y="0"/>
                  </a:cubicBezTo>
                  <a:cubicBezTo>
                    <a:pt x="117" y="0"/>
                    <a:pt x="112" y="6"/>
                    <a:pt x="112" y="9"/>
                  </a:cubicBezTo>
                  <a:cubicBezTo>
                    <a:pt x="112" y="11"/>
                    <a:pt x="109" y="12"/>
                    <a:pt x="106" y="12"/>
                  </a:cubicBezTo>
                  <a:cubicBezTo>
                    <a:pt x="104" y="13"/>
                    <a:pt x="101" y="13"/>
                    <a:pt x="101" y="14"/>
                  </a:cubicBezTo>
                  <a:cubicBezTo>
                    <a:pt x="101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4" y="16"/>
                    <a:pt x="94" y="16"/>
                  </a:cubicBezTo>
                  <a:cubicBezTo>
                    <a:pt x="92" y="16"/>
                    <a:pt x="90" y="17"/>
                    <a:pt x="89" y="18"/>
                  </a:cubicBezTo>
                  <a:cubicBezTo>
                    <a:pt x="89" y="19"/>
                    <a:pt x="88" y="19"/>
                    <a:pt x="87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9"/>
                    <a:pt x="86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1" y="16"/>
                    <a:pt x="80" y="16"/>
                    <a:pt x="79" y="16"/>
                  </a:cubicBezTo>
                  <a:cubicBezTo>
                    <a:pt x="77" y="16"/>
                    <a:pt x="76" y="15"/>
                    <a:pt x="75" y="14"/>
                  </a:cubicBezTo>
                  <a:cubicBezTo>
                    <a:pt x="73" y="13"/>
                    <a:pt x="71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7" y="13"/>
                    <a:pt x="67" y="13"/>
                  </a:cubicBezTo>
                  <a:cubicBezTo>
                    <a:pt x="65" y="13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11"/>
                    <a:pt x="58" y="11"/>
                    <a:pt x="58" y="12"/>
                  </a:cubicBezTo>
                  <a:cubicBezTo>
                    <a:pt x="57" y="12"/>
                    <a:pt x="57" y="13"/>
                    <a:pt x="57" y="13"/>
                  </a:cubicBezTo>
                  <a:cubicBezTo>
                    <a:pt x="56" y="14"/>
                    <a:pt x="54" y="16"/>
                    <a:pt x="52" y="16"/>
                  </a:cubicBezTo>
                  <a:cubicBezTo>
                    <a:pt x="52" y="16"/>
                    <a:pt x="51" y="16"/>
                    <a:pt x="51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7"/>
                  </a:cubicBezTo>
                  <a:cubicBezTo>
                    <a:pt x="48" y="19"/>
                    <a:pt x="47" y="22"/>
                    <a:pt x="4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9"/>
                    <a:pt x="41" y="30"/>
                    <a:pt x="37" y="31"/>
                  </a:cubicBezTo>
                  <a:cubicBezTo>
                    <a:pt x="33" y="32"/>
                    <a:pt x="29" y="34"/>
                    <a:pt x="29" y="35"/>
                  </a:cubicBezTo>
                  <a:cubicBezTo>
                    <a:pt x="30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8" y="39"/>
                  </a:cubicBezTo>
                  <a:cubicBezTo>
                    <a:pt x="28" y="39"/>
                    <a:pt x="27" y="40"/>
                    <a:pt x="27" y="40"/>
                  </a:cubicBezTo>
                  <a:cubicBezTo>
                    <a:pt x="25" y="41"/>
                    <a:pt x="23" y="42"/>
                    <a:pt x="22" y="42"/>
                  </a:cubicBezTo>
                  <a:cubicBezTo>
                    <a:pt x="20" y="42"/>
                    <a:pt x="18" y="41"/>
                    <a:pt x="18" y="39"/>
                  </a:cubicBezTo>
                  <a:cubicBezTo>
                    <a:pt x="17" y="38"/>
                    <a:pt x="16" y="38"/>
                    <a:pt x="1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8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8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5"/>
                    <a:pt x="6" y="47"/>
                    <a:pt x="5" y="48"/>
                  </a:cubicBezTo>
                  <a:cubicBezTo>
                    <a:pt x="4" y="49"/>
                    <a:pt x="4" y="49"/>
                    <a:pt x="4" y="50"/>
                  </a:cubicBezTo>
                  <a:cubicBezTo>
                    <a:pt x="3" y="50"/>
                    <a:pt x="2" y="51"/>
                    <a:pt x="2" y="51"/>
                  </a:cubicBezTo>
                  <a:cubicBezTo>
                    <a:pt x="2" y="52"/>
                    <a:pt x="2" y="52"/>
                    <a:pt x="2" y="53"/>
                  </a:cubicBezTo>
                  <a:cubicBezTo>
                    <a:pt x="1" y="55"/>
                    <a:pt x="0" y="59"/>
                    <a:pt x="1" y="60"/>
                  </a:cubicBezTo>
                  <a:cubicBezTo>
                    <a:pt x="2" y="62"/>
                    <a:pt x="1" y="64"/>
                    <a:pt x="1" y="66"/>
                  </a:cubicBezTo>
                  <a:cubicBezTo>
                    <a:pt x="0" y="68"/>
                    <a:pt x="0" y="70"/>
                    <a:pt x="1" y="72"/>
                  </a:cubicBezTo>
                  <a:cubicBezTo>
                    <a:pt x="2" y="76"/>
                    <a:pt x="2" y="79"/>
                    <a:pt x="2" y="82"/>
                  </a:cubicBezTo>
                  <a:cubicBezTo>
                    <a:pt x="2" y="83"/>
                    <a:pt x="2" y="85"/>
                    <a:pt x="3" y="85"/>
                  </a:cubicBezTo>
                  <a:cubicBezTo>
                    <a:pt x="3" y="86"/>
                    <a:pt x="4" y="86"/>
                    <a:pt x="5" y="86"/>
                  </a:cubicBezTo>
                  <a:cubicBezTo>
                    <a:pt x="8" y="87"/>
                    <a:pt x="13" y="88"/>
                    <a:pt x="14" y="91"/>
                  </a:cubicBezTo>
                  <a:cubicBezTo>
                    <a:pt x="15" y="95"/>
                    <a:pt x="10" y="99"/>
                    <a:pt x="6" y="103"/>
                  </a:cubicBezTo>
                  <a:cubicBezTo>
                    <a:pt x="5" y="105"/>
                    <a:pt x="2" y="107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10"/>
                    <a:pt x="3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5" y="110"/>
                    <a:pt x="6" y="110"/>
                    <a:pt x="6" y="110"/>
                  </a:cubicBezTo>
                  <a:cubicBezTo>
                    <a:pt x="7" y="110"/>
                    <a:pt x="8" y="111"/>
                    <a:pt x="8" y="111"/>
                  </a:cubicBezTo>
                  <a:cubicBezTo>
                    <a:pt x="9" y="111"/>
                    <a:pt x="10" y="111"/>
                    <a:pt x="11" y="111"/>
                  </a:cubicBezTo>
                  <a:cubicBezTo>
                    <a:pt x="11" y="111"/>
                    <a:pt x="12" y="111"/>
                    <a:pt x="13" y="111"/>
                  </a:cubicBezTo>
                  <a:cubicBezTo>
                    <a:pt x="14" y="111"/>
                    <a:pt x="15" y="111"/>
                    <a:pt x="16" y="111"/>
                  </a:cubicBezTo>
                  <a:cubicBezTo>
                    <a:pt x="16" y="111"/>
                    <a:pt x="16" y="111"/>
                    <a:pt x="17" y="112"/>
                  </a:cubicBezTo>
                  <a:cubicBezTo>
                    <a:pt x="18" y="112"/>
                    <a:pt x="20" y="112"/>
                    <a:pt x="21" y="112"/>
                  </a:cubicBezTo>
                  <a:cubicBezTo>
                    <a:pt x="22" y="112"/>
                    <a:pt x="23" y="112"/>
                    <a:pt x="24" y="112"/>
                  </a:cubicBezTo>
                  <a:cubicBezTo>
                    <a:pt x="35" y="112"/>
                    <a:pt x="59" y="109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6"/>
                    <a:pt x="65" y="103"/>
                    <a:pt x="65" y="101"/>
                  </a:cubicBezTo>
                  <a:cubicBezTo>
                    <a:pt x="64" y="99"/>
                    <a:pt x="64" y="97"/>
                    <a:pt x="64" y="96"/>
                  </a:cubicBezTo>
                  <a:cubicBezTo>
                    <a:pt x="65" y="94"/>
                    <a:pt x="70" y="90"/>
                    <a:pt x="74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90"/>
                    <a:pt x="78" y="90"/>
                    <a:pt x="79" y="90"/>
                  </a:cubicBezTo>
                  <a:cubicBezTo>
                    <a:pt x="81" y="90"/>
                    <a:pt x="81" y="89"/>
                    <a:pt x="81" y="89"/>
                  </a:cubicBezTo>
                  <a:cubicBezTo>
                    <a:pt x="81" y="86"/>
                    <a:pt x="88" y="83"/>
                    <a:pt x="92" y="83"/>
                  </a:cubicBezTo>
                  <a:cubicBezTo>
                    <a:pt x="94" y="83"/>
                    <a:pt x="95" y="84"/>
                    <a:pt x="95" y="84"/>
                  </a:cubicBezTo>
                  <a:cubicBezTo>
                    <a:pt x="95" y="85"/>
                    <a:pt x="95" y="85"/>
                    <a:pt x="96" y="85"/>
                  </a:cubicBezTo>
                  <a:cubicBezTo>
                    <a:pt x="97" y="85"/>
                    <a:pt x="98" y="84"/>
                    <a:pt x="98" y="80"/>
                  </a:cubicBezTo>
                  <a:cubicBezTo>
                    <a:pt x="98" y="79"/>
                    <a:pt x="98" y="78"/>
                    <a:pt x="98" y="77"/>
                  </a:cubicBezTo>
                  <a:cubicBezTo>
                    <a:pt x="98" y="72"/>
                    <a:pt x="99" y="67"/>
                    <a:pt x="103" y="67"/>
                  </a:cubicBezTo>
                  <a:cubicBezTo>
                    <a:pt x="106" y="67"/>
                    <a:pt x="108" y="65"/>
                    <a:pt x="109" y="64"/>
                  </a:cubicBezTo>
                  <a:cubicBezTo>
                    <a:pt x="109" y="64"/>
                    <a:pt x="110" y="64"/>
                    <a:pt x="110" y="63"/>
                  </a:cubicBezTo>
                  <a:cubicBezTo>
                    <a:pt x="110" y="63"/>
                    <a:pt x="109" y="62"/>
                    <a:pt x="108" y="61"/>
                  </a:cubicBezTo>
                  <a:cubicBezTo>
                    <a:pt x="106" y="59"/>
                    <a:pt x="105" y="57"/>
                    <a:pt x="106" y="55"/>
                  </a:cubicBezTo>
                  <a:cubicBezTo>
                    <a:pt x="107" y="55"/>
                    <a:pt x="107" y="55"/>
                    <a:pt x="108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1" y="55"/>
                    <a:pt x="111" y="55"/>
                    <a:pt x="112" y="55"/>
                  </a:cubicBezTo>
                  <a:cubicBezTo>
                    <a:pt x="114" y="56"/>
                    <a:pt x="116" y="56"/>
                    <a:pt x="117" y="56"/>
                  </a:cubicBezTo>
                  <a:cubicBezTo>
                    <a:pt x="118" y="56"/>
                    <a:pt x="119" y="56"/>
                    <a:pt x="119" y="56"/>
                  </a:cubicBezTo>
                  <a:cubicBezTo>
                    <a:pt x="119" y="55"/>
                    <a:pt x="119" y="53"/>
                    <a:pt x="119" y="52"/>
                  </a:cubicBezTo>
                  <a:cubicBezTo>
                    <a:pt x="119" y="50"/>
                    <a:pt x="119" y="48"/>
                    <a:pt x="120" y="47"/>
                  </a:cubicBezTo>
                  <a:cubicBezTo>
                    <a:pt x="120" y="46"/>
                    <a:pt x="121" y="45"/>
                    <a:pt x="122" y="44"/>
                  </a:cubicBezTo>
                  <a:cubicBezTo>
                    <a:pt x="124" y="42"/>
                    <a:pt x="125" y="41"/>
                    <a:pt x="125" y="39"/>
                  </a:cubicBezTo>
                  <a:cubicBezTo>
                    <a:pt x="125" y="39"/>
                    <a:pt x="125" y="38"/>
                    <a:pt x="125" y="37"/>
                  </a:cubicBezTo>
                  <a:cubicBezTo>
                    <a:pt x="125" y="36"/>
                    <a:pt x="125" y="35"/>
                    <a:pt x="123" y="33"/>
                  </a:cubicBezTo>
                  <a:cubicBezTo>
                    <a:pt x="122" y="32"/>
                    <a:pt x="121" y="30"/>
                    <a:pt x="122" y="29"/>
                  </a:cubicBezTo>
                  <a:cubicBezTo>
                    <a:pt x="122" y="27"/>
                    <a:pt x="124" y="26"/>
                    <a:pt x="1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1" name="Freeform 176"/>
            <p:cNvSpPr>
              <a:spLocks/>
            </p:cNvSpPr>
            <p:nvPr/>
          </p:nvSpPr>
          <p:spPr bwMode="auto">
            <a:xfrm>
              <a:off x="15897226" y="6638925"/>
              <a:ext cx="101600" cy="36513"/>
            </a:xfrm>
            <a:custGeom>
              <a:avLst/>
              <a:gdLst>
                <a:gd name="T0" fmla="*/ 12 w 19"/>
                <a:gd name="T1" fmla="*/ 1 h 7"/>
                <a:gd name="T2" fmla="*/ 10 w 19"/>
                <a:gd name="T3" fmla="*/ 0 h 7"/>
                <a:gd name="T4" fmla="*/ 10 w 19"/>
                <a:gd name="T5" fmla="*/ 0 h 7"/>
                <a:gd name="T6" fmla="*/ 9 w 19"/>
                <a:gd name="T7" fmla="*/ 0 h 7"/>
                <a:gd name="T8" fmla="*/ 9 w 19"/>
                <a:gd name="T9" fmla="*/ 0 h 7"/>
                <a:gd name="T10" fmla="*/ 8 w 19"/>
                <a:gd name="T11" fmla="*/ 0 h 7"/>
                <a:gd name="T12" fmla="*/ 7 w 19"/>
                <a:gd name="T13" fmla="*/ 1 h 7"/>
                <a:gd name="T14" fmla="*/ 7 w 19"/>
                <a:gd name="T15" fmla="*/ 1 h 7"/>
                <a:gd name="T16" fmla="*/ 5 w 19"/>
                <a:gd name="T17" fmla="*/ 2 h 7"/>
                <a:gd name="T18" fmla="*/ 5 w 19"/>
                <a:gd name="T19" fmla="*/ 2 h 7"/>
                <a:gd name="T20" fmla="*/ 0 w 19"/>
                <a:gd name="T21" fmla="*/ 7 h 7"/>
                <a:gd name="T22" fmla="*/ 4 w 19"/>
                <a:gd name="T23" fmla="*/ 6 h 7"/>
                <a:gd name="T24" fmla="*/ 5 w 19"/>
                <a:gd name="T25" fmla="*/ 6 h 7"/>
                <a:gd name="T26" fmla="*/ 6 w 19"/>
                <a:gd name="T27" fmla="*/ 5 h 7"/>
                <a:gd name="T28" fmla="*/ 7 w 19"/>
                <a:gd name="T29" fmla="*/ 5 h 7"/>
                <a:gd name="T30" fmla="*/ 8 w 19"/>
                <a:gd name="T31" fmla="*/ 5 h 7"/>
                <a:gd name="T32" fmla="*/ 10 w 19"/>
                <a:gd name="T33" fmla="*/ 6 h 7"/>
                <a:gd name="T34" fmla="*/ 11 w 19"/>
                <a:gd name="T35" fmla="*/ 6 h 7"/>
                <a:gd name="T36" fmla="*/ 12 w 19"/>
                <a:gd name="T37" fmla="*/ 6 h 7"/>
                <a:gd name="T38" fmla="*/ 13 w 19"/>
                <a:gd name="T39" fmla="*/ 6 h 7"/>
                <a:gd name="T40" fmla="*/ 15 w 19"/>
                <a:gd name="T41" fmla="*/ 5 h 7"/>
                <a:gd name="T42" fmla="*/ 16 w 19"/>
                <a:gd name="T43" fmla="*/ 5 h 7"/>
                <a:gd name="T44" fmla="*/ 17 w 19"/>
                <a:gd name="T45" fmla="*/ 5 h 7"/>
                <a:gd name="T46" fmla="*/ 18 w 19"/>
                <a:gd name="T47" fmla="*/ 4 h 7"/>
                <a:gd name="T48" fmla="*/ 19 w 19"/>
                <a:gd name="T49" fmla="*/ 3 h 7"/>
                <a:gd name="T50" fmla="*/ 15 w 19"/>
                <a:gd name="T51" fmla="*/ 3 h 7"/>
                <a:gd name="T52" fmla="*/ 12 w 19"/>
                <a:gd name="T5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" h="7">
                  <a:moveTo>
                    <a:pt x="12" y="1"/>
                  </a:moveTo>
                  <a:cubicBezTo>
                    <a:pt x="11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4"/>
                    <a:pt x="1" y="6"/>
                    <a:pt x="0" y="7"/>
                  </a:cubicBezTo>
                  <a:cubicBezTo>
                    <a:pt x="1" y="7"/>
                    <a:pt x="2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9" y="5"/>
                    <a:pt x="9" y="5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6"/>
                    <a:pt x="14" y="6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3"/>
                    <a:pt x="12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2" name="Freeform 177"/>
            <p:cNvSpPr>
              <a:spLocks/>
            </p:cNvSpPr>
            <p:nvPr/>
          </p:nvSpPr>
          <p:spPr bwMode="auto">
            <a:xfrm>
              <a:off x="15584488" y="6392863"/>
              <a:ext cx="446088" cy="293688"/>
            </a:xfrm>
            <a:custGeom>
              <a:avLst/>
              <a:gdLst>
                <a:gd name="T0" fmla="*/ 77 w 84"/>
                <a:gd name="T1" fmla="*/ 31 h 56"/>
                <a:gd name="T2" fmla="*/ 70 w 84"/>
                <a:gd name="T3" fmla="*/ 20 h 56"/>
                <a:gd name="T4" fmla="*/ 58 w 84"/>
                <a:gd name="T5" fmla="*/ 21 h 56"/>
                <a:gd name="T6" fmla="*/ 53 w 84"/>
                <a:gd name="T7" fmla="*/ 20 h 56"/>
                <a:gd name="T8" fmla="*/ 44 w 84"/>
                <a:gd name="T9" fmla="*/ 18 h 56"/>
                <a:gd name="T10" fmla="*/ 37 w 84"/>
                <a:gd name="T11" fmla="*/ 19 h 56"/>
                <a:gd name="T12" fmla="*/ 26 w 84"/>
                <a:gd name="T13" fmla="*/ 18 h 56"/>
                <a:gd name="T14" fmla="*/ 22 w 84"/>
                <a:gd name="T15" fmla="*/ 18 h 56"/>
                <a:gd name="T16" fmla="*/ 21 w 84"/>
                <a:gd name="T17" fmla="*/ 18 h 56"/>
                <a:gd name="T18" fmla="*/ 19 w 84"/>
                <a:gd name="T19" fmla="*/ 16 h 56"/>
                <a:gd name="T20" fmla="*/ 29 w 84"/>
                <a:gd name="T21" fmla="*/ 8 h 56"/>
                <a:gd name="T22" fmla="*/ 31 w 84"/>
                <a:gd name="T23" fmla="*/ 8 h 56"/>
                <a:gd name="T24" fmla="*/ 34 w 84"/>
                <a:gd name="T25" fmla="*/ 4 h 56"/>
                <a:gd name="T26" fmla="*/ 35 w 84"/>
                <a:gd name="T27" fmla="*/ 1 h 56"/>
                <a:gd name="T28" fmla="*/ 29 w 84"/>
                <a:gd name="T29" fmla="*/ 3 h 56"/>
                <a:gd name="T30" fmla="*/ 22 w 84"/>
                <a:gd name="T31" fmla="*/ 3 h 56"/>
                <a:gd name="T32" fmla="*/ 13 w 84"/>
                <a:gd name="T33" fmla="*/ 13 h 56"/>
                <a:gd name="T34" fmla="*/ 1 w 84"/>
                <a:gd name="T35" fmla="*/ 20 h 56"/>
                <a:gd name="T36" fmla="*/ 9 w 84"/>
                <a:gd name="T37" fmla="*/ 33 h 56"/>
                <a:gd name="T38" fmla="*/ 8 w 84"/>
                <a:gd name="T39" fmla="*/ 40 h 56"/>
                <a:gd name="T40" fmla="*/ 6 w 84"/>
                <a:gd name="T41" fmla="*/ 42 h 56"/>
                <a:gd name="T42" fmla="*/ 5 w 84"/>
                <a:gd name="T43" fmla="*/ 44 h 56"/>
                <a:gd name="T44" fmla="*/ 5 w 84"/>
                <a:gd name="T45" fmla="*/ 46 h 56"/>
                <a:gd name="T46" fmla="*/ 4 w 84"/>
                <a:gd name="T47" fmla="*/ 49 h 56"/>
                <a:gd name="T48" fmla="*/ 5 w 84"/>
                <a:gd name="T49" fmla="*/ 50 h 56"/>
                <a:gd name="T50" fmla="*/ 6 w 84"/>
                <a:gd name="T51" fmla="*/ 51 h 56"/>
                <a:gd name="T52" fmla="*/ 7 w 84"/>
                <a:gd name="T53" fmla="*/ 51 h 56"/>
                <a:gd name="T54" fmla="*/ 8 w 84"/>
                <a:gd name="T55" fmla="*/ 51 h 56"/>
                <a:gd name="T56" fmla="*/ 19 w 84"/>
                <a:gd name="T57" fmla="*/ 48 h 56"/>
                <a:gd name="T58" fmla="*/ 30 w 84"/>
                <a:gd name="T59" fmla="*/ 41 h 56"/>
                <a:gd name="T60" fmla="*/ 31 w 84"/>
                <a:gd name="T61" fmla="*/ 39 h 56"/>
                <a:gd name="T62" fmla="*/ 34 w 84"/>
                <a:gd name="T63" fmla="*/ 36 h 56"/>
                <a:gd name="T64" fmla="*/ 36 w 84"/>
                <a:gd name="T65" fmla="*/ 34 h 56"/>
                <a:gd name="T66" fmla="*/ 39 w 84"/>
                <a:gd name="T67" fmla="*/ 32 h 56"/>
                <a:gd name="T68" fmla="*/ 41 w 84"/>
                <a:gd name="T69" fmla="*/ 32 h 56"/>
                <a:gd name="T70" fmla="*/ 47 w 84"/>
                <a:gd name="T71" fmla="*/ 50 h 56"/>
                <a:gd name="T72" fmla="*/ 53 w 84"/>
                <a:gd name="T73" fmla="*/ 54 h 56"/>
                <a:gd name="T74" fmla="*/ 57 w 84"/>
                <a:gd name="T75" fmla="*/ 53 h 56"/>
                <a:gd name="T76" fmla="*/ 69 w 84"/>
                <a:gd name="T77" fmla="*/ 45 h 56"/>
                <a:gd name="T78" fmla="*/ 74 w 84"/>
                <a:gd name="T79" fmla="*/ 48 h 56"/>
                <a:gd name="T80" fmla="*/ 77 w 84"/>
                <a:gd name="T81" fmla="*/ 48 h 56"/>
                <a:gd name="T82" fmla="*/ 79 w 84"/>
                <a:gd name="T83" fmla="*/ 49 h 56"/>
                <a:gd name="T84" fmla="*/ 80 w 84"/>
                <a:gd name="T85" fmla="*/ 49 h 56"/>
                <a:gd name="T86" fmla="*/ 82 w 84"/>
                <a:gd name="T87" fmla="*/ 50 h 56"/>
                <a:gd name="T88" fmla="*/ 84 w 84"/>
                <a:gd name="T89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56">
                  <a:moveTo>
                    <a:pt x="84" y="47"/>
                  </a:moveTo>
                  <a:cubicBezTo>
                    <a:pt x="83" y="43"/>
                    <a:pt x="83" y="38"/>
                    <a:pt x="82" y="36"/>
                  </a:cubicBezTo>
                  <a:cubicBezTo>
                    <a:pt x="82" y="34"/>
                    <a:pt x="80" y="33"/>
                    <a:pt x="77" y="31"/>
                  </a:cubicBezTo>
                  <a:cubicBezTo>
                    <a:pt x="75" y="31"/>
                    <a:pt x="73" y="30"/>
                    <a:pt x="72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8" y="20"/>
                    <a:pt x="63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8" y="21"/>
                  </a:cubicBezTo>
                  <a:cubicBezTo>
                    <a:pt x="57" y="21"/>
                    <a:pt x="57" y="21"/>
                    <a:pt x="56" y="21"/>
                  </a:cubicBezTo>
                  <a:cubicBezTo>
                    <a:pt x="56" y="21"/>
                    <a:pt x="56" y="21"/>
                    <a:pt x="55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20"/>
                    <a:pt x="51" y="21"/>
                    <a:pt x="51" y="21"/>
                  </a:cubicBezTo>
                  <a:cubicBezTo>
                    <a:pt x="49" y="21"/>
                    <a:pt x="47" y="20"/>
                    <a:pt x="46" y="18"/>
                  </a:cubicBezTo>
                  <a:cubicBezTo>
                    <a:pt x="45" y="18"/>
                    <a:pt x="45" y="18"/>
                    <a:pt x="44" y="18"/>
                  </a:cubicBezTo>
                  <a:cubicBezTo>
                    <a:pt x="44" y="18"/>
                    <a:pt x="43" y="18"/>
                    <a:pt x="42" y="18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39" y="19"/>
                    <a:pt x="38" y="19"/>
                    <a:pt x="37" y="19"/>
                  </a:cubicBezTo>
                  <a:cubicBezTo>
                    <a:pt x="37" y="19"/>
                    <a:pt x="36" y="19"/>
                    <a:pt x="36" y="18"/>
                  </a:cubicBezTo>
                  <a:cubicBezTo>
                    <a:pt x="35" y="18"/>
                    <a:pt x="33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4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5"/>
                    <a:pt x="20" y="13"/>
                    <a:pt x="21" y="13"/>
                  </a:cubicBezTo>
                  <a:cubicBezTo>
                    <a:pt x="22" y="10"/>
                    <a:pt x="26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8"/>
                  </a:cubicBezTo>
                  <a:cubicBezTo>
                    <a:pt x="30" y="8"/>
                    <a:pt x="30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2" y="7"/>
                    <a:pt x="32" y="7"/>
                  </a:cubicBezTo>
                  <a:cubicBezTo>
                    <a:pt x="32" y="6"/>
                    <a:pt x="33" y="6"/>
                    <a:pt x="33" y="5"/>
                  </a:cubicBezTo>
                  <a:cubicBezTo>
                    <a:pt x="33" y="5"/>
                    <a:pt x="33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5" y="2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2" y="0"/>
                    <a:pt x="30" y="1"/>
                    <a:pt x="29" y="3"/>
                  </a:cubicBezTo>
                  <a:cubicBezTo>
                    <a:pt x="27" y="3"/>
                    <a:pt x="26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3"/>
                    <a:pt x="20" y="4"/>
                    <a:pt x="20" y="4"/>
                  </a:cubicBezTo>
                  <a:cubicBezTo>
                    <a:pt x="19" y="6"/>
                    <a:pt x="18" y="11"/>
                    <a:pt x="14" y="11"/>
                  </a:cubicBezTo>
                  <a:cubicBezTo>
                    <a:pt x="13" y="11"/>
                    <a:pt x="13" y="11"/>
                    <a:pt x="13" y="13"/>
                  </a:cubicBezTo>
                  <a:cubicBezTo>
                    <a:pt x="13" y="14"/>
                    <a:pt x="13" y="16"/>
                    <a:pt x="11" y="17"/>
                  </a:cubicBezTo>
                  <a:cubicBezTo>
                    <a:pt x="10" y="18"/>
                    <a:pt x="8" y="18"/>
                    <a:pt x="6" y="18"/>
                  </a:cubicBezTo>
                  <a:cubicBezTo>
                    <a:pt x="4" y="19"/>
                    <a:pt x="1" y="19"/>
                    <a:pt x="1" y="20"/>
                  </a:cubicBezTo>
                  <a:cubicBezTo>
                    <a:pt x="0" y="21"/>
                    <a:pt x="2" y="22"/>
                    <a:pt x="3" y="23"/>
                  </a:cubicBezTo>
                  <a:cubicBezTo>
                    <a:pt x="6" y="25"/>
                    <a:pt x="8" y="26"/>
                    <a:pt x="8" y="29"/>
                  </a:cubicBezTo>
                  <a:cubicBezTo>
                    <a:pt x="7" y="30"/>
                    <a:pt x="8" y="32"/>
                    <a:pt x="9" y="33"/>
                  </a:cubicBezTo>
                  <a:cubicBezTo>
                    <a:pt x="10" y="35"/>
                    <a:pt x="11" y="38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5" y="43"/>
                    <a:pt x="5" y="44"/>
                  </a:cubicBezTo>
                  <a:cubicBezTo>
                    <a:pt x="5" y="44"/>
                    <a:pt x="5" y="44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6"/>
                    <a:pt x="5" y="47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4" y="48"/>
                    <a:pt x="4" y="49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5" y="50"/>
                  </a:cubicBezTo>
                  <a:cubicBezTo>
                    <a:pt x="5" y="50"/>
                    <a:pt x="5" y="50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8" y="51"/>
                    <a:pt x="8" y="51"/>
                  </a:cubicBezTo>
                  <a:cubicBezTo>
                    <a:pt x="9" y="48"/>
                    <a:pt x="12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6"/>
                    <a:pt x="22" y="45"/>
                    <a:pt x="25" y="44"/>
                  </a:cubicBezTo>
                  <a:cubicBezTo>
                    <a:pt x="27" y="44"/>
                    <a:pt x="30" y="43"/>
                    <a:pt x="30" y="43"/>
                  </a:cubicBezTo>
                  <a:cubicBezTo>
                    <a:pt x="30" y="42"/>
                    <a:pt x="30" y="42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3" y="37"/>
                    <a:pt x="33" y="37"/>
                  </a:cubicBezTo>
                  <a:cubicBezTo>
                    <a:pt x="33" y="36"/>
                    <a:pt x="33" y="36"/>
                    <a:pt x="34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5" y="35"/>
                    <a:pt x="35" y="35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0" y="32"/>
                    <a:pt x="40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4" y="32"/>
                    <a:pt x="44" y="35"/>
                    <a:pt x="44" y="37"/>
                  </a:cubicBezTo>
                  <a:cubicBezTo>
                    <a:pt x="44" y="39"/>
                    <a:pt x="44" y="41"/>
                    <a:pt x="46" y="41"/>
                  </a:cubicBezTo>
                  <a:cubicBezTo>
                    <a:pt x="49" y="43"/>
                    <a:pt x="48" y="47"/>
                    <a:pt x="47" y="50"/>
                  </a:cubicBezTo>
                  <a:cubicBezTo>
                    <a:pt x="47" y="52"/>
                    <a:pt x="46" y="54"/>
                    <a:pt x="47" y="55"/>
                  </a:cubicBezTo>
                  <a:cubicBezTo>
                    <a:pt x="47" y="55"/>
                    <a:pt x="48" y="56"/>
                    <a:pt x="51" y="55"/>
                  </a:cubicBezTo>
                  <a:cubicBezTo>
                    <a:pt x="52" y="55"/>
                    <a:pt x="52" y="55"/>
                    <a:pt x="53" y="54"/>
                  </a:cubicBezTo>
                  <a:cubicBezTo>
                    <a:pt x="53" y="54"/>
                    <a:pt x="54" y="54"/>
                    <a:pt x="54" y="54"/>
                  </a:cubicBezTo>
                  <a:cubicBezTo>
                    <a:pt x="55" y="54"/>
                    <a:pt x="55" y="53"/>
                    <a:pt x="56" y="53"/>
                  </a:cubicBezTo>
                  <a:cubicBezTo>
                    <a:pt x="56" y="53"/>
                    <a:pt x="56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2" y="48"/>
                    <a:pt x="66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70" y="45"/>
                    <a:pt x="70" y="45"/>
                  </a:cubicBezTo>
                  <a:cubicBezTo>
                    <a:pt x="71" y="46"/>
                    <a:pt x="72" y="47"/>
                    <a:pt x="72" y="47"/>
                  </a:cubicBezTo>
                  <a:cubicBezTo>
                    <a:pt x="73" y="48"/>
                    <a:pt x="73" y="48"/>
                    <a:pt x="74" y="48"/>
                  </a:cubicBezTo>
                  <a:cubicBezTo>
                    <a:pt x="74" y="48"/>
                    <a:pt x="75" y="48"/>
                    <a:pt x="75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8" y="48"/>
                    <a:pt x="78" y="48"/>
                    <a:pt x="78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9"/>
                    <a:pt x="84" y="48"/>
                    <a:pt x="8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3" name="Freeform 178"/>
            <p:cNvSpPr>
              <a:spLocks/>
            </p:cNvSpPr>
            <p:nvPr/>
          </p:nvSpPr>
          <p:spPr bwMode="auto">
            <a:xfrm>
              <a:off x="14201776" y="6477000"/>
              <a:ext cx="58738" cy="41275"/>
            </a:xfrm>
            <a:custGeom>
              <a:avLst/>
              <a:gdLst>
                <a:gd name="T0" fmla="*/ 2 w 11"/>
                <a:gd name="T1" fmla="*/ 3 h 8"/>
                <a:gd name="T2" fmla="*/ 3 w 11"/>
                <a:gd name="T3" fmla="*/ 4 h 8"/>
                <a:gd name="T4" fmla="*/ 5 w 11"/>
                <a:gd name="T5" fmla="*/ 7 h 8"/>
                <a:gd name="T6" fmla="*/ 10 w 11"/>
                <a:gd name="T7" fmla="*/ 8 h 8"/>
                <a:gd name="T8" fmla="*/ 11 w 11"/>
                <a:gd name="T9" fmla="*/ 8 h 8"/>
                <a:gd name="T10" fmla="*/ 11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6 h 8"/>
                <a:gd name="T18" fmla="*/ 10 w 11"/>
                <a:gd name="T19" fmla="*/ 6 h 8"/>
                <a:gd name="T20" fmla="*/ 10 w 11"/>
                <a:gd name="T21" fmla="*/ 5 h 8"/>
                <a:gd name="T22" fmla="*/ 9 w 11"/>
                <a:gd name="T23" fmla="*/ 4 h 8"/>
                <a:gd name="T24" fmla="*/ 6 w 11"/>
                <a:gd name="T25" fmla="*/ 2 h 8"/>
                <a:gd name="T26" fmla="*/ 6 w 11"/>
                <a:gd name="T27" fmla="*/ 2 h 8"/>
                <a:gd name="T28" fmla="*/ 4 w 11"/>
                <a:gd name="T29" fmla="*/ 2 h 8"/>
                <a:gd name="T30" fmla="*/ 2 w 11"/>
                <a:gd name="T31" fmla="*/ 1 h 8"/>
                <a:gd name="T32" fmla="*/ 0 w 11"/>
                <a:gd name="T33" fmla="*/ 0 h 8"/>
                <a:gd name="T34" fmla="*/ 0 w 11"/>
                <a:gd name="T35" fmla="*/ 0 h 8"/>
                <a:gd name="T36" fmla="*/ 0 w 11"/>
                <a:gd name="T37" fmla="*/ 0 h 8"/>
                <a:gd name="T38" fmla="*/ 0 w 11"/>
                <a:gd name="T39" fmla="*/ 1 h 8"/>
                <a:gd name="T40" fmla="*/ 1 w 11"/>
                <a:gd name="T41" fmla="*/ 2 h 8"/>
                <a:gd name="T42" fmla="*/ 1 w 11"/>
                <a:gd name="T43" fmla="*/ 2 h 8"/>
                <a:gd name="T44" fmla="*/ 1 w 11"/>
                <a:gd name="T45" fmla="*/ 3 h 8"/>
                <a:gd name="T46" fmla="*/ 2 w 11"/>
                <a:gd name="T4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3"/>
                    <a:pt x="3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7"/>
                    <a:pt x="6" y="7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4" name="Freeform 179"/>
            <p:cNvSpPr>
              <a:spLocks/>
            </p:cNvSpPr>
            <p:nvPr/>
          </p:nvSpPr>
          <p:spPr bwMode="auto">
            <a:xfrm>
              <a:off x="15695613" y="6226175"/>
              <a:ext cx="642938" cy="266700"/>
            </a:xfrm>
            <a:custGeom>
              <a:avLst/>
              <a:gdLst>
                <a:gd name="T0" fmla="*/ 50 w 121"/>
                <a:gd name="T1" fmla="*/ 46 h 51"/>
                <a:gd name="T2" fmla="*/ 54 w 121"/>
                <a:gd name="T3" fmla="*/ 41 h 51"/>
                <a:gd name="T4" fmla="*/ 63 w 121"/>
                <a:gd name="T5" fmla="*/ 37 h 51"/>
                <a:gd name="T6" fmla="*/ 72 w 121"/>
                <a:gd name="T7" fmla="*/ 36 h 51"/>
                <a:gd name="T8" fmla="*/ 82 w 121"/>
                <a:gd name="T9" fmla="*/ 33 h 51"/>
                <a:gd name="T10" fmla="*/ 93 w 121"/>
                <a:gd name="T11" fmla="*/ 30 h 51"/>
                <a:gd name="T12" fmla="*/ 110 w 121"/>
                <a:gd name="T13" fmla="*/ 20 h 51"/>
                <a:gd name="T14" fmla="*/ 121 w 121"/>
                <a:gd name="T15" fmla="*/ 14 h 51"/>
                <a:gd name="T16" fmla="*/ 121 w 121"/>
                <a:gd name="T17" fmla="*/ 13 h 51"/>
                <a:gd name="T18" fmla="*/ 119 w 121"/>
                <a:gd name="T19" fmla="*/ 13 h 51"/>
                <a:gd name="T20" fmla="*/ 118 w 121"/>
                <a:gd name="T21" fmla="*/ 13 h 51"/>
                <a:gd name="T22" fmla="*/ 108 w 121"/>
                <a:gd name="T23" fmla="*/ 8 h 51"/>
                <a:gd name="T24" fmla="*/ 102 w 121"/>
                <a:gd name="T25" fmla="*/ 7 h 51"/>
                <a:gd name="T26" fmla="*/ 71 w 121"/>
                <a:gd name="T27" fmla="*/ 6 h 51"/>
                <a:gd name="T28" fmla="*/ 57 w 121"/>
                <a:gd name="T29" fmla="*/ 1 h 51"/>
                <a:gd name="T30" fmla="*/ 36 w 121"/>
                <a:gd name="T31" fmla="*/ 8 h 51"/>
                <a:gd name="T32" fmla="*/ 14 w 121"/>
                <a:gd name="T33" fmla="*/ 16 h 51"/>
                <a:gd name="T34" fmla="*/ 14 w 121"/>
                <a:gd name="T35" fmla="*/ 16 h 51"/>
                <a:gd name="T36" fmla="*/ 14 w 121"/>
                <a:gd name="T37" fmla="*/ 16 h 51"/>
                <a:gd name="T38" fmla="*/ 13 w 121"/>
                <a:gd name="T39" fmla="*/ 17 h 51"/>
                <a:gd name="T40" fmla="*/ 13 w 121"/>
                <a:gd name="T41" fmla="*/ 19 h 51"/>
                <a:gd name="T42" fmla="*/ 12 w 121"/>
                <a:gd name="T43" fmla="*/ 21 h 51"/>
                <a:gd name="T44" fmla="*/ 14 w 121"/>
                <a:gd name="T45" fmla="*/ 22 h 51"/>
                <a:gd name="T46" fmla="*/ 15 w 121"/>
                <a:gd name="T47" fmla="*/ 24 h 51"/>
                <a:gd name="T48" fmla="*/ 23 w 121"/>
                <a:gd name="T49" fmla="*/ 24 h 51"/>
                <a:gd name="T50" fmla="*/ 42 w 121"/>
                <a:gd name="T51" fmla="*/ 34 h 51"/>
                <a:gd name="T52" fmla="*/ 31 w 121"/>
                <a:gd name="T53" fmla="*/ 40 h 51"/>
                <a:gd name="T54" fmla="*/ 24 w 121"/>
                <a:gd name="T55" fmla="*/ 40 h 51"/>
                <a:gd name="T56" fmla="*/ 22 w 121"/>
                <a:gd name="T57" fmla="*/ 41 h 51"/>
                <a:gd name="T58" fmla="*/ 19 w 121"/>
                <a:gd name="T59" fmla="*/ 42 h 51"/>
                <a:gd name="T60" fmla="*/ 15 w 121"/>
                <a:gd name="T61" fmla="*/ 42 h 51"/>
                <a:gd name="T62" fmla="*/ 13 w 121"/>
                <a:gd name="T63" fmla="*/ 42 h 51"/>
                <a:gd name="T64" fmla="*/ 11 w 121"/>
                <a:gd name="T65" fmla="*/ 42 h 51"/>
                <a:gd name="T66" fmla="*/ 9 w 121"/>
                <a:gd name="T67" fmla="*/ 42 h 51"/>
                <a:gd name="T68" fmla="*/ 7 w 121"/>
                <a:gd name="T69" fmla="*/ 42 h 51"/>
                <a:gd name="T70" fmla="*/ 0 w 121"/>
                <a:gd name="T71" fmla="*/ 48 h 51"/>
                <a:gd name="T72" fmla="*/ 10 w 121"/>
                <a:gd name="T73" fmla="*/ 47 h 51"/>
                <a:gd name="T74" fmla="*/ 26 w 121"/>
                <a:gd name="T75" fmla="*/ 49 h 51"/>
                <a:gd name="T76" fmla="*/ 33 w 121"/>
                <a:gd name="T77" fmla="*/ 50 h 51"/>
                <a:gd name="T78" fmla="*/ 35 w 121"/>
                <a:gd name="T79" fmla="*/ 51 h 51"/>
                <a:gd name="T80" fmla="*/ 38 w 121"/>
                <a:gd name="T81" fmla="*/ 51 h 51"/>
                <a:gd name="T82" fmla="*/ 40 w 121"/>
                <a:gd name="T83" fmla="*/ 51 h 51"/>
                <a:gd name="T84" fmla="*/ 44 w 121"/>
                <a:gd name="T85" fmla="*/ 50 h 51"/>
                <a:gd name="T86" fmla="*/ 45 w 121"/>
                <a:gd name="T87" fmla="*/ 50 h 51"/>
                <a:gd name="T88" fmla="*/ 50 w 121"/>
                <a:gd name="T89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" h="51">
                  <a:moveTo>
                    <a:pt x="50" y="48"/>
                  </a:moveTo>
                  <a:cubicBezTo>
                    <a:pt x="50" y="48"/>
                    <a:pt x="50" y="47"/>
                    <a:pt x="50" y="47"/>
                  </a:cubicBezTo>
                  <a:cubicBezTo>
                    <a:pt x="50" y="47"/>
                    <a:pt x="50" y="47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5"/>
                    <a:pt x="50" y="45"/>
                  </a:cubicBezTo>
                  <a:cubicBezTo>
                    <a:pt x="50" y="42"/>
                    <a:pt x="53" y="42"/>
                    <a:pt x="54" y="41"/>
                  </a:cubicBezTo>
                  <a:cubicBezTo>
                    <a:pt x="55" y="41"/>
                    <a:pt x="55" y="41"/>
                    <a:pt x="56" y="41"/>
                  </a:cubicBezTo>
                  <a:cubicBezTo>
                    <a:pt x="57" y="41"/>
                    <a:pt x="58" y="40"/>
                    <a:pt x="59" y="39"/>
                  </a:cubicBezTo>
                  <a:cubicBezTo>
                    <a:pt x="60" y="38"/>
                    <a:pt x="61" y="37"/>
                    <a:pt x="63" y="37"/>
                  </a:cubicBezTo>
                  <a:cubicBezTo>
                    <a:pt x="63" y="37"/>
                    <a:pt x="64" y="37"/>
                    <a:pt x="65" y="36"/>
                  </a:cubicBezTo>
                  <a:cubicBezTo>
                    <a:pt x="66" y="35"/>
                    <a:pt x="68" y="34"/>
                    <a:pt x="70" y="35"/>
                  </a:cubicBezTo>
                  <a:cubicBezTo>
                    <a:pt x="70" y="35"/>
                    <a:pt x="71" y="36"/>
                    <a:pt x="72" y="36"/>
                  </a:cubicBezTo>
                  <a:cubicBezTo>
                    <a:pt x="73" y="37"/>
                    <a:pt x="74" y="38"/>
                    <a:pt x="76" y="37"/>
                  </a:cubicBezTo>
                  <a:cubicBezTo>
                    <a:pt x="77" y="36"/>
                    <a:pt x="78" y="36"/>
                    <a:pt x="78" y="36"/>
                  </a:cubicBezTo>
                  <a:cubicBezTo>
                    <a:pt x="79" y="36"/>
                    <a:pt x="80" y="35"/>
                    <a:pt x="82" y="33"/>
                  </a:cubicBezTo>
                  <a:cubicBezTo>
                    <a:pt x="84" y="30"/>
                    <a:pt x="86" y="29"/>
                    <a:pt x="89" y="29"/>
                  </a:cubicBezTo>
                  <a:cubicBezTo>
                    <a:pt x="90" y="29"/>
                    <a:pt x="91" y="29"/>
                    <a:pt x="92" y="29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8" y="30"/>
                    <a:pt x="100" y="28"/>
                    <a:pt x="101" y="25"/>
                  </a:cubicBezTo>
                  <a:cubicBezTo>
                    <a:pt x="102" y="23"/>
                    <a:pt x="105" y="22"/>
                    <a:pt x="107" y="21"/>
                  </a:cubicBezTo>
                  <a:cubicBezTo>
                    <a:pt x="108" y="21"/>
                    <a:pt x="109" y="20"/>
                    <a:pt x="110" y="20"/>
                  </a:cubicBezTo>
                  <a:cubicBezTo>
                    <a:pt x="113" y="18"/>
                    <a:pt x="118" y="16"/>
                    <a:pt x="120" y="15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15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3"/>
                  </a:cubicBezTo>
                  <a:cubicBezTo>
                    <a:pt x="121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5" y="13"/>
                    <a:pt x="114" y="13"/>
                    <a:pt x="112" y="10"/>
                  </a:cubicBezTo>
                  <a:cubicBezTo>
                    <a:pt x="110" y="8"/>
                    <a:pt x="109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6" y="8"/>
                  </a:cubicBezTo>
                  <a:cubicBezTo>
                    <a:pt x="105" y="8"/>
                    <a:pt x="103" y="8"/>
                    <a:pt x="102" y="7"/>
                  </a:cubicBezTo>
                  <a:cubicBezTo>
                    <a:pt x="98" y="7"/>
                    <a:pt x="87" y="5"/>
                    <a:pt x="79" y="5"/>
                  </a:cubicBezTo>
                  <a:cubicBezTo>
                    <a:pt x="75" y="5"/>
                    <a:pt x="74" y="6"/>
                    <a:pt x="73" y="6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67" y="6"/>
                    <a:pt x="63" y="4"/>
                    <a:pt x="60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5" y="0"/>
                    <a:pt x="48" y="1"/>
                    <a:pt x="47" y="5"/>
                  </a:cubicBezTo>
                  <a:cubicBezTo>
                    <a:pt x="47" y="9"/>
                    <a:pt x="44" y="10"/>
                    <a:pt x="43" y="10"/>
                  </a:cubicBezTo>
                  <a:cubicBezTo>
                    <a:pt x="41" y="10"/>
                    <a:pt x="39" y="9"/>
                    <a:pt x="36" y="8"/>
                  </a:cubicBezTo>
                  <a:cubicBezTo>
                    <a:pt x="33" y="6"/>
                    <a:pt x="30" y="6"/>
                    <a:pt x="27" y="6"/>
                  </a:cubicBezTo>
                  <a:cubicBezTo>
                    <a:pt x="24" y="6"/>
                    <a:pt x="22" y="6"/>
                    <a:pt x="22" y="7"/>
                  </a:cubicBezTo>
                  <a:cubicBezTo>
                    <a:pt x="22" y="11"/>
                    <a:pt x="17" y="15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5" y="23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3" y="24"/>
                    <a:pt x="23" y="23"/>
                    <a:pt x="25" y="23"/>
                  </a:cubicBezTo>
                  <a:cubicBezTo>
                    <a:pt x="28" y="23"/>
                    <a:pt x="36" y="27"/>
                    <a:pt x="40" y="31"/>
                  </a:cubicBezTo>
                  <a:cubicBezTo>
                    <a:pt x="41" y="32"/>
                    <a:pt x="42" y="33"/>
                    <a:pt x="42" y="34"/>
                  </a:cubicBezTo>
                  <a:cubicBezTo>
                    <a:pt x="42" y="35"/>
                    <a:pt x="41" y="35"/>
                    <a:pt x="39" y="35"/>
                  </a:cubicBezTo>
                  <a:cubicBezTo>
                    <a:pt x="38" y="36"/>
                    <a:pt x="36" y="36"/>
                    <a:pt x="35" y="38"/>
                  </a:cubicBezTo>
                  <a:cubicBezTo>
                    <a:pt x="34" y="40"/>
                    <a:pt x="33" y="40"/>
                    <a:pt x="31" y="40"/>
                  </a:cubicBezTo>
                  <a:cubicBezTo>
                    <a:pt x="29" y="40"/>
                    <a:pt x="28" y="40"/>
                    <a:pt x="27" y="40"/>
                  </a:cubicBezTo>
                  <a:cubicBezTo>
                    <a:pt x="26" y="40"/>
                    <a:pt x="26" y="40"/>
                    <a:pt x="25" y="40"/>
                  </a:cubicBezTo>
                  <a:cubicBezTo>
                    <a:pt x="25" y="40"/>
                    <a:pt x="24" y="40"/>
                    <a:pt x="24" y="40"/>
                  </a:cubicBezTo>
                  <a:cubicBezTo>
                    <a:pt x="24" y="40"/>
                    <a:pt x="24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8" y="42"/>
                    <a:pt x="8" y="42"/>
                  </a:cubicBezTo>
                  <a:cubicBezTo>
                    <a:pt x="8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2"/>
                    <a:pt x="3" y="44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2" y="48"/>
                    <a:pt x="4" y="48"/>
                    <a:pt x="5" y="48"/>
                  </a:cubicBezTo>
                  <a:cubicBezTo>
                    <a:pt x="7" y="47"/>
                    <a:pt x="8" y="47"/>
                    <a:pt x="10" y="47"/>
                  </a:cubicBezTo>
                  <a:cubicBezTo>
                    <a:pt x="13" y="47"/>
                    <a:pt x="14" y="48"/>
                    <a:pt x="16" y="49"/>
                  </a:cubicBezTo>
                  <a:cubicBezTo>
                    <a:pt x="17" y="49"/>
                    <a:pt x="19" y="49"/>
                    <a:pt x="21" y="48"/>
                  </a:cubicBezTo>
                  <a:cubicBezTo>
                    <a:pt x="23" y="48"/>
                    <a:pt x="25" y="47"/>
                    <a:pt x="26" y="49"/>
                  </a:cubicBezTo>
                  <a:cubicBezTo>
                    <a:pt x="27" y="50"/>
                    <a:pt x="28" y="51"/>
                    <a:pt x="30" y="51"/>
                  </a:cubicBezTo>
                  <a:cubicBezTo>
                    <a:pt x="30" y="51"/>
                    <a:pt x="31" y="50"/>
                    <a:pt x="31" y="50"/>
                  </a:cubicBezTo>
                  <a:cubicBezTo>
                    <a:pt x="32" y="50"/>
                    <a:pt x="33" y="50"/>
                    <a:pt x="33" y="50"/>
                  </a:cubicBezTo>
                  <a:cubicBezTo>
                    <a:pt x="33" y="50"/>
                    <a:pt x="33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5" y="50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51"/>
                    <a:pt x="37" y="51"/>
                  </a:cubicBezTo>
                  <a:cubicBezTo>
                    <a:pt x="37" y="51"/>
                    <a:pt x="38" y="51"/>
                    <a:pt x="38" y="51"/>
                  </a:cubicBezTo>
                  <a:cubicBezTo>
                    <a:pt x="38" y="51"/>
                    <a:pt x="38" y="51"/>
                    <a:pt x="39" y="51"/>
                  </a:cubicBezTo>
                  <a:cubicBezTo>
                    <a:pt x="39" y="51"/>
                    <a:pt x="39" y="51"/>
                    <a:pt x="4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4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8" y="50"/>
                    <a:pt x="49" y="50"/>
                  </a:cubicBezTo>
                  <a:cubicBezTo>
                    <a:pt x="49" y="50"/>
                    <a:pt x="49" y="49"/>
                    <a:pt x="49" y="49"/>
                  </a:cubicBezTo>
                  <a:cubicBezTo>
                    <a:pt x="49" y="49"/>
                    <a:pt x="49" y="49"/>
                    <a:pt x="50" y="49"/>
                  </a:cubicBezTo>
                  <a:cubicBezTo>
                    <a:pt x="50" y="48"/>
                    <a:pt x="50" y="4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5" name="Freeform 180"/>
            <p:cNvSpPr>
              <a:spLocks/>
            </p:cNvSpPr>
            <p:nvPr/>
          </p:nvSpPr>
          <p:spPr bwMode="auto">
            <a:xfrm>
              <a:off x="14876463" y="6057900"/>
              <a:ext cx="1031875" cy="592138"/>
            </a:xfrm>
            <a:custGeom>
              <a:avLst/>
              <a:gdLst>
                <a:gd name="T0" fmla="*/ 2 w 194"/>
                <a:gd name="T1" fmla="*/ 56 h 113"/>
                <a:gd name="T2" fmla="*/ 9 w 194"/>
                <a:gd name="T3" fmla="*/ 56 h 113"/>
                <a:gd name="T4" fmla="*/ 19 w 194"/>
                <a:gd name="T5" fmla="*/ 45 h 113"/>
                <a:gd name="T6" fmla="*/ 21 w 194"/>
                <a:gd name="T7" fmla="*/ 44 h 113"/>
                <a:gd name="T8" fmla="*/ 27 w 194"/>
                <a:gd name="T9" fmla="*/ 39 h 113"/>
                <a:gd name="T10" fmla="*/ 43 w 194"/>
                <a:gd name="T11" fmla="*/ 43 h 113"/>
                <a:gd name="T12" fmla="*/ 61 w 194"/>
                <a:gd name="T13" fmla="*/ 57 h 113"/>
                <a:gd name="T14" fmla="*/ 70 w 194"/>
                <a:gd name="T15" fmla="*/ 65 h 113"/>
                <a:gd name="T16" fmla="*/ 80 w 194"/>
                <a:gd name="T17" fmla="*/ 78 h 113"/>
                <a:gd name="T18" fmla="*/ 106 w 194"/>
                <a:gd name="T19" fmla="*/ 95 h 113"/>
                <a:gd name="T20" fmla="*/ 121 w 194"/>
                <a:gd name="T21" fmla="*/ 101 h 113"/>
                <a:gd name="T22" fmla="*/ 124 w 194"/>
                <a:gd name="T23" fmla="*/ 108 h 113"/>
                <a:gd name="T24" fmla="*/ 133 w 194"/>
                <a:gd name="T25" fmla="*/ 112 h 113"/>
                <a:gd name="T26" fmla="*/ 135 w 194"/>
                <a:gd name="T27" fmla="*/ 113 h 113"/>
                <a:gd name="T28" fmla="*/ 136 w 194"/>
                <a:gd name="T29" fmla="*/ 108 h 113"/>
                <a:gd name="T30" fmla="*/ 138 w 194"/>
                <a:gd name="T31" fmla="*/ 104 h 113"/>
                <a:gd name="T32" fmla="*/ 139 w 194"/>
                <a:gd name="T33" fmla="*/ 93 h 113"/>
                <a:gd name="T34" fmla="*/ 139 w 194"/>
                <a:gd name="T35" fmla="*/ 80 h 113"/>
                <a:gd name="T36" fmla="*/ 147 w 194"/>
                <a:gd name="T37" fmla="*/ 73 h 113"/>
                <a:gd name="T38" fmla="*/ 156 w 194"/>
                <a:gd name="T39" fmla="*/ 66 h 113"/>
                <a:gd name="T40" fmla="*/ 167 w 194"/>
                <a:gd name="T41" fmla="*/ 62 h 113"/>
                <a:gd name="T42" fmla="*/ 170 w 194"/>
                <a:gd name="T43" fmla="*/ 64 h 113"/>
                <a:gd name="T44" fmla="*/ 170 w 194"/>
                <a:gd name="T45" fmla="*/ 65 h 113"/>
                <a:gd name="T46" fmla="*/ 169 w 194"/>
                <a:gd name="T47" fmla="*/ 66 h 113"/>
                <a:gd name="T48" fmla="*/ 168 w 194"/>
                <a:gd name="T49" fmla="*/ 69 h 113"/>
                <a:gd name="T50" fmla="*/ 167 w 194"/>
                <a:gd name="T51" fmla="*/ 72 h 113"/>
                <a:gd name="T52" fmla="*/ 168 w 194"/>
                <a:gd name="T53" fmla="*/ 72 h 113"/>
                <a:gd name="T54" fmla="*/ 172 w 194"/>
                <a:gd name="T55" fmla="*/ 72 h 113"/>
                <a:gd name="T56" fmla="*/ 174 w 194"/>
                <a:gd name="T57" fmla="*/ 71 h 113"/>
                <a:gd name="T58" fmla="*/ 176 w 194"/>
                <a:gd name="T59" fmla="*/ 71 h 113"/>
                <a:gd name="T60" fmla="*/ 177 w 194"/>
                <a:gd name="T61" fmla="*/ 70 h 113"/>
                <a:gd name="T62" fmla="*/ 185 w 194"/>
                <a:gd name="T63" fmla="*/ 70 h 113"/>
                <a:gd name="T64" fmla="*/ 194 w 194"/>
                <a:gd name="T65" fmla="*/ 65 h 113"/>
                <a:gd name="T66" fmla="*/ 179 w 194"/>
                <a:gd name="T67" fmla="*/ 57 h 113"/>
                <a:gd name="T68" fmla="*/ 167 w 194"/>
                <a:gd name="T69" fmla="*/ 57 h 113"/>
                <a:gd name="T70" fmla="*/ 164 w 194"/>
                <a:gd name="T71" fmla="*/ 54 h 113"/>
                <a:gd name="T72" fmla="*/ 162 w 194"/>
                <a:gd name="T73" fmla="*/ 54 h 113"/>
                <a:gd name="T74" fmla="*/ 158 w 194"/>
                <a:gd name="T75" fmla="*/ 55 h 113"/>
                <a:gd name="T76" fmla="*/ 140 w 194"/>
                <a:gd name="T77" fmla="*/ 65 h 113"/>
                <a:gd name="T78" fmla="*/ 121 w 194"/>
                <a:gd name="T79" fmla="*/ 56 h 113"/>
                <a:gd name="T80" fmla="*/ 115 w 194"/>
                <a:gd name="T81" fmla="*/ 41 h 113"/>
                <a:gd name="T82" fmla="*/ 104 w 194"/>
                <a:gd name="T83" fmla="*/ 28 h 113"/>
                <a:gd name="T84" fmla="*/ 76 w 194"/>
                <a:gd name="T85" fmla="*/ 28 h 113"/>
                <a:gd name="T86" fmla="*/ 65 w 194"/>
                <a:gd name="T87" fmla="*/ 26 h 113"/>
                <a:gd name="T88" fmla="*/ 64 w 194"/>
                <a:gd name="T89" fmla="*/ 24 h 113"/>
                <a:gd name="T90" fmla="*/ 61 w 194"/>
                <a:gd name="T91" fmla="*/ 21 h 113"/>
                <a:gd name="T92" fmla="*/ 58 w 194"/>
                <a:gd name="T93" fmla="*/ 19 h 113"/>
                <a:gd name="T94" fmla="*/ 55 w 194"/>
                <a:gd name="T95" fmla="*/ 15 h 113"/>
                <a:gd name="T96" fmla="*/ 51 w 194"/>
                <a:gd name="T97" fmla="*/ 18 h 113"/>
                <a:gd name="T98" fmla="*/ 37 w 194"/>
                <a:gd name="T99" fmla="*/ 1 h 113"/>
                <a:gd name="T100" fmla="*/ 31 w 194"/>
                <a:gd name="T101" fmla="*/ 16 h 113"/>
                <a:gd name="T102" fmla="*/ 1 w 194"/>
                <a:gd name="T10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4" h="113">
                  <a:moveTo>
                    <a:pt x="1" y="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2" y="56"/>
                  </a:cubicBezTo>
                  <a:cubicBezTo>
                    <a:pt x="2" y="56"/>
                    <a:pt x="3" y="56"/>
                    <a:pt x="3" y="56"/>
                  </a:cubicBezTo>
                  <a:cubicBezTo>
                    <a:pt x="4" y="56"/>
                    <a:pt x="6" y="56"/>
                    <a:pt x="7" y="57"/>
                  </a:cubicBezTo>
                  <a:cubicBezTo>
                    <a:pt x="8" y="57"/>
                    <a:pt x="9" y="56"/>
                    <a:pt x="9" y="56"/>
                  </a:cubicBezTo>
                  <a:cubicBezTo>
                    <a:pt x="10" y="55"/>
                    <a:pt x="10" y="54"/>
                    <a:pt x="10" y="53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49"/>
                    <a:pt x="15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0" y="45"/>
                    <a:pt x="20" y="45"/>
                    <a:pt x="21" y="44"/>
                  </a:cubicBezTo>
                  <a:cubicBezTo>
                    <a:pt x="21" y="44"/>
                    <a:pt x="21" y="43"/>
                    <a:pt x="21" y="43"/>
                  </a:cubicBezTo>
                  <a:cubicBezTo>
                    <a:pt x="21" y="42"/>
                    <a:pt x="22" y="41"/>
                    <a:pt x="23" y="41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27" y="38"/>
                    <a:pt x="28" y="38"/>
                    <a:pt x="29" y="38"/>
                  </a:cubicBezTo>
                  <a:cubicBezTo>
                    <a:pt x="32" y="38"/>
                    <a:pt x="35" y="39"/>
                    <a:pt x="36" y="41"/>
                  </a:cubicBezTo>
                  <a:cubicBezTo>
                    <a:pt x="38" y="42"/>
                    <a:pt x="41" y="43"/>
                    <a:pt x="43" y="43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49" y="54"/>
                    <a:pt x="49" y="56"/>
                  </a:cubicBezTo>
                  <a:cubicBezTo>
                    <a:pt x="51" y="57"/>
                    <a:pt x="58" y="57"/>
                    <a:pt x="61" y="57"/>
                  </a:cubicBezTo>
                  <a:cubicBezTo>
                    <a:pt x="63" y="57"/>
                    <a:pt x="64" y="57"/>
                    <a:pt x="65" y="58"/>
                  </a:cubicBezTo>
                  <a:cubicBezTo>
                    <a:pt x="67" y="58"/>
                    <a:pt x="68" y="60"/>
                    <a:pt x="68" y="62"/>
                  </a:cubicBezTo>
                  <a:cubicBezTo>
                    <a:pt x="69" y="63"/>
                    <a:pt x="69" y="64"/>
                    <a:pt x="70" y="65"/>
                  </a:cubicBezTo>
                  <a:cubicBezTo>
                    <a:pt x="73" y="68"/>
                    <a:pt x="74" y="72"/>
                    <a:pt x="75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6"/>
                    <a:pt x="78" y="77"/>
                    <a:pt x="80" y="78"/>
                  </a:cubicBezTo>
                  <a:cubicBezTo>
                    <a:pt x="83" y="80"/>
                    <a:pt x="86" y="81"/>
                    <a:pt x="87" y="83"/>
                  </a:cubicBezTo>
                  <a:cubicBezTo>
                    <a:pt x="89" y="86"/>
                    <a:pt x="95" y="89"/>
                    <a:pt x="99" y="90"/>
                  </a:cubicBezTo>
                  <a:cubicBezTo>
                    <a:pt x="102" y="91"/>
                    <a:pt x="104" y="93"/>
                    <a:pt x="106" y="95"/>
                  </a:cubicBezTo>
                  <a:cubicBezTo>
                    <a:pt x="108" y="96"/>
                    <a:pt x="109" y="98"/>
                    <a:pt x="110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4" y="98"/>
                    <a:pt x="120" y="101"/>
                    <a:pt x="121" y="101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8"/>
                    <a:pt x="123" y="108"/>
                    <a:pt x="124" y="108"/>
                  </a:cubicBezTo>
                  <a:cubicBezTo>
                    <a:pt x="126" y="108"/>
                    <a:pt x="127" y="109"/>
                    <a:pt x="129" y="110"/>
                  </a:cubicBezTo>
                  <a:cubicBezTo>
                    <a:pt x="130" y="111"/>
                    <a:pt x="131" y="112"/>
                    <a:pt x="132" y="112"/>
                  </a:cubicBezTo>
                  <a:cubicBezTo>
                    <a:pt x="132" y="112"/>
                    <a:pt x="133" y="112"/>
                    <a:pt x="133" y="112"/>
                  </a:cubicBezTo>
                  <a:cubicBezTo>
                    <a:pt x="133" y="112"/>
                    <a:pt x="134" y="112"/>
                    <a:pt x="134" y="112"/>
                  </a:cubicBezTo>
                  <a:cubicBezTo>
                    <a:pt x="134" y="112"/>
                    <a:pt x="135" y="112"/>
                    <a:pt x="135" y="113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11"/>
                    <a:pt x="136" y="111"/>
                    <a:pt x="136" y="110"/>
                  </a:cubicBezTo>
                  <a:cubicBezTo>
                    <a:pt x="136" y="109"/>
                    <a:pt x="136" y="109"/>
                    <a:pt x="136" y="108"/>
                  </a:cubicBezTo>
                  <a:cubicBezTo>
                    <a:pt x="136" y="108"/>
                    <a:pt x="136" y="107"/>
                    <a:pt x="137" y="107"/>
                  </a:cubicBezTo>
                  <a:cubicBezTo>
                    <a:pt x="137" y="106"/>
                    <a:pt x="137" y="106"/>
                    <a:pt x="138" y="105"/>
                  </a:cubicBezTo>
                  <a:cubicBezTo>
                    <a:pt x="138" y="105"/>
                    <a:pt x="138" y="105"/>
                    <a:pt x="138" y="104"/>
                  </a:cubicBezTo>
                  <a:cubicBezTo>
                    <a:pt x="139" y="103"/>
                    <a:pt x="139" y="103"/>
                    <a:pt x="140" y="102"/>
                  </a:cubicBezTo>
                  <a:cubicBezTo>
                    <a:pt x="141" y="101"/>
                    <a:pt x="141" y="100"/>
                    <a:pt x="140" y="98"/>
                  </a:cubicBezTo>
                  <a:cubicBezTo>
                    <a:pt x="139" y="96"/>
                    <a:pt x="138" y="95"/>
                    <a:pt x="139" y="93"/>
                  </a:cubicBezTo>
                  <a:cubicBezTo>
                    <a:pt x="139" y="91"/>
                    <a:pt x="137" y="90"/>
                    <a:pt x="135" y="89"/>
                  </a:cubicBezTo>
                  <a:cubicBezTo>
                    <a:pt x="133" y="88"/>
                    <a:pt x="131" y="86"/>
                    <a:pt x="132" y="84"/>
                  </a:cubicBezTo>
                  <a:cubicBezTo>
                    <a:pt x="132" y="81"/>
                    <a:pt x="136" y="81"/>
                    <a:pt x="139" y="80"/>
                  </a:cubicBezTo>
                  <a:cubicBezTo>
                    <a:pt x="140" y="80"/>
                    <a:pt x="142" y="80"/>
                    <a:pt x="143" y="79"/>
                  </a:cubicBezTo>
                  <a:cubicBezTo>
                    <a:pt x="144" y="79"/>
                    <a:pt x="144" y="78"/>
                    <a:pt x="144" y="76"/>
                  </a:cubicBezTo>
                  <a:cubicBezTo>
                    <a:pt x="144" y="75"/>
                    <a:pt x="145" y="73"/>
                    <a:pt x="147" y="73"/>
                  </a:cubicBezTo>
                  <a:cubicBezTo>
                    <a:pt x="149" y="73"/>
                    <a:pt x="150" y="71"/>
                    <a:pt x="151" y="68"/>
                  </a:cubicBezTo>
                  <a:cubicBezTo>
                    <a:pt x="152" y="65"/>
                    <a:pt x="154" y="65"/>
                    <a:pt x="155" y="65"/>
                  </a:cubicBezTo>
                  <a:cubicBezTo>
                    <a:pt x="155" y="65"/>
                    <a:pt x="156" y="65"/>
                    <a:pt x="156" y="66"/>
                  </a:cubicBezTo>
                  <a:cubicBezTo>
                    <a:pt x="157" y="66"/>
                    <a:pt x="158" y="66"/>
                    <a:pt x="158" y="66"/>
                  </a:cubicBezTo>
                  <a:cubicBezTo>
                    <a:pt x="159" y="66"/>
                    <a:pt x="160" y="65"/>
                    <a:pt x="160" y="65"/>
                  </a:cubicBezTo>
                  <a:cubicBezTo>
                    <a:pt x="162" y="64"/>
                    <a:pt x="165" y="62"/>
                    <a:pt x="167" y="62"/>
                  </a:cubicBezTo>
                  <a:cubicBezTo>
                    <a:pt x="168" y="62"/>
                    <a:pt x="169" y="63"/>
                    <a:pt x="169" y="64"/>
                  </a:cubicBezTo>
                  <a:cubicBezTo>
                    <a:pt x="169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6"/>
                    <a:pt x="170" y="66"/>
                  </a:cubicBezTo>
                  <a:cubicBezTo>
                    <a:pt x="170" y="66"/>
                    <a:pt x="169" y="66"/>
                    <a:pt x="169" y="66"/>
                  </a:cubicBezTo>
                  <a:cubicBezTo>
                    <a:pt x="169" y="66"/>
                    <a:pt x="169" y="67"/>
                    <a:pt x="169" y="67"/>
                  </a:cubicBezTo>
                  <a:cubicBezTo>
                    <a:pt x="169" y="67"/>
                    <a:pt x="169" y="67"/>
                    <a:pt x="169" y="68"/>
                  </a:cubicBezTo>
                  <a:cubicBezTo>
                    <a:pt x="169" y="68"/>
                    <a:pt x="169" y="68"/>
                    <a:pt x="168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70"/>
                    <a:pt x="168" y="70"/>
                    <a:pt x="167" y="71"/>
                  </a:cubicBezTo>
                  <a:cubicBezTo>
                    <a:pt x="167" y="71"/>
                    <a:pt x="167" y="71"/>
                    <a:pt x="167" y="72"/>
                  </a:cubicBezTo>
                  <a:cubicBezTo>
                    <a:pt x="167" y="72"/>
                    <a:pt x="167" y="72"/>
                    <a:pt x="166" y="72"/>
                  </a:cubicBezTo>
                  <a:cubicBezTo>
                    <a:pt x="167" y="72"/>
                    <a:pt x="167" y="72"/>
                    <a:pt x="167" y="72"/>
                  </a:cubicBezTo>
                  <a:cubicBezTo>
                    <a:pt x="167" y="72"/>
                    <a:pt x="168" y="72"/>
                    <a:pt x="168" y="72"/>
                  </a:cubicBezTo>
                  <a:cubicBezTo>
                    <a:pt x="168" y="72"/>
                    <a:pt x="169" y="72"/>
                    <a:pt x="169" y="72"/>
                  </a:cubicBezTo>
                  <a:cubicBezTo>
                    <a:pt x="169" y="72"/>
                    <a:pt x="170" y="72"/>
                    <a:pt x="170" y="72"/>
                  </a:cubicBezTo>
                  <a:cubicBezTo>
                    <a:pt x="171" y="72"/>
                    <a:pt x="171" y="72"/>
                    <a:pt x="172" y="72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1"/>
                    <a:pt x="175" y="71"/>
                    <a:pt x="175" y="71"/>
                  </a:cubicBezTo>
                  <a:cubicBezTo>
                    <a:pt x="175" y="71"/>
                    <a:pt x="175" y="71"/>
                    <a:pt x="175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7" y="71"/>
                    <a:pt x="177" y="71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80" y="70"/>
                    <a:pt x="182" y="70"/>
                  </a:cubicBezTo>
                  <a:cubicBezTo>
                    <a:pt x="183" y="70"/>
                    <a:pt x="184" y="70"/>
                    <a:pt x="185" y="70"/>
                  </a:cubicBezTo>
                  <a:cubicBezTo>
                    <a:pt x="186" y="70"/>
                    <a:pt x="187" y="70"/>
                    <a:pt x="187" y="69"/>
                  </a:cubicBezTo>
                  <a:cubicBezTo>
                    <a:pt x="189" y="66"/>
                    <a:pt x="191" y="66"/>
                    <a:pt x="193" y="66"/>
                  </a:cubicBezTo>
                  <a:cubicBezTo>
                    <a:pt x="193" y="65"/>
                    <a:pt x="193" y="65"/>
                    <a:pt x="194" y="65"/>
                  </a:cubicBezTo>
                  <a:cubicBezTo>
                    <a:pt x="193" y="65"/>
                    <a:pt x="193" y="65"/>
                    <a:pt x="193" y="64"/>
                  </a:cubicBezTo>
                  <a:cubicBezTo>
                    <a:pt x="188" y="60"/>
                    <a:pt x="181" y="57"/>
                    <a:pt x="179" y="57"/>
                  </a:cubicBezTo>
                  <a:cubicBezTo>
                    <a:pt x="179" y="57"/>
                    <a:pt x="179" y="57"/>
                    <a:pt x="179" y="57"/>
                  </a:cubicBezTo>
                  <a:cubicBezTo>
                    <a:pt x="178" y="59"/>
                    <a:pt x="176" y="60"/>
                    <a:pt x="173" y="60"/>
                  </a:cubicBezTo>
                  <a:cubicBezTo>
                    <a:pt x="171" y="60"/>
                    <a:pt x="169" y="59"/>
                    <a:pt x="168" y="5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6"/>
                    <a:pt x="167" y="56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5" y="55"/>
                    <a:pt x="165" y="54"/>
                    <a:pt x="164" y="54"/>
                  </a:cubicBezTo>
                  <a:cubicBezTo>
                    <a:pt x="164" y="54"/>
                    <a:pt x="164" y="54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3" y="54"/>
                    <a:pt x="162" y="54"/>
                    <a:pt x="162" y="54"/>
                  </a:cubicBezTo>
                  <a:cubicBezTo>
                    <a:pt x="162" y="54"/>
                    <a:pt x="161" y="54"/>
                    <a:pt x="161" y="54"/>
                  </a:cubicBezTo>
                  <a:cubicBezTo>
                    <a:pt x="161" y="54"/>
                    <a:pt x="161" y="54"/>
                    <a:pt x="160" y="54"/>
                  </a:cubicBezTo>
                  <a:cubicBezTo>
                    <a:pt x="160" y="54"/>
                    <a:pt x="159" y="54"/>
                    <a:pt x="158" y="55"/>
                  </a:cubicBezTo>
                  <a:cubicBezTo>
                    <a:pt x="151" y="58"/>
                    <a:pt x="148" y="61"/>
                    <a:pt x="147" y="63"/>
                  </a:cubicBezTo>
                  <a:cubicBezTo>
                    <a:pt x="147" y="65"/>
                    <a:pt x="145" y="67"/>
                    <a:pt x="143" y="67"/>
                  </a:cubicBezTo>
                  <a:cubicBezTo>
                    <a:pt x="141" y="67"/>
                    <a:pt x="140" y="66"/>
                    <a:pt x="140" y="65"/>
                  </a:cubicBezTo>
                  <a:cubicBezTo>
                    <a:pt x="140" y="62"/>
                    <a:pt x="135" y="60"/>
                    <a:pt x="132" y="60"/>
                  </a:cubicBezTo>
                  <a:cubicBezTo>
                    <a:pt x="130" y="59"/>
                    <a:pt x="129" y="59"/>
                    <a:pt x="128" y="59"/>
                  </a:cubicBezTo>
                  <a:cubicBezTo>
                    <a:pt x="125" y="59"/>
                    <a:pt x="121" y="59"/>
                    <a:pt x="121" y="56"/>
                  </a:cubicBezTo>
                  <a:cubicBezTo>
                    <a:pt x="121" y="55"/>
                    <a:pt x="120" y="53"/>
                    <a:pt x="118" y="51"/>
                  </a:cubicBezTo>
                  <a:cubicBezTo>
                    <a:pt x="117" y="49"/>
                    <a:pt x="115" y="47"/>
                    <a:pt x="115" y="45"/>
                  </a:cubicBezTo>
                  <a:cubicBezTo>
                    <a:pt x="115" y="43"/>
                    <a:pt x="115" y="42"/>
                    <a:pt x="115" y="41"/>
                  </a:cubicBezTo>
                  <a:cubicBezTo>
                    <a:pt x="115" y="37"/>
                    <a:pt x="115" y="35"/>
                    <a:pt x="113" y="35"/>
                  </a:cubicBezTo>
                  <a:cubicBezTo>
                    <a:pt x="111" y="34"/>
                    <a:pt x="109" y="32"/>
                    <a:pt x="108" y="31"/>
                  </a:cubicBezTo>
                  <a:cubicBezTo>
                    <a:pt x="107" y="29"/>
                    <a:pt x="105" y="28"/>
                    <a:pt x="104" y="28"/>
                  </a:cubicBezTo>
                  <a:cubicBezTo>
                    <a:pt x="90" y="28"/>
                    <a:pt x="83" y="28"/>
                    <a:pt x="8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6" y="28"/>
                  </a:cubicBezTo>
                  <a:cubicBezTo>
                    <a:pt x="73" y="28"/>
                    <a:pt x="71" y="29"/>
                    <a:pt x="69" y="29"/>
                  </a:cubicBezTo>
                  <a:cubicBezTo>
                    <a:pt x="67" y="29"/>
                    <a:pt x="66" y="28"/>
                    <a:pt x="66" y="27"/>
                  </a:cubicBezTo>
                  <a:cubicBezTo>
                    <a:pt x="66" y="27"/>
                    <a:pt x="66" y="27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6"/>
                    <a:pt x="65" y="25"/>
                    <a:pt x="64" y="25"/>
                  </a:cubicBezTo>
                  <a:cubicBezTo>
                    <a:pt x="64" y="25"/>
                    <a:pt x="64" y="25"/>
                    <a:pt x="64" y="24"/>
                  </a:cubicBezTo>
                  <a:cubicBezTo>
                    <a:pt x="63" y="24"/>
                    <a:pt x="63" y="24"/>
                    <a:pt x="63" y="23"/>
                  </a:cubicBezTo>
                  <a:cubicBezTo>
                    <a:pt x="63" y="23"/>
                    <a:pt x="62" y="23"/>
                    <a:pt x="62" y="23"/>
                  </a:cubicBezTo>
                  <a:cubicBezTo>
                    <a:pt x="62" y="22"/>
                    <a:pt x="61" y="22"/>
                    <a:pt x="61" y="21"/>
                  </a:cubicBezTo>
                  <a:cubicBezTo>
                    <a:pt x="61" y="21"/>
                    <a:pt x="61" y="21"/>
                    <a:pt x="60" y="21"/>
                  </a:cubicBezTo>
                  <a:cubicBezTo>
                    <a:pt x="60" y="20"/>
                    <a:pt x="60" y="20"/>
                    <a:pt x="59" y="19"/>
                  </a:cubicBezTo>
                  <a:cubicBezTo>
                    <a:pt x="59" y="19"/>
                    <a:pt x="59" y="19"/>
                    <a:pt x="58" y="19"/>
                  </a:cubicBezTo>
                  <a:cubicBezTo>
                    <a:pt x="58" y="18"/>
                    <a:pt x="58" y="18"/>
                    <a:pt x="57" y="17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6" y="16"/>
                    <a:pt x="56" y="16"/>
                    <a:pt x="55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4" y="15"/>
                    <a:pt x="54" y="14"/>
                    <a:pt x="54" y="14"/>
                  </a:cubicBezTo>
                  <a:cubicBezTo>
                    <a:pt x="53" y="16"/>
                    <a:pt x="52" y="17"/>
                    <a:pt x="51" y="18"/>
                  </a:cubicBezTo>
                  <a:cubicBezTo>
                    <a:pt x="45" y="23"/>
                    <a:pt x="38" y="24"/>
                    <a:pt x="36" y="20"/>
                  </a:cubicBezTo>
                  <a:cubicBezTo>
                    <a:pt x="35" y="20"/>
                    <a:pt x="35" y="18"/>
                    <a:pt x="36" y="15"/>
                  </a:cubicBezTo>
                  <a:cubicBezTo>
                    <a:pt x="38" y="9"/>
                    <a:pt x="38" y="3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4" y="5"/>
                    <a:pt x="33" y="8"/>
                  </a:cubicBezTo>
                  <a:cubicBezTo>
                    <a:pt x="33" y="12"/>
                    <a:pt x="33" y="16"/>
                    <a:pt x="31" y="16"/>
                  </a:cubicBezTo>
                  <a:cubicBezTo>
                    <a:pt x="30" y="17"/>
                    <a:pt x="29" y="17"/>
                    <a:pt x="28" y="15"/>
                  </a:cubicBezTo>
                  <a:cubicBezTo>
                    <a:pt x="26" y="13"/>
                    <a:pt x="26" y="5"/>
                    <a:pt x="27" y="0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6" name="Freeform 181"/>
            <p:cNvSpPr>
              <a:spLocks/>
            </p:cNvSpPr>
            <p:nvPr/>
          </p:nvSpPr>
          <p:spPr bwMode="auto">
            <a:xfrm>
              <a:off x="17454563" y="8588375"/>
              <a:ext cx="244475" cy="303213"/>
            </a:xfrm>
            <a:custGeom>
              <a:avLst/>
              <a:gdLst>
                <a:gd name="T0" fmla="*/ 21 w 46"/>
                <a:gd name="T1" fmla="*/ 5 h 58"/>
                <a:gd name="T2" fmla="*/ 21 w 46"/>
                <a:gd name="T3" fmla="*/ 6 h 58"/>
                <a:gd name="T4" fmla="*/ 20 w 46"/>
                <a:gd name="T5" fmla="*/ 8 h 58"/>
                <a:gd name="T6" fmla="*/ 15 w 46"/>
                <a:gd name="T7" fmla="*/ 8 h 58"/>
                <a:gd name="T8" fmla="*/ 12 w 46"/>
                <a:gd name="T9" fmla="*/ 8 h 58"/>
                <a:gd name="T10" fmla="*/ 12 w 46"/>
                <a:gd name="T11" fmla="*/ 8 h 58"/>
                <a:gd name="T12" fmla="*/ 12 w 46"/>
                <a:gd name="T13" fmla="*/ 8 h 58"/>
                <a:gd name="T14" fmla="*/ 11 w 46"/>
                <a:gd name="T15" fmla="*/ 8 h 58"/>
                <a:gd name="T16" fmla="*/ 11 w 46"/>
                <a:gd name="T17" fmla="*/ 7 h 58"/>
                <a:gd name="T18" fmla="*/ 10 w 46"/>
                <a:gd name="T19" fmla="*/ 7 h 58"/>
                <a:gd name="T20" fmla="*/ 10 w 46"/>
                <a:gd name="T21" fmla="*/ 7 h 58"/>
                <a:gd name="T22" fmla="*/ 10 w 46"/>
                <a:gd name="T23" fmla="*/ 6 h 58"/>
                <a:gd name="T24" fmla="*/ 10 w 46"/>
                <a:gd name="T25" fmla="*/ 6 h 58"/>
                <a:gd name="T26" fmla="*/ 5 w 46"/>
                <a:gd name="T27" fmla="*/ 0 h 58"/>
                <a:gd name="T28" fmla="*/ 1 w 46"/>
                <a:gd name="T29" fmla="*/ 0 h 58"/>
                <a:gd name="T30" fmla="*/ 0 w 46"/>
                <a:gd name="T31" fmla="*/ 0 h 58"/>
                <a:gd name="T32" fmla="*/ 3 w 46"/>
                <a:gd name="T33" fmla="*/ 16 h 58"/>
                <a:gd name="T34" fmla="*/ 10 w 46"/>
                <a:gd name="T35" fmla="*/ 30 h 58"/>
                <a:gd name="T36" fmla="*/ 14 w 46"/>
                <a:gd name="T37" fmla="*/ 37 h 58"/>
                <a:gd name="T38" fmla="*/ 22 w 46"/>
                <a:gd name="T39" fmla="*/ 45 h 58"/>
                <a:gd name="T40" fmla="*/ 25 w 46"/>
                <a:gd name="T41" fmla="*/ 47 h 58"/>
                <a:gd name="T42" fmla="*/ 45 w 46"/>
                <a:gd name="T43" fmla="*/ 58 h 58"/>
                <a:gd name="T44" fmla="*/ 45 w 46"/>
                <a:gd name="T45" fmla="*/ 58 h 58"/>
                <a:gd name="T46" fmla="*/ 38 w 46"/>
                <a:gd name="T47" fmla="*/ 44 h 58"/>
                <a:gd name="T48" fmla="*/ 36 w 46"/>
                <a:gd name="T49" fmla="*/ 29 h 58"/>
                <a:gd name="T50" fmla="*/ 37 w 46"/>
                <a:gd name="T51" fmla="*/ 21 h 58"/>
                <a:gd name="T52" fmla="*/ 33 w 46"/>
                <a:gd name="T53" fmla="*/ 15 h 58"/>
                <a:gd name="T54" fmla="*/ 28 w 46"/>
                <a:gd name="T55" fmla="*/ 10 h 58"/>
                <a:gd name="T56" fmla="*/ 26 w 46"/>
                <a:gd name="T57" fmla="*/ 7 h 58"/>
                <a:gd name="T58" fmla="*/ 23 w 46"/>
                <a:gd name="T59" fmla="*/ 4 h 58"/>
                <a:gd name="T60" fmla="*/ 23 w 46"/>
                <a:gd name="T61" fmla="*/ 4 h 58"/>
                <a:gd name="T62" fmla="*/ 22 w 46"/>
                <a:gd name="T63" fmla="*/ 4 h 58"/>
                <a:gd name="T64" fmla="*/ 22 w 46"/>
                <a:gd name="T65" fmla="*/ 4 h 58"/>
                <a:gd name="T66" fmla="*/ 22 w 46"/>
                <a:gd name="T67" fmla="*/ 4 h 58"/>
                <a:gd name="T68" fmla="*/ 22 w 46"/>
                <a:gd name="T69" fmla="*/ 5 h 58"/>
                <a:gd name="T70" fmla="*/ 21 w 46"/>
                <a:gd name="T71" fmla="*/ 5 h 58"/>
                <a:gd name="T72" fmla="*/ 21 w 46"/>
                <a:gd name="T7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58">
                  <a:moveTo>
                    <a:pt x="21" y="5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8"/>
                    <a:pt x="20" y="8"/>
                  </a:cubicBezTo>
                  <a:cubicBezTo>
                    <a:pt x="19" y="8"/>
                    <a:pt x="17" y="8"/>
                    <a:pt x="15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9" y="1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5"/>
                    <a:pt x="3" y="11"/>
                    <a:pt x="3" y="16"/>
                  </a:cubicBezTo>
                  <a:cubicBezTo>
                    <a:pt x="3" y="20"/>
                    <a:pt x="7" y="26"/>
                    <a:pt x="10" y="30"/>
                  </a:cubicBezTo>
                  <a:cubicBezTo>
                    <a:pt x="12" y="33"/>
                    <a:pt x="14" y="36"/>
                    <a:pt x="14" y="37"/>
                  </a:cubicBezTo>
                  <a:cubicBezTo>
                    <a:pt x="15" y="41"/>
                    <a:pt x="17" y="42"/>
                    <a:pt x="22" y="45"/>
                  </a:cubicBezTo>
                  <a:cubicBezTo>
                    <a:pt x="23" y="46"/>
                    <a:pt x="24" y="46"/>
                    <a:pt x="25" y="47"/>
                  </a:cubicBezTo>
                  <a:cubicBezTo>
                    <a:pt x="31" y="52"/>
                    <a:pt x="42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1" y="48"/>
                    <a:pt x="38" y="44"/>
                  </a:cubicBezTo>
                  <a:cubicBezTo>
                    <a:pt x="35" y="41"/>
                    <a:pt x="35" y="35"/>
                    <a:pt x="36" y="29"/>
                  </a:cubicBezTo>
                  <a:cubicBezTo>
                    <a:pt x="37" y="26"/>
                    <a:pt x="37" y="24"/>
                    <a:pt x="37" y="21"/>
                  </a:cubicBezTo>
                  <a:cubicBezTo>
                    <a:pt x="37" y="18"/>
                    <a:pt x="35" y="16"/>
                    <a:pt x="33" y="15"/>
                  </a:cubicBezTo>
                  <a:cubicBezTo>
                    <a:pt x="31" y="14"/>
                    <a:pt x="29" y="12"/>
                    <a:pt x="28" y="10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5" y="7"/>
                    <a:pt x="24" y="6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7" name="Freeform 182"/>
            <p:cNvSpPr>
              <a:spLocks/>
            </p:cNvSpPr>
            <p:nvPr/>
          </p:nvSpPr>
          <p:spPr bwMode="auto">
            <a:xfrm>
              <a:off x="17587913" y="7566025"/>
              <a:ext cx="425450" cy="885825"/>
            </a:xfrm>
            <a:custGeom>
              <a:avLst/>
              <a:gdLst>
                <a:gd name="T0" fmla="*/ 36 w 80"/>
                <a:gd name="T1" fmla="*/ 0 h 169"/>
                <a:gd name="T2" fmla="*/ 26 w 80"/>
                <a:gd name="T3" fmla="*/ 7 h 169"/>
                <a:gd name="T4" fmla="*/ 17 w 80"/>
                <a:gd name="T5" fmla="*/ 8 h 169"/>
                <a:gd name="T6" fmla="*/ 11 w 80"/>
                <a:gd name="T7" fmla="*/ 7 h 169"/>
                <a:gd name="T8" fmla="*/ 2 w 80"/>
                <a:gd name="T9" fmla="*/ 8 h 169"/>
                <a:gd name="T10" fmla="*/ 1 w 80"/>
                <a:gd name="T11" fmla="*/ 10 h 169"/>
                <a:gd name="T12" fmla="*/ 2 w 80"/>
                <a:gd name="T13" fmla="*/ 13 h 169"/>
                <a:gd name="T14" fmla="*/ 3 w 80"/>
                <a:gd name="T15" fmla="*/ 15 h 169"/>
                <a:gd name="T16" fmla="*/ 9 w 80"/>
                <a:gd name="T17" fmla="*/ 25 h 169"/>
                <a:gd name="T18" fmla="*/ 10 w 80"/>
                <a:gd name="T19" fmla="*/ 26 h 169"/>
                <a:gd name="T20" fmla="*/ 11 w 80"/>
                <a:gd name="T21" fmla="*/ 27 h 169"/>
                <a:gd name="T22" fmla="*/ 16 w 80"/>
                <a:gd name="T23" fmla="*/ 28 h 169"/>
                <a:gd name="T24" fmla="*/ 26 w 80"/>
                <a:gd name="T25" fmla="*/ 31 h 169"/>
                <a:gd name="T26" fmla="*/ 25 w 80"/>
                <a:gd name="T27" fmla="*/ 43 h 169"/>
                <a:gd name="T28" fmla="*/ 33 w 80"/>
                <a:gd name="T29" fmla="*/ 55 h 169"/>
                <a:gd name="T30" fmla="*/ 43 w 80"/>
                <a:gd name="T31" fmla="*/ 70 h 169"/>
                <a:gd name="T32" fmla="*/ 57 w 80"/>
                <a:gd name="T33" fmla="*/ 85 h 169"/>
                <a:gd name="T34" fmla="*/ 60 w 80"/>
                <a:gd name="T35" fmla="*/ 103 h 169"/>
                <a:gd name="T36" fmla="*/ 60 w 80"/>
                <a:gd name="T37" fmla="*/ 106 h 169"/>
                <a:gd name="T38" fmla="*/ 60 w 80"/>
                <a:gd name="T39" fmla="*/ 109 h 169"/>
                <a:gd name="T40" fmla="*/ 62 w 80"/>
                <a:gd name="T41" fmla="*/ 113 h 169"/>
                <a:gd name="T42" fmla="*/ 59 w 80"/>
                <a:gd name="T43" fmla="*/ 127 h 169"/>
                <a:gd name="T44" fmla="*/ 48 w 80"/>
                <a:gd name="T45" fmla="*/ 137 h 169"/>
                <a:gd name="T46" fmla="*/ 44 w 80"/>
                <a:gd name="T47" fmla="*/ 140 h 169"/>
                <a:gd name="T48" fmla="*/ 37 w 80"/>
                <a:gd name="T49" fmla="*/ 146 h 169"/>
                <a:gd name="T50" fmla="*/ 33 w 80"/>
                <a:gd name="T51" fmla="*/ 146 h 169"/>
                <a:gd name="T52" fmla="*/ 32 w 80"/>
                <a:gd name="T53" fmla="*/ 147 h 169"/>
                <a:gd name="T54" fmla="*/ 31 w 80"/>
                <a:gd name="T55" fmla="*/ 148 h 169"/>
                <a:gd name="T56" fmla="*/ 30 w 80"/>
                <a:gd name="T57" fmla="*/ 149 h 169"/>
                <a:gd name="T58" fmla="*/ 28 w 80"/>
                <a:gd name="T59" fmla="*/ 150 h 169"/>
                <a:gd name="T60" fmla="*/ 29 w 80"/>
                <a:gd name="T61" fmla="*/ 153 h 169"/>
                <a:gd name="T62" fmla="*/ 30 w 80"/>
                <a:gd name="T63" fmla="*/ 159 h 169"/>
                <a:gd name="T64" fmla="*/ 31 w 80"/>
                <a:gd name="T65" fmla="*/ 168 h 169"/>
                <a:gd name="T66" fmla="*/ 45 w 80"/>
                <a:gd name="T67" fmla="*/ 156 h 169"/>
                <a:gd name="T68" fmla="*/ 47 w 80"/>
                <a:gd name="T69" fmla="*/ 150 h 169"/>
                <a:gd name="T70" fmla="*/ 55 w 80"/>
                <a:gd name="T71" fmla="*/ 149 h 169"/>
                <a:gd name="T72" fmla="*/ 70 w 80"/>
                <a:gd name="T73" fmla="*/ 141 h 169"/>
                <a:gd name="T74" fmla="*/ 76 w 80"/>
                <a:gd name="T75" fmla="*/ 101 h 169"/>
                <a:gd name="T76" fmla="*/ 49 w 80"/>
                <a:gd name="T77" fmla="*/ 71 h 169"/>
                <a:gd name="T78" fmla="*/ 42 w 80"/>
                <a:gd name="T79" fmla="*/ 60 h 169"/>
                <a:gd name="T80" fmla="*/ 47 w 80"/>
                <a:gd name="T81" fmla="*/ 34 h 169"/>
                <a:gd name="T82" fmla="*/ 60 w 80"/>
                <a:gd name="T83" fmla="*/ 21 h 169"/>
                <a:gd name="T84" fmla="*/ 60 w 80"/>
                <a:gd name="T85" fmla="*/ 20 h 169"/>
                <a:gd name="T86" fmla="*/ 48 w 80"/>
                <a:gd name="T87" fmla="*/ 1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69">
                  <a:moveTo>
                    <a:pt x="49" y="6"/>
                  </a:moveTo>
                  <a:cubicBezTo>
                    <a:pt x="48" y="6"/>
                    <a:pt x="48" y="5"/>
                    <a:pt x="45" y="5"/>
                  </a:cubicBezTo>
                  <a:cubicBezTo>
                    <a:pt x="39" y="4"/>
                    <a:pt x="37" y="2"/>
                    <a:pt x="36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0" y="3"/>
                    <a:pt x="28" y="5"/>
                  </a:cubicBezTo>
                  <a:cubicBezTo>
                    <a:pt x="27" y="6"/>
                    <a:pt x="27" y="7"/>
                    <a:pt x="26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3" y="6"/>
                    <a:pt x="22" y="6"/>
                    <a:pt x="20" y="7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3" y="16"/>
                    <a:pt x="5" y="17"/>
                    <a:pt x="6" y="18"/>
                  </a:cubicBezTo>
                  <a:cubicBezTo>
                    <a:pt x="7" y="20"/>
                    <a:pt x="9" y="22"/>
                    <a:pt x="9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6" y="28"/>
                    <a:pt x="17" y="28"/>
                    <a:pt x="17" y="28"/>
                  </a:cubicBezTo>
                  <a:cubicBezTo>
                    <a:pt x="18" y="27"/>
                    <a:pt x="20" y="27"/>
                    <a:pt x="22" y="27"/>
                  </a:cubicBezTo>
                  <a:cubicBezTo>
                    <a:pt x="24" y="27"/>
                    <a:pt x="26" y="28"/>
                    <a:pt x="26" y="31"/>
                  </a:cubicBezTo>
                  <a:cubicBezTo>
                    <a:pt x="27" y="33"/>
                    <a:pt x="27" y="34"/>
                    <a:pt x="28" y="35"/>
                  </a:cubicBezTo>
                  <a:cubicBezTo>
                    <a:pt x="29" y="36"/>
                    <a:pt x="30" y="38"/>
                    <a:pt x="30" y="40"/>
                  </a:cubicBezTo>
                  <a:cubicBezTo>
                    <a:pt x="30" y="42"/>
                    <a:pt x="27" y="43"/>
                    <a:pt x="25" y="43"/>
                  </a:cubicBezTo>
                  <a:cubicBezTo>
                    <a:pt x="23" y="43"/>
                    <a:pt x="22" y="44"/>
                    <a:pt x="21" y="45"/>
                  </a:cubicBezTo>
                  <a:cubicBezTo>
                    <a:pt x="21" y="46"/>
                    <a:pt x="25" y="49"/>
                    <a:pt x="27" y="50"/>
                  </a:cubicBezTo>
                  <a:cubicBezTo>
                    <a:pt x="31" y="52"/>
                    <a:pt x="33" y="54"/>
                    <a:pt x="33" y="55"/>
                  </a:cubicBezTo>
                  <a:cubicBezTo>
                    <a:pt x="33" y="57"/>
                    <a:pt x="35" y="58"/>
                    <a:pt x="36" y="60"/>
                  </a:cubicBezTo>
                  <a:cubicBezTo>
                    <a:pt x="37" y="62"/>
                    <a:pt x="38" y="63"/>
                    <a:pt x="39" y="65"/>
                  </a:cubicBezTo>
                  <a:cubicBezTo>
                    <a:pt x="40" y="66"/>
                    <a:pt x="41" y="68"/>
                    <a:pt x="43" y="70"/>
                  </a:cubicBezTo>
                  <a:cubicBezTo>
                    <a:pt x="45" y="72"/>
                    <a:pt x="48" y="75"/>
                    <a:pt x="48" y="77"/>
                  </a:cubicBezTo>
                  <a:cubicBezTo>
                    <a:pt x="49" y="80"/>
                    <a:pt x="52" y="81"/>
                    <a:pt x="54" y="83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60" y="88"/>
                    <a:pt x="60" y="94"/>
                    <a:pt x="60" y="98"/>
                  </a:cubicBezTo>
                  <a:cubicBezTo>
                    <a:pt x="60" y="99"/>
                    <a:pt x="59" y="100"/>
                    <a:pt x="59" y="102"/>
                  </a:cubicBezTo>
                  <a:cubicBezTo>
                    <a:pt x="59" y="102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4"/>
                    <a:pt x="60" y="104"/>
                    <a:pt x="60" y="105"/>
                  </a:cubicBezTo>
                  <a:cubicBezTo>
                    <a:pt x="60" y="105"/>
                    <a:pt x="60" y="105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0" y="108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1" y="109"/>
                    <a:pt x="61" y="110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2"/>
                    <a:pt x="62" y="112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2" y="114"/>
                    <a:pt x="63" y="115"/>
                    <a:pt x="63" y="115"/>
                  </a:cubicBezTo>
                  <a:cubicBezTo>
                    <a:pt x="67" y="121"/>
                    <a:pt x="62" y="124"/>
                    <a:pt x="59" y="127"/>
                  </a:cubicBezTo>
                  <a:cubicBezTo>
                    <a:pt x="57" y="128"/>
                    <a:pt x="56" y="129"/>
                    <a:pt x="55" y="129"/>
                  </a:cubicBezTo>
                  <a:cubicBezTo>
                    <a:pt x="55" y="130"/>
                    <a:pt x="54" y="131"/>
                    <a:pt x="54" y="132"/>
                  </a:cubicBezTo>
                  <a:cubicBezTo>
                    <a:pt x="53" y="134"/>
                    <a:pt x="52" y="137"/>
                    <a:pt x="48" y="137"/>
                  </a:cubicBezTo>
                  <a:cubicBezTo>
                    <a:pt x="47" y="137"/>
                    <a:pt x="46" y="137"/>
                    <a:pt x="44" y="136"/>
                  </a:cubicBezTo>
                  <a:cubicBezTo>
                    <a:pt x="43" y="136"/>
                    <a:pt x="42" y="136"/>
                    <a:pt x="42" y="136"/>
                  </a:cubicBezTo>
                  <a:cubicBezTo>
                    <a:pt x="42" y="136"/>
                    <a:pt x="43" y="138"/>
                    <a:pt x="44" y="140"/>
                  </a:cubicBezTo>
                  <a:cubicBezTo>
                    <a:pt x="45" y="142"/>
                    <a:pt x="46" y="144"/>
                    <a:pt x="45" y="146"/>
                  </a:cubicBezTo>
                  <a:cubicBezTo>
                    <a:pt x="45" y="147"/>
                    <a:pt x="44" y="147"/>
                    <a:pt x="43" y="147"/>
                  </a:cubicBezTo>
                  <a:cubicBezTo>
                    <a:pt x="41" y="147"/>
                    <a:pt x="39" y="147"/>
                    <a:pt x="37" y="146"/>
                  </a:cubicBezTo>
                  <a:cubicBezTo>
                    <a:pt x="36" y="146"/>
                    <a:pt x="34" y="145"/>
                    <a:pt x="33" y="145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8"/>
                    <a:pt x="31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8"/>
                    <a:pt x="31" y="148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29" y="149"/>
                  </a:cubicBezTo>
                  <a:cubicBezTo>
                    <a:pt x="29" y="149"/>
                    <a:pt x="29" y="150"/>
                    <a:pt x="29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7" y="150"/>
                    <a:pt x="27" y="151"/>
                    <a:pt x="27" y="151"/>
                  </a:cubicBezTo>
                  <a:cubicBezTo>
                    <a:pt x="27" y="151"/>
                    <a:pt x="27" y="151"/>
                    <a:pt x="26" y="151"/>
                  </a:cubicBezTo>
                  <a:cubicBezTo>
                    <a:pt x="27" y="152"/>
                    <a:pt x="28" y="152"/>
                    <a:pt x="29" y="153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1" y="154"/>
                    <a:pt x="31" y="155"/>
                    <a:pt x="31" y="155"/>
                  </a:cubicBezTo>
                  <a:cubicBezTo>
                    <a:pt x="32" y="156"/>
                    <a:pt x="31" y="157"/>
                    <a:pt x="30" y="159"/>
                  </a:cubicBezTo>
                  <a:cubicBezTo>
                    <a:pt x="29" y="160"/>
                    <a:pt x="28" y="162"/>
                    <a:pt x="28" y="164"/>
                  </a:cubicBezTo>
                  <a:cubicBezTo>
                    <a:pt x="28" y="167"/>
                    <a:pt x="29" y="169"/>
                    <a:pt x="30" y="169"/>
                  </a:cubicBezTo>
                  <a:cubicBezTo>
                    <a:pt x="31" y="169"/>
                    <a:pt x="31" y="169"/>
                    <a:pt x="31" y="168"/>
                  </a:cubicBezTo>
                  <a:cubicBezTo>
                    <a:pt x="33" y="166"/>
                    <a:pt x="39" y="161"/>
                    <a:pt x="42" y="160"/>
                  </a:cubicBezTo>
                  <a:cubicBezTo>
                    <a:pt x="43" y="160"/>
                    <a:pt x="43" y="160"/>
                    <a:pt x="43" y="159"/>
                  </a:cubicBezTo>
                  <a:cubicBezTo>
                    <a:pt x="43" y="158"/>
                    <a:pt x="43" y="156"/>
                    <a:pt x="45" y="156"/>
                  </a:cubicBezTo>
                  <a:cubicBezTo>
                    <a:pt x="45" y="156"/>
                    <a:pt x="45" y="156"/>
                    <a:pt x="45" y="156"/>
                  </a:cubicBezTo>
                  <a:cubicBezTo>
                    <a:pt x="46" y="156"/>
                    <a:pt x="46" y="155"/>
                    <a:pt x="46" y="153"/>
                  </a:cubicBezTo>
                  <a:cubicBezTo>
                    <a:pt x="47" y="152"/>
                    <a:pt x="47" y="151"/>
                    <a:pt x="47" y="150"/>
                  </a:cubicBezTo>
                  <a:cubicBezTo>
                    <a:pt x="48" y="148"/>
                    <a:pt x="50" y="148"/>
                    <a:pt x="51" y="148"/>
                  </a:cubicBezTo>
                  <a:cubicBezTo>
                    <a:pt x="51" y="148"/>
                    <a:pt x="52" y="148"/>
                    <a:pt x="53" y="148"/>
                  </a:cubicBezTo>
                  <a:cubicBezTo>
                    <a:pt x="53" y="148"/>
                    <a:pt x="54" y="148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9" y="149"/>
                    <a:pt x="64" y="145"/>
                    <a:pt x="69" y="142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5" y="138"/>
                    <a:pt x="76" y="137"/>
                    <a:pt x="78" y="127"/>
                  </a:cubicBezTo>
                  <a:cubicBezTo>
                    <a:pt x="80" y="119"/>
                    <a:pt x="78" y="111"/>
                    <a:pt x="76" y="105"/>
                  </a:cubicBezTo>
                  <a:cubicBezTo>
                    <a:pt x="76" y="103"/>
                    <a:pt x="76" y="102"/>
                    <a:pt x="76" y="101"/>
                  </a:cubicBezTo>
                  <a:cubicBezTo>
                    <a:pt x="75" y="98"/>
                    <a:pt x="68" y="85"/>
                    <a:pt x="66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3" y="84"/>
                    <a:pt x="58" y="79"/>
                    <a:pt x="49" y="71"/>
                  </a:cubicBezTo>
                  <a:cubicBezTo>
                    <a:pt x="48" y="70"/>
                    <a:pt x="47" y="69"/>
                    <a:pt x="47" y="69"/>
                  </a:cubicBezTo>
                  <a:cubicBezTo>
                    <a:pt x="46" y="68"/>
                    <a:pt x="45" y="66"/>
                    <a:pt x="45" y="65"/>
                  </a:cubicBezTo>
                  <a:cubicBezTo>
                    <a:pt x="44" y="63"/>
                    <a:pt x="44" y="61"/>
                    <a:pt x="42" y="60"/>
                  </a:cubicBezTo>
                  <a:cubicBezTo>
                    <a:pt x="38" y="57"/>
                    <a:pt x="38" y="48"/>
                    <a:pt x="39" y="44"/>
                  </a:cubicBezTo>
                  <a:cubicBezTo>
                    <a:pt x="39" y="41"/>
                    <a:pt x="42" y="39"/>
                    <a:pt x="44" y="37"/>
                  </a:cubicBezTo>
                  <a:cubicBezTo>
                    <a:pt x="46" y="36"/>
                    <a:pt x="47" y="35"/>
                    <a:pt x="47" y="34"/>
                  </a:cubicBezTo>
                  <a:cubicBezTo>
                    <a:pt x="47" y="31"/>
                    <a:pt x="47" y="29"/>
                    <a:pt x="48" y="28"/>
                  </a:cubicBezTo>
                  <a:cubicBezTo>
                    <a:pt x="49" y="27"/>
                    <a:pt x="51" y="27"/>
                    <a:pt x="52" y="27"/>
                  </a:cubicBezTo>
                  <a:cubicBezTo>
                    <a:pt x="55" y="26"/>
                    <a:pt x="59" y="24"/>
                    <a:pt x="60" y="21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6" y="20"/>
                    <a:pt x="48" y="14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7"/>
                    <a:pt x="49" y="7"/>
                    <a:pt x="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8" name="Freeform 183"/>
            <p:cNvSpPr>
              <a:spLocks/>
            </p:cNvSpPr>
            <p:nvPr/>
          </p:nvSpPr>
          <p:spPr bwMode="auto">
            <a:xfrm>
              <a:off x="19043651" y="6570663"/>
              <a:ext cx="201613" cy="261938"/>
            </a:xfrm>
            <a:custGeom>
              <a:avLst/>
              <a:gdLst>
                <a:gd name="T0" fmla="*/ 21 w 38"/>
                <a:gd name="T1" fmla="*/ 2 h 50"/>
                <a:gd name="T2" fmla="*/ 20 w 38"/>
                <a:gd name="T3" fmla="*/ 2 h 50"/>
                <a:gd name="T4" fmla="*/ 19 w 38"/>
                <a:gd name="T5" fmla="*/ 2 h 50"/>
                <a:gd name="T6" fmla="*/ 18 w 38"/>
                <a:gd name="T7" fmla="*/ 2 h 50"/>
                <a:gd name="T8" fmla="*/ 8 w 38"/>
                <a:gd name="T9" fmla="*/ 4 h 50"/>
                <a:gd name="T10" fmla="*/ 5 w 38"/>
                <a:gd name="T11" fmla="*/ 6 h 50"/>
                <a:gd name="T12" fmla="*/ 3 w 38"/>
                <a:gd name="T13" fmla="*/ 8 h 50"/>
                <a:gd name="T14" fmla="*/ 2 w 38"/>
                <a:gd name="T15" fmla="*/ 9 h 50"/>
                <a:gd name="T16" fmla="*/ 3 w 38"/>
                <a:gd name="T17" fmla="*/ 11 h 50"/>
                <a:gd name="T18" fmla="*/ 4 w 38"/>
                <a:gd name="T19" fmla="*/ 13 h 50"/>
                <a:gd name="T20" fmla="*/ 8 w 38"/>
                <a:gd name="T21" fmla="*/ 17 h 50"/>
                <a:gd name="T22" fmla="*/ 3 w 38"/>
                <a:gd name="T23" fmla="*/ 20 h 50"/>
                <a:gd name="T24" fmla="*/ 2 w 38"/>
                <a:gd name="T25" fmla="*/ 21 h 50"/>
                <a:gd name="T26" fmla="*/ 4 w 38"/>
                <a:gd name="T27" fmla="*/ 29 h 50"/>
                <a:gd name="T28" fmla="*/ 2 w 38"/>
                <a:gd name="T29" fmla="*/ 39 h 50"/>
                <a:gd name="T30" fmla="*/ 0 w 38"/>
                <a:gd name="T31" fmla="*/ 42 h 50"/>
                <a:gd name="T32" fmla="*/ 2 w 38"/>
                <a:gd name="T33" fmla="*/ 48 h 50"/>
                <a:gd name="T34" fmla="*/ 2 w 38"/>
                <a:gd name="T35" fmla="*/ 50 h 50"/>
                <a:gd name="T36" fmla="*/ 2 w 38"/>
                <a:gd name="T37" fmla="*/ 50 h 50"/>
                <a:gd name="T38" fmla="*/ 3 w 38"/>
                <a:gd name="T39" fmla="*/ 50 h 50"/>
                <a:gd name="T40" fmla="*/ 22 w 38"/>
                <a:gd name="T41" fmla="*/ 43 h 50"/>
                <a:gd name="T42" fmla="*/ 31 w 38"/>
                <a:gd name="T43" fmla="*/ 37 h 50"/>
                <a:gd name="T44" fmla="*/ 33 w 38"/>
                <a:gd name="T45" fmla="*/ 38 h 50"/>
                <a:gd name="T46" fmla="*/ 34 w 38"/>
                <a:gd name="T47" fmla="*/ 38 h 50"/>
                <a:gd name="T48" fmla="*/ 37 w 38"/>
                <a:gd name="T49" fmla="*/ 37 h 50"/>
                <a:gd name="T50" fmla="*/ 37 w 38"/>
                <a:gd name="T51" fmla="*/ 35 h 50"/>
                <a:gd name="T52" fmla="*/ 34 w 38"/>
                <a:gd name="T53" fmla="*/ 18 h 50"/>
                <a:gd name="T54" fmla="*/ 23 w 38"/>
                <a:gd name="T55" fmla="*/ 0 h 50"/>
                <a:gd name="T56" fmla="*/ 23 w 38"/>
                <a:gd name="T57" fmla="*/ 1 h 50"/>
                <a:gd name="T58" fmla="*/ 22 w 38"/>
                <a:gd name="T59" fmla="*/ 1 h 50"/>
                <a:gd name="T60" fmla="*/ 21 w 38"/>
                <a:gd name="T61" fmla="*/ 1 h 50"/>
                <a:gd name="T62" fmla="*/ 21 w 38"/>
                <a:gd name="T6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50">
                  <a:moveTo>
                    <a:pt x="21" y="2"/>
                  </a:move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3" y="2"/>
                    <a:pt x="9" y="3"/>
                    <a:pt x="8" y="4"/>
                  </a:cubicBezTo>
                  <a:cubicBezTo>
                    <a:pt x="8" y="5"/>
                    <a:pt x="6" y="5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7" y="14"/>
                    <a:pt x="8" y="15"/>
                    <a:pt x="8" y="17"/>
                  </a:cubicBezTo>
                  <a:cubicBezTo>
                    <a:pt x="8" y="19"/>
                    <a:pt x="6" y="21"/>
                    <a:pt x="3" y="20"/>
                  </a:cubicBezTo>
                  <a:cubicBezTo>
                    <a:pt x="3" y="20"/>
                    <a:pt x="2" y="20"/>
                    <a:pt x="2" y="21"/>
                  </a:cubicBezTo>
                  <a:cubicBezTo>
                    <a:pt x="1" y="22"/>
                    <a:pt x="2" y="26"/>
                    <a:pt x="4" y="29"/>
                  </a:cubicBezTo>
                  <a:cubicBezTo>
                    <a:pt x="6" y="32"/>
                    <a:pt x="4" y="36"/>
                    <a:pt x="2" y="39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2" y="44"/>
                    <a:pt x="2" y="47"/>
                    <a:pt x="2" y="48"/>
                  </a:cubicBezTo>
                  <a:cubicBezTo>
                    <a:pt x="2" y="49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3" y="50"/>
                  </a:cubicBezTo>
                  <a:cubicBezTo>
                    <a:pt x="7" y="50"/>
                    <a:pt x="17" y="48"/>
                    <a:pt x="22" y="43"/>
                  </a:cubicBezTo>
                  <a:cubicBezTo>
                    <a:pt x="26" y="39"/>
                    <a:pt x="28" y="37"/>
                    <a:pt x="31" y="37"/>
                  </a:cubicBezTo>
                  <a:cubicBezTo>
                    <a:pt x="32" y="37"/>
                    <a:pt x="32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7" y="38"/>
                    <a:pt x="37" y="37"/>
                  </a:cubicBezTo>
                  <a:cubicBezTo>
                    <a:pt x="38" y="36"/>
                    <a:pt x="38" y="35"/>
                    <a:pt x="37" y="35"/>
                  </a:cubicBezTo>
                  <a:cubicBezTo>
                    <a:pt x="36" y="32"/>
                    <a:pt x="34" y="25"/>
                    <a:pt x="34" y="18"/>
                  </a:cubicBezTo>
                  <a:cubicBezTo>
                    <a:pt x="34" y="15"/>
                    <a:pt x="30" y="8"/>
                    <a:pt x="23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9" name="Freeform 184"/>
            <p:cNvSpPr>
              <a:spLocks/>
            </p:cNvSpPr>
            <p:nvPr/>
          </p:nvSpPr>
          <p:spPr bwMode="auto">
            <a:xfrm>
              <a:off x="16216313" y="6743700"/>
              <a:ext cx="122238" cy="115888"/>
            </a:xfrm>
            <a:custGeom>
              <a:avLst/>
              <a:gdLst>
                <a:gd name="T0" fmla="*/ 9 w 23"/>
                <a:gd name="T1" fmla="*/ 17 h 22"/>
                <a:gd name="T2" fmla="*/ 9 w 23"/>
                <a:gd name="T3" fmla="*/ 18 h 22"/>
                <a:gd name="T4" fmla="*/ 9 w 23"/>
                <a:gd name="T5" fmla="*/ 19 h 22"/>
                <a:gd name="T6" fmla="*/ 10 w 23"/>
                <a:gd name="T7" fmla="*/ 20 h 22"/>
                <a:gd name="T8" fmla="*/ 10 w 23"/>
                <a:gd name="T9" fmla="*/ 21 h 22"/>
                <a:gd name="T10" fmla="*/ 9 w 23"/>
                <a:gd name="T11" fmla="*/ 22 h 22"/>
                <a:gd name="T12" fmla="*/ 9 w 23"/>
                <a:gd name="T13" fmla="*/ 22 h 22"/>
                <a:gd name="T14" fmla="*/ 9 w 23"/>
                <a:gd name="T15" fmla="*/ 22 h 22"/>
                <a:gd name="T16" fmla="*/ 11 w 23"/>
                <a:gd name="T17" fmla="*/ 22 h 22"/>
                <a:gd name="T18" fmla="*/ 11 w 23"/>
                <a:gd name="T19" fmla="*/ 22 h 22"/>
                <a:gd name="T20" fmla="*/ 13 w 23"/>
                <a:gd name="T21" fmla="*/ 22 h 22"/>
                <a:gd name="T22" fmla="*/ 23 w 23"/>
                <a:gd name="T23" fmla="*/ 9 h 22"/>
                <a:gd name="T24" fmla="*/ 23 w 23"/>
                <a:gd name="T25" fmla="*/ 8 h 22"/>
                <a:gd name="T26" fmla="*/ 11 w 23"/>
                <a:gd name="T27" fmla="*/ 0 h 22"/>
                <a:gd name="T28" fmla="*/ 11 w 23"/>
                <a:gd name="T29" fmla="*/ 0 h 22"/>
                <a:gd name="T30" fmla="*/ 9 w 23"/>
                <a:gd name="T31" fmla="*/ 0 h 22"/>
                <a:gd name="T32" fmla="*/ 9 w 23"/>
                <a:gd name="T33" fmla="*/ 0 h 22"/>
                <a:gd name="T34" fmla="*/ 8 w 23"/>
                <a:gd name="T35" fmla="*/ 0 h 22"/>
                <a:gd name="T36" fmla="*/ 7 w 23"/>
                <a:gd name="T37" fmla="*/ 0 h 22"/>
                <a:gd name="T38" fmla="*/ 6 w 23"/>
                <a:gd name="T39" fmla="*/ 1 h 22"/>
                <a:gd name="T40" fmla="*/ 5 w 23"/>
                <a:gd name="T41" fmla="*/ 1 h 22"/>
                <a:gd name="T42" fmla="*/ 4 w 23"/>
                <a:gd name="T43" fmla="*/ 2 h 22"/>
                <a:gd name="T44" fmla="*/ 4 w 23"/>
                <a:gd name="T45" fmla="*/ 2 h 22"/>
                <a:gd name="T46" fmla="*/ 3 w 23"/>
                <a:gd name="T47" fmla="*/ 3 h 22"/>
                <a:gd name="T48" fmla="*/ 2 w 23"/>
                <a:gd name="T49" fmla="*/ 3 h 22"/>
                <a:gd name="T50" fmla="*/ 1 w 23"/>
                <a:gd name="T51" fmla="*/ 4 h 22"/>
                <a:gd name="T52" fmla="*/ 1 w 23"/>
                <a:gd name="T53" fmla="*/ 4 h 22"/>
                <a:gd name="T54" fmla="*/ 0 w 23"/>
                <a:gd name="T55" fmla="*/ 5 h 22"/>
                <a:gd name="T56" fmla="*/ 0 w 23"/>
                <a:gd name="T57" fmla="*/ 5 h 22"/>
                <a:gd name="T58" fmla="*/ 0 w 23"/>
                <a:gd name="T59" fmla="*/ 6 h 22"/>
                <a:gd name="T60" fmla="*/ 0 w 23"/>
                <a:gd name="T61" fmla="*/ 6 h 22"/>
                <a:gd name="T62" fmla="*/ 1 w 23"/>
                <a:gd name="T63" fmla="*/ 7 h 22"/>
                <a:gd name="T64" fmla="*/ 1 w 23"/>
                <a:gd name="T65" fmla="*/ 7 h 22"/>
                <a:gd name="T66" fmla="*/ 1 w 23"/>
                <a:gd name="T67" fmla="*/ 9 h 22"/>
                <a:gd name="T68" fmla="*/ 5 w 23"/>
                <a:gd name="T69" fmla="*/ 14 h 22"/>
                <a:gd name="T70" fmla="*/ 8 w 23"/>
                <a:gd name="T71" fmla="*/ 16 h 22"/>
                <a:gd name="T72" fmla="*/ 9 w 23"/>
                <a:gd name="T73" fmla="*/ 17 h 22"/>
                <a:gd name="T74" fmla="*/ 9 w 23"/>
                <a:gd name="T75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22">
                  <a:moveTo>
                    <a:pt x="9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0" y="21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3" y="22"/>
                  </a:cubicBezTo>
                  <a:cubicBezTo>
                    <a:pt x="15" y="21"/>
                    <a:pt x="22" y="12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1" y="4"/>
                    <a:pt x="14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11"/>
                    <a:pt x="3" y="13"/>
                    <a:pt x="5" y="14"/>
                  </a:cubicBezTo>
                  <a:cubicBezTo>
                    <a:pt x="6" y="15"/>
                    <a:pt x="7" y="15"/>
                    <a:pt x="8" y="16"/>
                  </a:cubicBezTo>
                  <a:cubicBezTo>
                    <a:pt x="8" y="16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0" name="Freeform 185"/>
            <p:cNvSpPr>
              <a:spLocks/>
            </p:cNvSpPr>
            <p:nvPr/>
          </p:nvSpPr>
          <p:spPr bwMode="auto">
            <a:xfrm>
              <a:off x="18921413" y="6251575"/>
              <a:ext cx="393700" cy="371475"/>
            </a:xfrm>
            <a:custGeom>
              <a:avLst/>
              <a:gdLst>
                <a:gd name="T0" fmla="*/ 43 w 74"/>
                <a:gd name="T1" fmla="*/ 21 h 71"/>
                <a:gd name="T2" fmla="*/ 43 w 74"/>
                <a:gd name="T3" fmla="*/ 21 h 71"/>
                <a:gd name="T4" fmla="*/ 37 w 74"/>
                <a:gd name="T5" fmla="*/ 21 h 71"/>
                <a:gd name="T6" fmla="*/ 30 w 74"/>
                <a:gd name="T7" fmla="*/ 18 h 71"/>
                <a:gd name="T8" fmla="*/ 24 w 74"/>
                <a:gd name="T9" fmla="*/ 25 h 71"/>
                <a:gd name="T10" fmla="*/ 2 w 74"/>
                <a:gd name="T11" fmla="*/ 37 h 71"/>
                <a:gd name="T12" fmla="*/ 2 w 74"/>
                <a:gd name="T13" fmla="*/ 38 h 71"/>
                <a:gd name="T14" fmla="*/ 1 w 74"/>
                <a:gd name="T15" fmla="*/ 39 h 71"/>
                <a:gd name="T16" fmla="*/ 0 w 74"/>
                <a:gd name="T17" fmla="*/ 40 h 71"/>
                <a:gd name="T18" fmla="*/ 12 w 74"/>
                <a:gd name="T19" fmla="*/ 47 h 71"/>
                <a:gd name="T20" fmla="*/ 6 w 74"/>
                <a:gd name="T21" fmla="*/ 60 h 71"/>
                <a:gd name="T22" fmla="*/ 8 w 74"/>
                <a:gd name="T23" fmla="*/ 67 h 71"/>
                <a:gd name="T24" fmla="*/ 16 w 74"/>
                <a:gd name="T25" fmla="*/ 67 h 71"/>
                <a:gd name="T26" fmla="*/ 21 w 74"/>
                <a:gd name="T27" fmla="*/ 67 h 71"/>
                <a:gd name="T28" fmla="*/ 24 w 74"/>
                <a:gd name="T29" fmla="*/ 68 h 71"/>
                <a:gd name="T30" fmla="*/ 30 w 74"/>
                <a:gd name="T31" fmla="*/ 64 h 71"/>
                <a:gd name="T32" fmla="*/ 42 w 74"/>
                <a:gd name="T33" fmla="*/ 61 h 71"/>
                <a:gd name="T34" fmla="*/ 43 w 74"/>
                <a:gd name="T35" fmla="*/ 61 h 71"/>
                <a:gd name="T36" fmla="*/ 44 w 74"/>
                <a:gd name="T37" fmla="*/ 60 h 71"/>
                <a:gd name="T38" fmla="*/ 45 w 74"/>
                <a:gd name="T39" fmla="*/ 60 h 71"/>
                <a:gd name="T40" fmla="*/ 34 w 74"/>
                <a:gd name="T41" fmla="*/ 46 h 71"/>
                <a:gd name="T42" fmla="*/ 54 w 74"/>
                <a:gd name="T43" fmla="*/ 31 h 71"/>
                <a:gd name="T44" fmla="*/ 61 w 74"/>
                <a:gd name="T45" fmla="*/ 22 h 71"/>
                <a:gd name="T46" fmla="*/ 74 w 74"/>
                <a:gd name="T47" fmla="*/ 3 h 71"/>
                <a:gd name="T48" fmla="*/ 71 w 74"/>
                <a:gd name="T49" fmla="*/ 4 h 71"/>
                <a:gd name="T50" fmla="*/ 67 w 74"/>
                <a:gd name="T51" fmla="*/ 1 h 71"/>
                <a:gd name="T52" fmla="*/ 63 w 74"/>
                <a:gd name="T53" fmla="*/ 0 h 71"/>
                <a:gd name="T54" fmla="*/ 57 w 74"/>
                <a:gd name="T55" fmla="*/ 8 h 71"/>
                <a:gd name="T56" fmla="*/ 49 w 74"/>
                <a:gd name="T57" fmla="*/ 14 h 71"/>
                <a:gd name="T58" fmla="*/ 45 w 74"/>
                <a:gd name="T59" fmla="*/ 15 h 71"/>
                <a:gd name="T60" fmla="*/ 46 w 74"/>
                <a:gd name="T61" fmla="*/ 19 h 71"/>
                <a:gd name="T62" fmla="*/ 45 w 74"/>
                <a:gd name="T63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71">
                  <a:moveTo>
                    <a:pt x="45" y="20"/>
                  </a:moveTo>
                  <a:cubicBezTo>
                    <a:pt x="45" y="21"/>
                    <a:pt x="44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1" y="21"/>
                    <a:pt x="40" y="21"/>
                  </a:cubicBezTo>
                  <a:cubicBezTo>
                    <a:pt x="39" y="21"/>
                    <a:pt x="38" y="21"/>
                    <a:pt x="37" y="21"/>
                  </a:cubicBezTo>
                  <a:cubicBezTo>
                    <a:pt x="35" y="21"/>
                    <a:pt x="33" y="20"/>
                    <a:pt x="32" y="19"/>
                  </a:cubicBezTo>
                  <a:cubicBezTo>
                    <a:pt x="31" y="18"/>
                    <a:pt x="31" y="18"/>
                    <a:pt x="30" y="18"/>
                  </a:cubicBezTo>
                  <a:cubicBezTo>
                    <a:pt x="28" y="18"/>
                    <a:pt x="27" y="20"/>
                    <a:pt x="25" y="23"/>
                  </a:cubicBezTo>
                  <a:cubicBezTo>
                    <a:pt x="25" y="24"/>
                    <a:pt x="24" y="25"/>
                    <a:pt x="24" y="25"/>
                  </a:cubicBezTo>
                  <a:cubicBezTo>
                    <a:pt x="22" y="28"/>
                    <a:pt x="14" y="32"/>
                    <a:pt x="5" y="36"/>
                  </a:cubicBezTo>
                  <a:cubicBezTo>
                    <a:pt x="4" y="36"/>
                    <a:pt x="3" y="37"/>
                    <a:pt x="2" y="37"/>
                  </a:cubicBezTo>
                  <a:cubicBezTo>
                    <a:pt x="2" y="37"/>
                    <a:pt x="2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1"/>
                    <a:pt x="10" y="44"/>
                    <a:pt x="12" y="47"/>
                  </a:cubicBezTo>
                  <a:cubicBezTo>
                    <a:pt x="15" y="51"/>
                    <a:pt x="11" y="55"/>
                    <a:pt x="8" y="58"/>
                  </a:cubicBezTo>
                  <a:cubicBezTo>
                    <a:pt x="7" y="59"/>
                    <a:pt x="6" y="60"/>
                    <a:pt x="6" y="60"/>
                  </a:cubicBezTo>
                  <a:cubicBezTo>
                    <a:pt x="4" y="62"/>
                    <a:pt x="5" y="62"/>
                    <a:pt x="6" y="63"/>
                  </a:cubicBezTo>
                  <a:cubicBezTo>
                    <a:pt x="7" y="64"/>
                    <a:pt x="8" y="65"/>
                    <a:pt x="8" y="67"/>
                  </a:cubicBezTo>
                  <a:cubicBezTo>
                    <a:pt x="8" y="69"/>
                    <a:pt x="11" y="71"/>
                    <a:pt x="12" y="69"/>
                  </a:cubicBezTo>
                  <a:cubicBezTo>
                    <a:pt x="13" y="67"/>
                    <a:pt x="14" y="67"/>
                    <a:pt x="16" y="67"/>
                  </a:cubicBezTo>
                  <a:cubicBezTo>
                    <a:pt x="17" y="67"/>
                    <a:pt x="17" y="67"/>
                    <a:pt x="18" y="67"/>
                  </a:cubicBezTo>
                  <a:cubicBezTo>
                    <a:pt x="19" y="67"/>
                    <a:pt x="20" y="67"/>
                    <a:pt x="21" y="67"/>
                  </a:cubicBezTo>
                  <a:cubicBezTo>
                    <a:pt x="22" y="67"/>
                    <a:pt x="23" y="67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5" y="67"/>
                    <a:pt x="26" y="66"/>
                    <a:pt x="27" y="66"/>
                  </a:cubicBezTo>
                  <a:cubicBezTo>
                    <a:pt x="28" y="65"/>
                    <a:pt x="29" y="64"/>
                    <a:pt x="30" y="64"/>
                  </a:cubicBezTo>
                  <a:cubicBezTo>
                    <a:pt x="31" y="62"/>
                    <a:pt x="35" y="61"/>
                    <a:pt x="41" y="61"/>
                  </a:cubicBezTo>
                  <a:cubicBezTo>
                    <a:pt x="41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4" y="61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1" y="56"/>
                    <a:pt x="37" y="52"/>
                    <a:pt x="36" y="51"/>
                  </a:cubicBezTo>
                  <a:cubicBezTo>
                    <a:pt x="34" y="50"/>
                    <a:pt x="33" y="48"/>
                    <a:pt x="34" y="46"/>
                  </a:cubicBezTo>
                  <a:cubicBezTo>
                    <a:pt x="34" y="43"/>
                    <a:pt x="37" y="40"/>
                    <a:pt x="40" y="40"/>
                  </a:cubicBezTo>
                  <a:cubicBezTo>
                    <a:pt x="43" y="39"/>
                    <a:pt x="49" y="34"/>
                    <a:pt x="54" y="31"/>
                  </a:cubicBezTo>
                  <a:cubicBezTo>
                    <a:pt x="56" y="30"/>
                    <a:pt x="58" y="28"/>
                    <a:pt x="59" y="28"/>
                  </a:cubicBezTo>
                  <a:cubicBezTo>
                    <a:pt x="60" y="27"/>
                    <a:pt x="60" y="25"/>
                    <a:pt x="61" y="22"/>
                  </a:cubicBezTo>
                  <a:cubicBezTo>
                    <a:pt x="61" y="20"/>
                    <a:pt x="61" y="17"/>
                    <a:pt x="63" y="14"/>
                  </a:cubicBezTo>
                  <a:cubicBezTo>
                    <a:pt x="64" y="12"/>
                    <a:pt x="69" y="7"/>
                    <a:pt x="74" y="3"/>
                  </a:cubicBezTo>
                  <a:cubicBezTo>
                    <a:pt x="74" y="3"/>
                    <a:pt x="73" y="3"/>
                    <a:pt x="73" y="3"/>
                  </a:cubicBezTo>
                  <a:cubicBezTo>
                    <a:pt x="73" y="3"/>
                    <a:pt x="72" y="4"/>
                    <a:pt x="71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9" y="3"/>
                    <a:pt x="68" y="2"/>
                    <a:pt x="67" y="1"/>
                  </a:cubicBezTo>
                  <a:cubicBezTo>
                    <a:pt x="66" y="1"/>
                    <a:pt x="65" y="0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2" y="0"/>
                    <a:pt x="62" y="1"/>
                    <a:pt x="61" y="3"/>
                  </a:cubicBezTo>
                  <a:cubicBezTo>
                    <a:pt x="60" y="6"/>
                    <a:pt x="59" y="8"/>
                    <a:pt x="57" y="8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2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5" y="15"/>
                    <a:pt x="45" y="15"/>
                  </a:cubicBezTo>
                  <a:cubicBezTo>
                    <a:pt x="45" y="15"/>
                    <a:pt x="45" y="15"/>
                    <a:pt x="45" y="17"/>
                  </a:cubicBezTo>
                  <a:cubicBezTo>
                    <a:pt x="46" y="17"/>
                    <a:pt x="46" y="18"/>
                    <a:pt x="46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6" y="20"/>
                    <a:pt x="46" y="20"/>
                    <a:pt x="4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1" name="Freeform 186"/>
            <p:cNvSpPr>
              <a:spLocks/>
            </p:cNvSpPr>
            <p:nvPr/>
          </p:nvSpPr>
          <p:spPr bwMode="auto">
            <a:xfrm>
              <a:off x="14111288" y="6361113"/>
              <a:ext cx="185738" cy="157163"/>
            </a:xfrm>
            <a:custGeom>
              <a:avLst/>
              <a:gdLst>
                <a:gd name="T0" fmla="*/ 20 w 35"/>
                <a:gd name="T1" fmla="*/ 22 h 30"/>
                <a:gd name="T2" fmla="*/ 22 w 35"/>
                <a:gd name="T3" fmla="*/ 22 h 30"/>
                <a:gd name="T4" fmla="*/ 27 w 35"/>
                <a:gd name="T5" fmla="*/ 24 h 30"/>
                <a:gd name="T6" fmla="*/ 29 w 35"/>
                <a:gd name="T7" fmla="*/ 27 h 30"/>
                <a:gd name="T8" fmla="*/ 30 w 35"/>
                <a:gd name="T9" fmla="*/ 28 h 30"/>
                <a:gd name="T10" fmla="*/ 30 w 35"/>
                <a:gd name="T11" fmla="*/ 30 h 30"/>
                <a:gd name="T12" fmla="*/ 32 w 35"/>
                <a:gd name="T13" fmla="*/ 30 h 30"/>
                <a:gd name="T14" fmla="*/ 35 w 35"/>
                <a:gd name="T15" fmla="*/ 29 h 30"/>
                <a:gd name="T16" fmla="*/ 34 w 35"/>
                <a:gd name="T17" fmla="*/ 28 h 30"/>
                <a:gd name="T18" fmla="*/ 34 w 35"/>
                <a:gd name="T19" fmla="*/ 27 h 30"/>
                <a:gd name="T20" fmla="*/ 33 w 35"/>
                <a:gd name="T21" fmla="*/ 25 h 30"/>
                <a:gd name="T22" fmla="*/ 33 w 35"/>
                <a:gd name="T23" fmla="*/ 24 h 30"/>
                <a:gd name="T24" fmla="*/ 26 w 35"/>
                <a:gd name="T25" fmla="*/ 16 h 30"/>
                <a:gd name="T26" fmla="*/ 22 w 35"/>
                <a:gd name="T27" fmla="*/ 6 h 30"/>
                <a:gd name="T28" fmla="*/ 19 w 35"/>
                <a:gd name="T29" fmla="*/ 1 h 30"/>
                <a:gd name="T30" fmla="*/ 17 w 35"/>
                <a:gd name="T31" fmla="*/ 0 h 30"/>
                <a:gd name="T32" fmla="*/ 14 w 35"/>
                <a:gd name="T33" fmla="*/ 0 h 30"/>
                <a:gd name="T34" fmla="*/ 12 w 35"/>
                <a:gd name="T35" fmla="*/ 0 h 30"/>
                <a:gd name="T36" fmla="*/ 4 w 35"/>
                <a:gd name="T37" fmla="*/ 1 h 30"/>
                <a:gd name="T38" fmla="*/ 0 w 35"/>
                <a:gd name="T39" fmla="*/ 2 h 30"/>
                <a:gd name="T40" fmla="*/ 2 w 35"/>
                <a:gd name="T41" fmla="*/ 10 h 30"/>
                <a:gd name="T42" fmla="*/ 7 w 35"/>
                <a:gd name="T43" fmla="*/ 12 h 30"/>
                <a:gd name="T44" fmla="*/ 11 w 35"/>
                <a:gd name="T45" fmla="*/ 13 h 30"/>
                <a:gd name="T46" fmla="*/ 11 w 35"/>
                <a:gd name="T47" fmla="*/ 14 h 30"/>
                <a:gd name="T48" fmla="*/ 12 w 35"/>
                <a:gd name="T49" fmla="*/ 15 h 30"/>
                <a:gd name="T50" fmla="*/ 12 w 35"/>
                <a:gd name="T51" fmla="*/ 17 h 30"/>
                <a:gd name="T52" fmla="*/ 13 w 35"/>
                <a:gd name="T53" fmla="*/ 17 h 30"/>
                <a:gd name="T54" fmla="*/ 14 w 35"/>
                <a:gd name="T55" fmla="*/ 17 h 30"/>
                <a:gd name="T56" fmla="*/ 15 w 35"/>
                <a:gd name="T57" fmla="*/ 18 h 30"/>
                <a:gd name="T58" fmla="*/ 16 w 35"/>
                <a:gd name="T59" fmla="*/ 19 h 30"/>
                <a:gd name="T60" fmla="*/ 16 w 35"/>
                <a:gd name="T61" fmla="*/ 20 h 30"/>
                <a:gd name="T62" fmla="*/ 18 w 35"/>
                <a:gd name="T6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" h="30">
                  <a:moveTo>
                    <a:pt x="19" y="21"/>
                  </a:moveTo>
                  <a:cubicBezTo>
                    <a:pt x="19" y="21"/>
                    <a:pt x="20" y="21"/>
                    <a:pt x="20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5" y="22"/>
                    <a:pt x="26" y="23"/>
                    <a:pt x="27" y="24"/>
                  </a:cubicBezTo>
                  <a:cubicBezTo>
                    <a:pt x="28" y="25"/>
                    <a:pt x="28" y="26"/>
                    <a:pt x="29" y="26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29" y="27"/>
                    <a:pt x="29" y="27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0" y="29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30"/>
                    <a:pt x="32" y="30"/>
                  </a:cubicBezTo>
                  <a:cubicBezTo>
                    <a:pt x="32" y="30"/>
                    <a:pt x="32" y="30"/>
                    <a:pt x="33" y="30"/>
                  </a:cubicBezTo>
                  <a:cubicBezTo>
                    <a:pt x="33" y="29"/>
                    <a:pt x="34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6"/>
                    <a:pt x="33" y="26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1" y="22"/>
                    <a:pt x="30" y="21"/>
                  </a:cubicBezTo>
                  <a:cubicBezTo>
                    <a:pt x="28" y="19"/>
                    <a:pt x="26" y="18"/>
                    <a:pt x="26" y="16"/>
                  </a:cubicBezTo>
                  <a:cubicBezTo>
                    <a:pt x="26" y="14"/>
                    <a:pt x="25" y="13"/>
                    <a:pt x="24" y="11"/>
                  </a:cubicBezTo>
                  <a:cubicBezTo>
                    <a:pt x="23" y="10"/>
                    <a:pt x="21" y="8"/>
                    <a:pt x="22" y="6"/>
                  </a:cubicBezTo>
                  <a:cubicBezTo>
                    <a:pt x="22" y="5"/>
                    <a:pt x="21" y="4"/>
                    <a:pt x="20" y="2"/>
                  </a:cubicBezTo>
                  <a:cubicBezTo>
                    <a:pt x="20" y="2"/>
                    <a:pt x="19" y="1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7"/>
                    <a:pt x="1" y="8"/>
                    <a:pt x="2" y="10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9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2" name="Freeform 187"/>
            <p:cNvSpPr>
              <a:spLocks/>
            </p:cNvSpPr>
            <p:nvPr/>
          </p:nvSpPr>
          <p:spPr bwMode="auto">
            <a:xfrm>
              <a:off x="16338551" y="7116763"/>
              <a:ext cx="446088" cy="239713"/>
            </a:xfrm>
            <a:custGeom>
              <a:avLst/>
              <a:gdLst>
                <a:gd name="T0" fmla="*/ 0 w 84"/>
                <a:gd name="T1" fmla="*/ 17 h 46"/>
                <a:gd name="T2" fmla="*/ 3 w 84"/>
                <a:gd name="T3" fmla="*/ 19 h 46"/>
                <a:gd name="T4" fmla="*/ 6 w 84"/>
                <a:gd name="T5" fmla="*/ 21 h 46"/>
                <a:gd name="T6" fmla="*/ 10 w 84"/>
                <a:gd name="T7" fmla="*/ 23 h 46"/>
                <a:gd name="T8" fmla="*/ 15 w 84"/>
                <a:gd name="T9" fmla="*/ 26 h 46"/>
                <a:gd name="T10" fmla="*/ 22 w 84"/>
                <a:gd name="T11" fmla="*/ 29 h 46"/>
                <a:gd name="T12" fmla="*/ 32 w 84"/>
                <a:gd name="T13" fmla="*/ 34 h 46"/>
                <a:gd name="T14" fmla="*/ 32 w 84"/>
                <a:gd name="T15" fmla="*/ 35 h 46"/>
                <a:gd name="T16" fmla="*/ 33 w 84"/>
                <a:gd name="T17" fmla="*/ 35 h 46"/>
                <a:gd name="T18" fmla="*/ 38 w 84"/>
                <a:gd name="T19" fmla="*/ 34 h 46"/>
                <a:gd name="T20" fmla="*/ 42 w 84"/>
                <a:gd name="T21" fmla="*/ 33 h 46"/>
                <a:gd name="T22" fmla="*/ 50 w 84"/>
                <a:gd name="T23" fmla="*/ 40 h 46"/>
                <a:gd name="T24" fmla="*/ 56 w 84"/>
                <a:gd name="T25" fmla="*/ 42 h 46"/>
                <a:gd name="T26" fmla="*/ 64 w 84"/>
                <a:gd name="T27" fmla="*/ 45 h 46"/>
                <a:gd name="T28" fmla="*/ 69 w 84"/>
                <a:gd name="T29" fmla="*/ 46 h 46"/>
                <a:gd name="T30" fmla="*/ 81 w 84"/>
                <a:gd name="T31" fmla="*/ 44 h 46"/>
                <a:gd name="T32" fmla="*/ 82 w 84"/>
                <a:gd name="T33" fmla="*/ 43 h 46"/>
                <a:gd name="T34" fmla="*/ 83 w 84"/>
                <a:gd name="T35" fmla="*/ 37 h 46"/>
                <a:gd name="T36" fmla="*/ 82 w 84"/>
                <a:gd name="T37" fmla="*/ 32 h 46"/>
                <a:gd name="T38" fmla="*/ 82 w 84"/>
                <a:gd name="T39" fmla="*/ 31 h 46"/>
                <a:gd name="T40" fmla="*/ 82 w 84"/>
                <a:gd name="T41" fmla="*/ 31 h 46"/>
                <a:gd name="T42" fmla="*/ 72 w 84"/>
                <a:gd name="T43" fmla="*/ 29 h 46"/>
                <a:gd name="T44" fmla="*/ 67 w 84"/>
                <a:gd name="T45" fmla="*/ 28 h 46"/>
                <a:gd name="T46" fmla="*/ 66 w 84"/>
                <a:gd name="T47" fmla="*/ 28 h 46"/>
                <a:gd name="T48" fmla="*/ 44 w 84"/>
                <a:gd name="T49" fmla="*/ 19 h 46"/>
                <a:gd name="T50" fmla="*/ 34 w 84"/>
                <a:gd name="T51" fmla="*/ 12 h 46"/>
                <a:gd name="T52" fmla="*/ 21 w 84"/>
                <a:gd name="T53" fmla="*/ 2 h 46"/>
                <a:gd name="T54" fmla="*/ 16 w 84"/>
                <a:gd name="T55" fmla="*/ 0 h 46"/>
                <a:gd name="T56" fmla="*/ 14 w 84"/>
                <a:gd name="T57" fmla="*/ 0 h 46"/>
                <a:gd name="T58" fmla="*/ 7 w 84"/>
                <a:gd name="T59" fmla="*/ 3 h 46"/>
                <a:gd name="T60" fmla="*/ 7 w 84"/>
                <a:gd name="T61" fmla="*/ 3 h 46"/>
                <a:gd name="T62" fmla="*/ 7 w 84"/>
                <a:gd name="T63" fmla="*/ 3 h 46"/>
                <a:gd name="T64" fmla="*/ 6 w 84"/>
                <a:gd name="T65" fmla="*/ 4 h 46"/>
                <a:gd name="T66" fmla="*/ 6 w 84"/>
                <a:gd name="T67" fmla="*/ 4 h 46"/>
                <a:gd name="T68" fmla="*/ 5 w 84"/>
                <a:gd name="T69" fmla="*/ 5 h 46"/>
                <a:gd name="T70" fmla="*/ 2 w 84"/>
                <a:gd name="T71" fmla="*/ 8 h 46"/>
                <a:gd name="T72" fmla="*/ 1 w 84"/>
                <a:gd name="T73" fmla="*/ 13 h 46"/>
                <a:gd name="T74" fmla="*/ 0 w 84"/>
                <a:gd name="T75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46">
                  <a:moveTo>
                    <a:pt x="0" y="17"/>
                  </a:moveTo>
                  <a:cubicBezTo>
                    <a:pt x="0" y="18"/>
                    <a:pt x="1" y="18"/>
                    <a:pt x="3" y="19"/>
                  </a:cubicBezTo>
                  <a:cubicBezTo>
                    <a:pt x="4" y="19"/>
                    <a:pt x="5" y="20"/>
                    <a:pt x="6" y="21"/>
                  </a:cubicBezTo>
                  <a:cubicBezTo>
                    <a:pt x="6" y="21"/>
                    <a:pt x="8" y="22"/>
                    <a:pt x="10" y="23"/>
                  </a:cubicBezTo>
                  <a:cubicBezTo>
                    <a:pt x="12" y="23"/>
                    <a:pt x="14" y="24"/>
                    <a:pt x="15" y="26"/>
                  </a:cubicBezTo>
                  <a:cubicBezTo>
                    <a:pt x="15" y="27"/>
                    <a:pt x="19" y="29"/>
                    <a:pt x="22" y="29"/>
                  </a:cubicBezTo>
                  <a:cubicBezTo>
                    <a:pt x="26" y="30"/>
                    <a:pt x="30" y="33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4" y="35"/>
                    <a:pt x="36" y="34"/>
                    <a:pt x="38" y="34"/>
                  </a:cubicBezTo>
                  <a:cubicBezTo>
                    <a:pt x="40" y="33"/>
                    <a:pt x="41" y="33"/>
                    <a:pt x="42" y="33"/>
                  </a:cubicBezTo>
                  <a:cubicBezTo>
                    <a:pt x="45" y="33"/>
                    <a:pt x="49" y="37"/>
                    <a:pt x="50" y="40"/>
                  </a:cubicBezTo>
                  <a:cubicBezTo>
                    <a:pt x="50" y="41"/>
                    <a:pt x="54" y="42"/>
                    <a:pt x="56" y="42"/>
                  </a:cubicBezTo>
                  <a:cubicBezTo>
                    <a:pt x="59" y="43"/>
                    <a:pt x="63" y="44"/>
                    <a:pt x="64" y="45"/>
                  </a:cubicBezTo>
                  <a:cubicBezTo>
                    <a:pt x="64" y="45"/>
                    <a:pt x="66" y="46"/>
                    <a:pt x="69" y="46"/>
                  </a:cubicBezTo>
                  <a:cubicBezTo>
                    <a:pt x="74" y="46"/>
                    <a:pt x="79" y="45"/>
                    <a:pt x="81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4" y="42"/>
                    <a:pt x="83" y="39"/>
                    <a:pt x="83" y="37"/>
                  </a:cubicBezTo>
                  <a:cubicBezTo>
                    <a:pt x="83" y="35"/>
                    <a:pt x="82" y="34"/>
                    <a:pt x="82" y="32"/>
                  </a:cubicBezTo>
                  <a:cubicBezTo>
                    <a:pt x="82" y="32"/>
                    <a:pt x="82" y="31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8" y="31"/>
                    <a:pt x="75" y="30"/>
                    <a:pt x="72" y="29"/>
                  </a:cubicBezTo>
                  <a:cubicBezTo>
                    <a:pt x="70" y="29"/>
                    <a:pt x="69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1" y="28"/>
                    <a:pt x="49" y="23"/>
                    <a:pt x="44" y="19"/>
                  </a:cubicBezTo>
                  <a:cubicBezTo>
                    <a:pt x="42" y="17"/>
                    <a:pt x="38" y="15"/>
                    <a:pt x="34" y="12"/>
                  </a:cubicBezTo>
                  <a:cubicBezTo>
                    <a:pt x="29" y="8"/>
                    <a:pt x="23" y="4"/>
                    <a:pt x="21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2"/>
                    <a:pt x="11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2" y="10"/>
                    <a:pt x="1" y="12"/>
                    <a:pt x="1" y="13"/>
                  </a:cubicBezTo>
                  <a:cubicBezTo>
                    <a:pt x="1" y="15"/>
                    <a:pt x="0" y="16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3" name="Freeform 188"/>
            <p:cNvSpPr>
              <a:spLocks/>
            </p:cNvSpPr>
            <p:nvPr/>
          </p:nvSpPr>
          <p:spPr bwMode="auto">
            <a:xfrm>
              <a:off x="16832263" y="7246938"/>
              <a:ext cx="171450" cy="93663"/>
            </a:xfrm>
            <a:custGeom>
              <a:avLst/>
              <a:gdLst>
                <a:gd name="T0" fmla="*/ 5 w 32"/>
                <a:gd name="T1" fmla="*/ 15 h 18"/>
                <a:gd name="T2" fmla="*/ 6 w 32"/>
                <a:gd name="T3" fmla="*/ 16 h 18"/>
                <a:gd name="T4" fmla="*/ 9 w 32"/>
                <a:gd name="T5" fmla="*/ 16 h 18"/>
                <a:gd name="T6" fmla="*/ 11 w 32"/>
                <a:gd name="T7" fmla="*/ 16 h 18"/>
                <a:gd name="T8" fmla="*/ 11 w 32"/>
                <a:gd name="T9" fmla="*/ 16 h 18"/>
                <a:gd name="T10" fmla="*/ 11 w 32"/>
                <a:gd name="T11" fmla="*/ 16 h 18"/>
                <a:gd name="T12" fmla="*/ 12 w 32"/>
                <a:gd name="T13" fmla="*/ 16 h 18"/>
                <a:gd name="T14" fmla="*/ 13 w 32"/>
                <a:gd name="T15" fmla="*/ 16 h 18"/>
                <a:gd name="T16" fmla="*/ 14 w 32"/>
                <a:gd name="T17" fmla="*/ 17 h 18"/>
                <a:gd name="T18" fmla="*/ 20 w 32"/>
                <a:gd name="T19" fmla="*/ 17 h 18"/>
                <a:gd name="T20" fmla="*/ 26 w 32"/>
                <a:gd name="T21" fmla="*/ 17 h 18"/>
                <a:gd name="T22" fmla="*/ 28 w 32"/>
                <a:gd name="T23" fmla="*/ 17 h 18"/>
                <a:gd name="T24" fmla="*/ 30 w 32"/>
                <a:gd name="T25" fmla="*/ 16 h 18"/>
                <a:gd name="T26" fmla="*/ 29 w 32"/>
                <a:gd name="T27" fmla="*/ 7 h 18"/>
                <a:gd name="T28" fmla="*/ 29 w 32"/>
                <a:gd name="T29" fmla="*/ 7 h 18"/>
                <a:gd name="T30" fmla="*/ 29 w 32"/>
                <a:gd name="T31" fmla="*/ 6 h 18"/>
                <a:gd name="T32" fmla="*/ 30 w 32"/>
                <a:gd name="T33" fmla="*/ 6 h 18"/>
                <a:gd name="T34" fmla="*/ 30 w 32"/>
                <a:gd name="T35" fmla="*/ 6 h 18"/>
                <a:gd name="T36" fmla="*/ 29 w 32"/>
                <a:gd name="T37" fmla="*/ 6 h 18"/>
                <a:gd name="T38" fmla="*/ 29 w 32"/>
                <a:gd name="T39" fmla="*/ 5 h 18"/>
                <a:gd name="T40" fmla="*/ 28 w 32"/>
                <a:gd name="T41" fmla="*/ 5 h 18"/>
                <a:gd name="T42" fmla="*/ 27 w 32"/>
                <a:gd name="T43" fmla="*/ 4 h 18"/>
                <a:gd name="T44" fmla="*/ 27 w 32"/>
                <a:gd name="T45" fmla="*/ 4 h 18"/>
                <a:gd name="T46" fmla="*/ 26 w 32"/>
                <a:gd name="T47" fmla="*/ 4 h 18"/>
                <a:gd name="T48" fmla="*/ 25 w 32"/>
                <a:gd name="T49" fmla="*/ 4 h 18"/>
                <a:gd name="T50" fmla="*/ 23 w 32"/>
                <a:gd name="T51" fmla="*/ 4 h 18"/>
                <a:gd name="T52" fmla="*/ 18 w 32"/>
                <a:gd name="T53" fmla="*/ 3 h 18"/>
                <a:gd name="T54" fmla="*/ 10 w 32"/>
                <a:gd name="T55" fmla="*/ 2 h 18"/>
                <a:gd name="T56" fmla="*/ 8 w 32"/>
                <a:gd name="T57" fmla="*/ 3 h 18"/>
                <a:gd name="T58" fmla="*/ 4 w 32"/>
                <a:gd name="T59" fmla="*/ 5 h 18"/>
                <a:gd name="T60" fmla="*/ 2 w 32"/>
                <a:gd name="T61" fmla="*/ 8 h 18"/>
                <a:gd name="T62" fmla="*/ 1 w 32"/>
                <a:gd name="T63" fmla="*/ 11 h 18"/>
                <a:gd name="T64" fmla="*/ 1 w 32"/>
                <a:gd name="T65" fmla="*/ 12 h 18"/>
                <a:gd name="T66" fmla="*/ 0 w 32"/>
                <a:gd name="T67" fmla="*/ 13 h 18"/>
                <a:gd name="T68" fmla="*/ 0 w 32"/>
                <a:gd name="T69" fmla="*/ 13 h 18"/>
                <a:gd name="T70" fmla="*/ 1 w 32"/>
                <a:gd name="T71" fmla="*/ 14 h 18"/>
                <a:gd name="T72" fmla="*/ 1 w 32"/>
                <a:gd name="T73" fmla="*/ 14 h 18"/>
                <a:gd name="T74" fmla="*/ 1 w 32"/>
                <a:gd name="T75" fmla="*/ 14 h 18"/>
                <a:gd name="T76" fmla="*/ 2 w 32"/>
                <a:gd name="T77" fmla="*/ 14 h 18"/>
                <a:gd name="T78" fmla="*/ 2 w 32"/>
                <a:gd name="T79" fmla="*/ 15 h 18"/>
                <a:gd name="T80" fmla="*/ 2 w 32"/>
                <a:gd name="T81" fmla="*/ 14 h 18"/>
                <a:gd name="T82" fmla="*/ 5 w 32"/>
                <a:gd name="T8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" h="18">
                  <a:moveTo>
                    <a:pt x="5" y="15"/>
                  </a:moveTo>
                  <a:cubicBezTo>
                    <a:pt x="5" y="16"/>
                    <a:pt x="6" y="16"/>
                    <a:pt x="6" y="16"/>
                  </a:cubicBezTo>
                  <a:cubicBezTo>
                    <a:pt x="7" y="16"/>
                    <a:pt x="8" y="17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8" y="18"/>
                    <a:pt x="20" y="17"/>
                  </a:cubicBezTo>
                  <a:cubicBezTo>
                    <a:pt x="22" y="17"/>
                    <a:pt x="24" y="17"/>
                    <a:pt x="26" y="17"/>
                  </a:cubicBezTo>
                  <a:cubicBezTo>
                    <a:pt x="27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6"/>
                  </a:cubicBezTo>
                  <a:cubicBezTo>
                    <a:pt x="32" y="14"/>
                    <a:pt x="30" y="9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2" y="4"/>
                    <a:pt x="20" y="4"/>
                    <a:pt x="18" y="3"/>
                  </a:cubicBezTo>
                  <a:cubicBezTo>
                    <a:pt x="14" y="1"/>
                    <a:pt x="12" y="0"/>
                    <a:pt x="10" y="2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7" y="4"/>
                    <a:pt x="5" y="4"/>
                    <a:pt x="4" y="5"/>
                  </a:cubicBez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2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4" y="15"/>
                    <a:pt x="5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4" name="Freeform 189"/>
            <p:cNvSpPr>
              <a:spLocks/>
            </p:cNvSpPr>
            <p:nvPr/>
          </p:nvSpPr>
          <p:spPr bwMode="auto">
            <a:xfrm>
              <a:off x="17592676" y="8110538"/>
              <a:ext cx="334963" cy="236538"/>
            </a:xfrm>
            <a:custGeom>
              <a:avLst/>
              <a:gdLst>
                <a:gd name="T0" fmla="*/ 31 w 63"/>
                <a:gd name="T1" fmla="*/ 1 h 45"/>
                <a:gd name="T2" fmla="*/ 29 w 63"/>
                <a:gd name="T3" fmla="*/ 0 h 45"/>
                <a:gd name="T4" fmla="*/ 16 w 63"/>
                <a:gd name="T5" fmla="*/ 1 h 45"/>
                <a:gd name="T6" fmla="*/ 1 w 63"/>
                <a:gd name="T7" fmla="*/ 13 h 45"/>
                <a:gd name="T8" fmla="*/ 4 w 63"/>
                <a:gd name="T9" fmla="*/ 22 h 45"/>
                <a:gd name="T10" fmla="*/ 4 w 63"/>
                <a:gd name="T11" fmla="*/ 23 h 45"/>
                <a:gd name="T12" fmla="*/ 5 w 63"/>
                <a:gd name="T13" fmla="*/ 24 h 45"/>
                <a:gd name="T14" fmla="*/ 5 w 63"/>
                <a:gd name="T15" fmla="*/ 26 h 45"/>
                <a:gd name="T16" fmla="*/ 7 w 63"/>
                <a:gd name="T17" fmla="*/ 34 h 45"/>
                <a:gd name="T18" fmla="*/ 9 w 63"/>
                <a:gd name="T19" fmla="*/ 38 h 45"/>
                <a:gd name="T20" fmla="*/ 13 w 63"/>
                <a:gd name="T21" fmla="*/ 37 h 45"/>
                <a:gd name="T22" fmla="*/ 15 w 63"/>
                <a:gd name="T23" fmla="*/ 38 h 45"/>
                <a:gd name="T24" fmla="*/ 15 w 63"/>
                <a:gd name="T25" fmla="*/ 44 h 45"/>
                <a:gd name="T26" fmla="*/ 18 w 63"/>
                <a:gd name="T27" fmla="*/ 43 h 45"/>
                <a:gd name="T28" fmla="*/ 24 w 63"/>
                <a:gd name="T29" fmla="*/ 45 h 45"/>
                <a:gd name="T30" fmla="*/ 25 w 63"/>
                <a:gd name="T31" fmla="*/ 45 h 45"/>
                <a:gd name="T32" fmla="*/ 26 w 63"/>
                <a:gd name="T33" fmla="*/ 44 h 45"/>
                <a:gd name="T34" fmla="*/ 28 w 63"/>
                <a:gd name="T35" fmla="*/ 43 h 45"/>
                <a:gd name="T36" fmla="*/ 29 w 63"/>
                <a:gd name="T37" fmla="*/ 43 h 45"/>
                <a:gd name="T38" fmla="*/ 29 w 63"/>
                <a:gd name="T39" fmla="*/ 42 h 45"/>
                <a:gd name="T40" fmla="*/ 30 w 63"/>
                <a:gd name="T41" fmla="*/ 42 h 45"/>
                <a:gd name="T42" fmla="*/ 30 w 63"/>
                <a:gd name="T43" fmla="*/ 41 h 45"/>
                <a:gd name="T44" fmla="*/ 30 w 63"/>
                <a:gd name="T45" fmla="*/ 41 h 45"/>
                <a:gd name="T46" fmla="*/ 37 w 63"/>
                <a:gd name="T47" fmla="*/ 40 h 45"/>
                <a:gd name="T48" fmla="*/ 43 w 63"/>
                <a:gd name="T49" fmla="*/ 41 h 45"/>
                <a:gd name="T50" fmla="*/ 39 w 63"/>
                <a:gd name="T51" fmla="*/ 31 h 45"/>
                <a:gd name="T52" fmla="*/ 47 w 63"/>
                <a:gd name="T53" fmla="*/ 31 h 45"/>
                <a:gd name="T54" fmla="*/ 53 w 63"/>
                <a:gd name="T55" fmla="*/ 24 h 45"/>
                <a:gd name="T56" fmla="*/ 61 w 63"/>
                <a:gd name="T57" fmla="*/ 13 h 45"/>
                <a:gd name="T58" fmla="*/ 59 w 63"/>
                <a:gd name="T59" fmla="*/ 9 h 45"/>
                <a:gd name="T60" fmla="*/ 57 w 63"/>
                <a:gd name="T61" fmla="*/ 6 h 45"/>
                <a:gd name="T62" fmla="*/ 57 w 63"/>
                <a:gd name="T63" fmla="*/ 3 h 45"/>
                <a:gd name="T64" fmla="*/ 57 w 63"/>
                <a:gd name="T65" fmla="*/ 0 h 45"/>
                <a:gd name="T66" fmla="*/ 55 w 63"/>
                <a:gd name="T67" fmla="*/ 1 h 45"/>
                <a:gd name="T68" fmla="*/ 53 w 63"/>
                <a:gd name="T69" fmla="*/ 1 h 45"/>
                <a:gd name="T70" fmla="*/ 52 w 63"/>
                <a:gd name="T71" fmla="*/ 1 h 45"/>
                <a:gd name="T72" fmla="*/ 51 w 63"/>
                <a:gd name="T73" fmla="*/ 1 h 45"/>
                <a:gd name="T74" fmla="*/ 46 w 63"/>
                <a:gd name="T75" fmla="*/ 0 h 45"/>
                <a:gd name="T76" fmla="*/ 39 w 63"/>
                <a:gd name="T77" fmla="*/ 7 h 45"/>
                <a:gd name="T78" fmla="*/ 37 w 63"/>
                <a:gd name="T79" fmla="*/ 5 h 45"/>
                <a:gd name="T80" fmla="*/ 34 w 63"/>
                <a:gd name="T81" fmla="*/ 3 h 45"/>
                <a:gd name="T82" fmla="*/ 33 w 63"/>
                <a:gd name="T83" fmla="*/ 3 h 45"/>
                <a:gd name="T84" fmla="*/ 32 w 63"/>
                <a:gd name="T85" fmla="*/ 2 h 45"/>
                <a:gd name="T86" fmla="*/ 32 w 63"/>
                <a:gd name="T87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" h="45">
                  <a:moveTo>
                    <a:pt x="32" y="1"/>
                  </a:move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7" y="0"/>
                    <a:pt x="26" y="1"/>
                    <a:pt x="24" y="1"/>
                  </a:cubicBezTo>
                  <a:cubicBezTo>
                    <a:pt x="21" y="1"/>
                    <a:pt x="18" y="2"/>
                    <a:pt x="16" y="1"/>
                  </a:cubicBezTo>
                  <a:cubicBezTo>
                    <a:pt x="13" y="0"/>
                    <a:pt x="6" y="3"/>
                    <a:pt x="2" y="8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4"/>
                    <a:pt x="3" y="16"/>
                    <a:pt x="3" y="18"/>
                  </a:cubicBezTo>
                  <a:cubicBezTo>
                    <a:pt x="3" y="20"/>
                    <a:pt x="3" y="21"/>
                    <a:pt x="4" y="22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7" y="28"/>
                    <a:pt x="7" y="32"/>
                    <a:pt x="7" y="34"/>
                  </a:cubicBezTo>
                  <a:cubicBezTo>
                    <a:pt x="7" y="35"/>
                    <a:pt x="7" y="36"/>
                    <a:pt x="7" y="37"/>
                  </a:cubicBezTo>
                  <a:cubicBezTo>
                    <a:pt x="7" y="38"/>
                    <a:pt x="8" y="38"/>
                    <a:pt x="9" y="38"/>
                  </a:cubicBezTo>
                  <a:cubicBezTo>
                    <a:pt x="9" y="38"/>
                    <a:pt x="10" y="38"/>
                    <a:pt x="11" y="38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5" y="38"/>
                    <a:pt x="15" y="38"/>
                  </a:cubicBezTo>
                  <a:cubicBezTo>
                    <a:pt x="15" y="39"/>
                    <a:pt x="15" y="39"/>
                    <a:pt x="15" y="40"/>
                  </a:cubicBezTo>
                  <a:cubicBezTo>
                    <a:pt x="14" y="42"/>
                    <a:pt x="14" y="43"/>
                    <a:pt x="15" y="44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3" y="43"/>
                    <a:pt x="23" y="44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5" y="45"/>
                    <a:pt x="25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9" y="43"/>
                  </a:cubicBezTo>
                  <a:cubicBezTo>
                    <a:pt x="29" y="43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39"/>
                    <a:pt x="32" y="39"/>
                  </a:cubicBezTo>
                  <a:cubicBezTo>
                    <a:pt x="33" y="39"/>
                    <a:pt x="35" y="40"/>
                    <a:pt x="37" y="40"/>
                  </a:cubicBezTo>
                  <a:cubicBezTo>
                    <a:pt x="38" y="41"/>
                    <a:pt x="40" y="41"/>
                    <a:pt x="42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43" y="40"/>
                    <a:pt x="42" y="38"/>
                    <a:pt x="41" y="37"/>
                  </a:cubicBezTo>
                  <a:cubicBezTo>
                    <a:pt x="40" y="34"/>
                    <a:pt x="39" y="32"/>
                    <a:pt x="39" y="31"/>
                  </a:cubicBezTo>
                  <a:cubicBezTo>
                    <a:pt x="40" y="30"/>
                    <a:pt x="41" y="30"/>
                    <a:pt x="44" y="30"/>
                  </a:cubicBezTo>
                  <a:cubicBezTo>
                    <a:pt x="45" y="31"/>
                    <a:pt x="46" y="31"/>
                    <a:pt x="47" y="31"/>
                  </a:cubicBezTo>
                  <a:cubicBezTo>
                    <a:pt x="50" y="31"/>
                    <a:pt x="50" y="30"/>
                    <a:pt x="51" y="28"/>
                  </a:cubicBezTo>
                  <a:cubicBezTo>
                    <a:pt x="51" y="27"/>
                    <a:pt x="52" y="25"/>
                    <a:pt x="53" y="24"/>
                  </a:cubicBezTo>
                  <a:cubicBezTo>
                    <a:pt x="54" y="23"/>
                    <a:pt x="55" y="22"/>
                    <a:pt x="57" y="21"/>
                  </a:cubicBezTo>
                  <a:cubicBezTo>
                    <a:pt x="61" y="18"/>
                    <a:pt x="63" y="16"/>
                    <a:pt x="61" y="13"/>
                  </a:cubicBezTo>
                  <a:cubicBezTo>
                    <a:pt x="60" y="12"/>
                    <a:pt x="59" y="11"/>
                    <a:pt x="59" y="1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8" y="7"/>
                    <a:pt x="58" y="7"/>
                  </a:cubicBezTo>
                  <a:cubicBezTo>
                    <a:pt x="58" y="6"/>
                    <a:pt x="58" y="6"/>
                    <a:pt x="57" y="6"/>
                  </a:cubicBezTo>
                  <a:cubicBezTo>
                    <a:pt x="57" y="5"/>
                    <a:pt x="57" y="4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7" y="1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5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3" y="0"/>
                    <a:pt x="43" y="1"/>
                    <a:pt x="43" y="2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9" y="7"/>
                    <a:pt x="38" y="7"/>
                    <a:pt x="38" y="6"/>
                  </a:cubicBezTo>
                  <a:cubicBezTo>
                    <a:pt x="38" y="6"/>
                    <a:pt x="37" y="5"/>
                    <a:pt x="37" y="5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5" name="Freeform 190"/>
            <p:cNvSpPr>
              <a:spLocks/>
            </p:cNvSpPr>
            <p:nvPr/>
          </p:nvSpPr>
          <p:spPr bwMode="auto">
            <a:xfrm>
              <a:off x="12245976" y="9321800"/>
              <a:ext cx="685800" cy="711200"/>
            </a:xfrm>
            <a:custGeom>
              <a:avLst/>
              <a:gdLst>
                <a:gd name="T0" fmla="*/ 6 w 129"/>
                <a:gd name="T1" fmla="*/ 126 h 136"/>
                <a:gd name="T2" fmla="*/ 9 w 129"/>
                <a:gd name="T3" fmla="*/ 128 h 136"/>
                <a:gd name="T4" fmla="*/ 9 w 129"/>
                <a:gd name="T5" fmla="*/ 129 h 136"/>
                <a:gd name="T6" fmla="*/ 9 w 129"/>
                <a:gd name="T7" fmla="*/ 129 h 136"/>
                <a:gd name="T8" fmla="*/ 22 w 129"/>
                <a:gd name="T9" fmla="*/ 129 h 136"/>
                <a:gd name="T10" fmla="*/ 71 w 129"/>
                <a:gd name="T11" fmla="*/ 132 h 136"/>
                <a:gd name="T12" fmla="*/ 92 w 129"/>
                <a:gd name="T13" fmla="*/ 135 h 136"/>
                <a:gd name="T14" fmla="*/ 104 w 129"/>
                <a:gd name="T15" fmla="*/ 136 h 136"/>
                <a:gd name="T16" fmla="*/ 117 w 129"/>
                <a:gd name="T17" fmla="*/ 135 h 136"/>
                <a:gd name="T18" fmla="*/ 118 w 129"/>
                <a:gd name="T19" fmla="*/ 134 h 136"/>
                <a:gd name="T20" fmla="*/ 106 w 129"/>
                <a:gd name="T21" fmla="*/ 117 h 136"/>
                <a:gd name="T22" fmla="*/ 125 w 129"/>
                <a:gd name="T23" fmla="*/ 79 h 136"/>
                <a:gd name="T24" fmla="*/ 129 w 129"/>
                <a:gd name="T25" fmla="*/ 56 h 136"/>
                <a:gd name="T26" fmla="*/ 129 w 129"/>
                <a:gd name="T27" fmla="*/ 56 h 136"/>
                <a:gd name="T28" fmla="*/ 121 w 129"/>
                <a:gd name="T29" fmla="*/ 57 h 136"/>
                <a:gd name="T30" fmla="*/ 117 w 129"/>
                <a:gd name="T31" fmla="*/ 57 h 136"/>
                <a:gd name="T32" fmla="*/ 111 w 129"/>
                <a:gd name="T33" fmla="*/ 60 h 136"/>
                <a:gd name="T34" fmla="*/ 110 w 129"/>
                <a:gd name="T35" fmla="*/ 50 h 136"/>
                <a:gd name="T36" fmla="*/ 105 w 129"/>
                <a:gd name="T37" fmla="*/ 31 h 136"/>
                <a:gd name="T38" fmla="*/ 104 w 129"/>
                <a:gd name="T39" fmla="*/ 16 h 136"/>
                <a:gd name="T40" fmla="*/ 102 w 129"/>
                <a:gd name="T41" fmla="*/ 15 h 136"/>
                <a:gd name="T42" fmla="*/ 92 w 129"/>
                <a:gd name="T43" fmla="*/ 13 h 136"/>
                <a:gd name="T44" fmla="*/ 84 w 129"/>
                <a:gd name="T45" fmla="*/ 13 h 136"/>
                <a:gd name="T46" fmla="*/ 80 w 129"/>
                <a:gd name="T47" fmla="*/ 23 h 136"/>
                <a:gd name="T48" fmla="*/ 79 w 129"/>
                <a:gd name="T49" fmla="*/ 23 h 136"/>
                <a:gd name="T50" fmla="*/ 66 w 129"/>
                <a:gd name="T51" fmla="*/ 25 h 136"/>
                <a:gd name="T52" fmla="*/ 52 w 129"/>
                <a:gd name="T53" fmla="*/ 13 h 136"/>
                <a:gd name="T54" fmla="*/ 49 w 129"/>
                <a:gd name="T55" fmla="*/ 0 h 136"/>
                <a:gd name="T56" fmla="*/ 13 w 129"/>
                <a:gd name="T57" fmla="*/ 0 h 136"/>
                <a:gd name="T58" fmla="*/ 12 w 129"/>
                <a:gd name="T59" fmla="*/ 0 h 136"/>
                <a:gd name="T60" fmla="*/ 11 w 129"/>
                <a:gd name="T61" fmla="*/ 1 h 136"/>
                <a:gd name="T62" fmla="*/ 9 w 129"/>
                <a:gd name="T63" fmla="*/ 2 h 136"/>
                <a:gd name="T64" fmla="*/ 17 w 129"/>
                <a:gd name="T65" fmla="*/ 24 h 136"/>
                <a:gd name="T66" fmla="*/ 17 w 129"/>
                <a:gd name="T67" fmla="*/ 31 h 136"/>
                <a:gd name="T68" fmla="*/ 19 w 129"/>
                <a:gd name="T69" fmla="*/ 49 h 136"/>
                <a:gd name="T70" fmla="*/ 16 w 129"/>
                <a:gd name="T71" fmla="*/ 77 h 136"/>
                <a:gd name="T72" fmla="*/ 7 w 129"/>
                <a:gd name="T73" fmla="*/ 99 h 136"/>
                <a:gd name="T74" fmla="*/ 1 w 129"/>
                <a:gd name="T75" fmla="*/ 115 h 136"/>
                <a:gd name="T76" fmla="*/ 1 w 129"/>
                <a:gd name="T77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36">
                  <a:moveTo>
                    <a:pt x="1" y="129"/>
                  </a:moveTo>
                  <a:cubicBezTo>
                    <a:pt x="2" y="128"/>
                    <a:pt x="3" y="126"/>
                    <a:pt x="6" y="126"/>
                  </a:cubicBezTo>
                  <a:cubicBezTo>
                    <a:pt x="8" y="126"/>
                    <a:pt x="8" y="127"/>
                    <a:pt x="9" y="128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10" y="129"/>
                    <a:pt x="10" y="129"/>
                    <a:pt x="11" y="128"/>
                  </a:cubicBezTo>
                  <a:cubicBezTo>
                    <a:pt x="15" y="126"/>
                    <a:pt x="19" y="127"/>
                    <a:pt x="22" y="129"/>
                  </a:cubicBezTo>
                  <a:cubicBezTo>
                    <a:pt x="26" y="131"/>
                    <a:pt x="28" y="132"/>
                    <a:pt x="32" y="132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7" y="135"/>
                    <a:pt x="85" y="135"/>
                    <a:pt x="92" y="135"/>
                  </a:cubicBezTo>
                  <a:cubicBezTo>
                    <a:pt x="97" y="135"/>
                    <a:pt x="99" y="135"/>
                    <a:pt x="100" y="136"/>
                  </a:cubicBezTo>
                  <a:cubicBezTo>
                    <a:pt x="100" y="136"/>
                    <a:pt x="102" y="136"/>
                    <a:pt x="104" y="136"/>
                  </a:cubicBezTo>
                  <a:cubicBezTo>
                    <a:pt x="105" y="136"/>
                    <a:pt x="105" y="136"/>
                    <a:pt x="106" y="136"/>
                  </a:cubicBezTo>
                  <a:cubicBezTo>
                    <a:pt x="110" y="136"/>
                    <a:pt x="115" y="135"/>
                    <a:pt x="117" y="135"/>
                  </a:cubicBezTo>
                  <a:cubicBezTo>
                    <a:pt x="117" y="134"/>
                    <a:pt x="117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5" y="57"/>
                    <a:pt x="123" y="57"/>
                    <a:pt x="121" y="57"/>
                  </a:cubicBezTo>
                  <a:cubicBezTo>
                    <a:pt x="121" y="57"/>
                    <a:pt x="120" y="57"/>
                    <a:pt x="119" y="57"/>
                  </a:cubicBezTo>
                  <a:cubicBezTo>
                    <a:pt x="119" y="57"/>
                    <a:pt x="118" y="57"/>
                    <a:pt x="117" y="57"/>
                  </a:cubicBezTo>
                  <a:cubicBezTo>
                    <a:pt x="116" y="57"/>
                    <a:pt x="115" y="58"/>
                    <a:pt x="114" y="58"/>
                  </a:cubicBezTo>
                  <a:cubicBezTo>
                    <a:pt x="113" y="59"/>
                    <a:pt x="112" y="60"/>
                    <a:pt x="111" y="60"/>
                  </a:cubicBezTo>
                  <a:cubicBezTo>
                    <a:pt x="108" y="59"/>
                    <a:pt x="109" y="54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48"/>
                    <a:pt x="108" y="44"/>
                    <a:pt x="105" y="42"/>
                  </a:cubicBezTo>
                  <a:cubicBezTo>
                    <a:pt x="103" y="40"/>
                    <a:pt x="104" y="37"/>
                    <a:pt x="105" y="31"/>
                  </a:cubicBezTo>
                  <a:cubicBezTo>
                    <a:pt x="106" y="29"/>
                    <a:pt x="107" y="26"/>
                    <a:pt x="106" y="25"/>
                  </a:cubicBezTo>
                  <a:cubicBezTo>
                    <a:pt x="105" y="24"/>
                    <a:pt x="104" y="19"/>
                    <a:pt x="104" y="16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3" y="15"/>
                    <a:pt x="103" y="15"/>
                    <a:pt x="102" y="15"/>
                  </a:cubicBezTo>
                  <a:cubicBezTo>
                    <a:pt x="101" y="15"/>
                    <a:pt x="99" y="15"/>
                    <a:pt x="98" y="15"/>
                  </a:cubicBezTo>
                  <a:cubicBezTo>
                    <a:pt x="94" y="15"/>
                    <a:pt x="92" y="14"/>
                    <a:pt x="92" y="13"/>
                  </a:cubicBezTo>
                  <a:cubicBezTo>
                    <a:pt x="91" y="13"/>
                    <a:pt x="89" y="12"/>
                    <a:pt x="87" y="12"/>
                  </a:cubicBezTo>
                  <a:cubicBezTo>
                    <a:pt x="86" y="12"/>
                    <a:pt x="84" y="12"/>
                    <a:pt x="84" y="13"/>
                  </a:cubicBezTo>
                  <a:cubicBezTo>
                    <a:pt x="83" y="13"/>
                    <a:pt x="82" y="16"/>
                    <a:pt x="82" y="18"/>
                  </a:cubicBezTo>
                  <a:cubicBezTo>
                    <a:pt x="81" y="20"/>
                    <a:pt x="81" y="22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3"/>
                    <a:pt x="78" y="23"/>
                    <a:pt x="77" y="23"/>
                  </a:cubicBezTo>
                  <a:cubicBezTo>
                    <a:pt x="75" y="23"/>
                    <a:pt x="70" y="24"/>
                    <a:pt x="66" y="25"/>
                  </a:cubicBezTo>
                  <a:cubicBezTo>
                    <a:pt x="60" y="27"/>
                    <a:pt x="57" y="22"/>
                    <a:pt x="55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51" y="12"/>
                    <a:pt x="50" y="11"/>
                    <a:pt x="51" y="8"/>
                  </a:cubicBezTo>
                  <a:cubicBezTo>
                    <a:pt x="52" y="5"/>
                    <a:pt x="50" y="1"/>
                    <a:pt x="49" y="0"/>
                  </a:cubicBezTo>
                  <a:cubicBezTo>
                    <a:pt x="46" y="0"/>
                    <a:pt x="34" y="0"/>
                    <a:pt x="24" y="0"/>
                  </a:cubicBezTo>
                  <a:cubicBezTo>
                    <a:pt x="17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10" y="9"/>
                    <a:pt x="15" y="20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7" y="33"/>
                    <a:pt x="16" y="35"/>
                    <a:pt x="16" y="38"/>
                  </a:cubicBezTo>
                  <a:cubicBezTo>
                    <a:pt x="16" y="40"/>
                    <a:pt x="17" y="45"/>
                    <a:pt x="19" y="49"/>
                  </a:cubicBezTo>
                  <a:cubicBezTo>
                    <a:pt x="21" y="53"/>
                    <a:pt x="23" y="58"/>
                    <a:pt x="23" y="61"/>
                  </a:cubicBezTo>
                  <a:cubicBezTo>
                    <a:pt x="24" y="68"/>
                    <a:pt x="20" y="73"/>
                    <a:pt x="16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1" y="83"/>
                    <a:pt x="7" y="93"/>
                    <a:pt x="7" y="99"/>
                  </a:cubicBezTo>
                  <a:cubicBezTo>
                    <a:pt x="7" y="103"/>
                    <a:pt x="5" y="107"/>
                    <a:pt x="3" y="110"/>
                  </a:cubicBezTo>
                  <a:cubicBezTo>
                    <a:pt x="2" y="112"/>
                    <a:pt x="1" y="114"/>
                    <a:pt x="1" y="115"/>
                  </a:cubicBezTo>
                  <a:cubicBezTo>
                    <a:pt x="1" y="118"/>
                    <a:pt x="0" y="126"/>
                    <a:pt x="0" y="129"/>
                  </a:cubicBezTo>
                  <a:lnTo>
                    <a:pt x="1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6" name="Freeform 191"/>
            <p:cNvSpPr>
              <a:spLocks/>
            </p:cNvSpPr>
            <p:nvPr/>
          </p:nvSpPr>
          <p:spPr bwMode="auto">
            <a:xfrm>
              <a:off x="12703176" y="10044113"/>
              <a:ext cx="525463" cy="549275"/>
            </a:xfrm>
            <a:custGeom>
              <a:avLst/>
              <a:gdLst>
                <a:gd name="T0" fmla="*/ 7 w 99"/>
                <a:gd name="T1" fmla="*/ 100 h 105"/>
                <a:gd name="T2" fmla="*/ 7 w 99"/>
                <a:gd name="T3" fmla="*/ 102 h 105"/>
                <a:gd name="T4" fmla="*/ 8 w 99"/>
                <a:gd name="T5" fmla="*/ 105 h 105"/>
                <a:gd name="T6" fmla="*/ 15 w 99"/>
                <a:gd name="T7" fmla="*/ 105 h 105"/>
                <a:gd name="T8" fmla="*/ 22 w 99"/>
                <a:gd name="T9" fmla="*/ 101 h 105"/>
                <a:gd name="T10" fmla="*/ 34 w 99"/>
                <a:gd name="T11" fmla="*/ 85 h 105"/>
                <a:gd name="T12" fmla="*/ 39 w 99"/>
                <a:gd name="T13" fmla="*/ 87 h 105"/>
                <a:gd name="T14" fmla="*/ 60 w 99"/>
                <a:gd name="T15" fmla="*/ 86 h 105"/>
                <a:gd name="T16" fmla="*/ 66 w 99"/>
                <a:gd name="T17" fmla="*/ 77 h 105"/>
                <a:gd name="T18" fmla="*/ 80 w 99"/>
                <a:gd name="T19" fmla="*/ 63 h 105"/>
                <a:gd name="T20" fmla="*/ 93 w 99"/>
                <a:gd name="T21" fmla="*/ 53 h 105"/>
                <a:gd name="T22" fmla="*/ 96 w 99"/>
                <a:gd name="T23" fmla="*/ 51 h 105"/>
                <a:gd name="T24" fmla="*/ 97 w 99"/>
                <a:gd name="T25" fmla="*/ 50 h 105"/>
                <a:gd name="T26" fmla="*/ 98 w 99"/>
                <a:gd name="T27" fmla="*/ 49 h 105"/>
                <a:gd name="T28" fmla="*/ 99 w 99"/>
                <a:gd name="T29" fmla="*/ 47 h 105"/>
                <a:gd name="T30" fmla="*/ 99 w 99"/>
                <a:gd name="T31" fmla="*/ 47 h 105"/>
                <a:gd name="T32" fmla="*/ 99 w 99"/>
                <a:gd name="T33" fmla="*/ 46 h 105"/>
                <a:gd name="T34" fmla="*/ 98 w 99"/>
                <a:gd name="T35" fmla="*/ 46 h 105"/>
                <a:gd name="T36" fmla="*/ 98 w 99"/>
                <a:gd name="T37" fmla="*/ 45 h 105"/>
                <a:gd name="T38" fmla="*/ 97 w 99"/>
                <a:gd name="T39" fmla="*/ 44 h 105"/>
                <a:gd name="T40" fmla="*/ 96 w 99"/>
                <a:gd name="T41" fmla="*/ 44 h 105"/>
                <a:gd name="T42" fmla="*/ 95 w 99"/>
                <a:gd name="T43" fmla="*/ 44 h 105"/>
                <a:gd name="T44" fmla="*/ 92 w 99"/>
                <a:gd name="T45" fmla="*/ 44 h 105"/>
                <a:gd name="T46" fmla="*/ 87 w 99"/>
                <a:gd name="T47" fmla="*/ 41 h 105"/>
                <a:gd name="T48" fmla="*/ 86 w 99"/>
                <a:gd name="T49" fmla="*/ 41 h 105"/>
                <a:gd name="T50" fmla="*/ 84 w 99"/>
                <a:gd name="T51" fmla="*/ 38 h 105"/>
                <a:gd name="T52" fmla="*/ 83 w 99"/>
                <a:gd name="T53" fmla="*/ 36 h 105"/>
                <a:gd name="T54" fmla="*/ 81 w 99"/>
                <a:gd name="T55" fmla="*/ 30 h 105"/>
                <a:gd name="T56" fmla="*/ 68 w 99"/>
                <a:gd name="T57" fmla="*/ 19 h 105"/>
                <a:gd name="T58" fmla="*/ 62 w 99"/>
                <a:gd name="T59" fmla="*/ 6 h 105"/>
                <a:gd name="T60" fmla="*/ 61 w 99"/>
                <a:gd name="T61" fmla="*/ 5 h 105"/>
                <a:gd name="T62" fmla="*/ 60 w 99"/>
                <a:gd name="T63" fmla="*/ 5 h 105"/>
                <a:gd name="T64" fmla="*/ 59 w 99"/>
                <a:gd name="T65" fmla="*/ 4 h 105"/>
                <a:gd name="T66" fmla="*/ 58 w 99"/>
                <a:gd name="T67" fmla="*/ 3 h 105"/>
                <a:gd name="T68" fmla="*/ 57 w 99"/>
                <a:gd name="T69" fmla="*/ 2 h 105"/>
                <a:gd name="T70" fmla="*/ 56 w 99"/>
                <a:gd name="T71" fmla="*/ 1 h 105"/>
                <a:gd name="T72" fmla="*/ 55 w 99"/>
                <a:gd name="T73" fmla="*/ 0 h 105"/>
                <a:gd name="T74" fmla="*/ 55 w 99"/>
                <a:gd name="T75" fmla="*/ 0 h 105"/>
                <a:gd name="T76" fmla="*/ 48 w 99"/>
                <a:gd name="T77" fmla="*/ 1 h 105"/>
                <a:gd name="T78" fmla="*/ 39 w 99"/>
                <a:gd name="T79" fmla="*/ 6 h 105"/>
                <a:gd name="T80" fmla="*/ 33 w 99"/>
                <a:gd name="T81" fmla="*/ 1 h 105"/>
                <a:gd name="T82" fmla="*/ 25 w 99"/>
                <a:gd name="T83" fmla="*/ 4 h 105"/>
                <a:gd name="T84" fmla="*/ 12 w 99"/>
                <a:gd name="T85" fmla="*/ 6 h 105"/>
                <a:gd name="T86" fmla="*/ 4 w 99"/>
                <a:gd name="T87" fmla="*/ 48 h 105"/>
                <a:gd name="T88" fmla="*/ 0 w 99"/>
                <a:gd name="T89" fmla="*/ 81 h 105"/>
                <a:gd name="T90" fmla="*/ 2 w 99"/>
                <a:gd name="T91" fmla="*/ 82 h 105"/>
                <a:gd name="T92" fmla="*/ 4 w 99"/>
                <a:gd name="T93" fmla="*/ 83 h 105"/>
                <a:gd name="T94" fmla="*/ 5 w 99"/>
                <a:gd name="T95" fmla="*/ 84 h 105"/>
                <a:gd name="T96" fmla="*/ 6 w 99"/>
                <a:gd name="T97" fmla="*/ 85 h 105"/>
                <a:gd name="T98" fmla="*/ 7 w 99"/>
                <a:gd name="T9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105">
                  <a:moveTo>
                    <a:pt x="7" y="100"/>
                  </a:moveTo>
                  <a:cubicBezTo>
                    <a:pt x="7" y="100"/>
                    <a:pt x="7" y="100"/>
                    <a:pt x="7" y="100"/>
                  </a:cubicBezTo>
                  <a:cubicBezTo>
                    <a:pt x="7" y="100"/>
                    <a:pt x="7" y="100"/>
                    <a:pt x="7" y="101"/>
                  </a:cubicBezTo>
                  <a:cubicBezTo>
                    <a:pt x="7" y="101"/>
                    <a:pt x="7" y="102"/>
                    <a:pt x="7" y="102"/>
                  </a:cubicBezTo>
                  <a:cubicBezTo>
                    <a:pt x="7" y="103"/>
                    <a:pt x="7" y="104"/>
                    <a:pt x="7" y="104"/>
                  </a:cubicBezTo>
                  <a:cubicBezTo>
                    <a:pt x="7" y="104"/>
                    <a:pt x="7" y="105"/>
                    <a:pt x="8" y="105"/>
                  </a:cubicBezTo>
                  <a:cubicBezTo>
                    <a:pt x="9" y="105"/>
                    <a:pt x="10" y="105"/>
                    <a:pt x="11" y="105"/>
                  </a:cubicBezTo>
                  <a:cubicBezTo>
                    <a:pt x="13" y="105"/>
                    <a:pt x="14" y="105"/>
                    <a:pt x="15" y="105"/>
                  </a:cubicBezTo>
                  <a:cubicBezTo>
                    <a:pt x="17" y="105"/>
                    <a:pt x="18" y="105"/>
                    <a:pt x="19" y="104"/>
                  </a:cubicBezTo>
                  <a:cubicBezTo>
                    <a:pt x="19" y="103"/>
                    <a:pt x="20" y="102"/>
                    <a:pt x="22" y="101"/>
                  </a:cubicBezTo>
                  <a:cubicBezTo>
                    <a:pt x="24" y="99"/>
                    <a:pt x="28" y="95"/>
                    <a:pt x="29" y="93"/>
                  </a:cubicBezTo>
                  <a:cubicBezTo>
                    <a:pt x="29" y="89"/>
                    <a:pt x="31" y="85"/>
                    <a:pt x="34" y="85"/>
                  </a:cubicBezTo>
                  <a:cubicBezTo>
                    <a:pt x="35" y="85"/>
                    <a:pt x="37" y="86"/>
                    <a:pt x="38" y="86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4" y="90"/>
                    <a:pt x="44" y="91"/>
                    <a:pt x="51" y="91"/>
                  </a:cubicBezTo>
                  <a:cubicBezTo>
                    <a:pt x="58" y="91"/>
                    <a:pt x="59" y="90"/>
                    <a:pt x="60" y="86"/>
                  </a:cubicBezTo>
                  <a:cubicBezTo>
                    <a:pt x="61" y="85"/>
                    <a:pt x="61" y="84"/>
                    <a:pt x="61" y="83"/>
                  </a:cubicBezTo>
                  <a:cubicBezTo>
                    <a:pt x="61" y="80"/>
                    <a:pt x="62" y="77"/>
                    <a:pt x="66" y="77"/>
                  </a:cubicBezTo>
                  <a:cubicBezTo>
                    <a:pt x="70" y="77"/>
                    <a:pt x="74" y="74"/>
                    <a:pt x="74" y="71"/>
                  </a:cubicBezTo>
                  <a:cubicBezTo>
                    <a:pt x="74" y="68"/>
                    <a:pt x="77" y="63"/>
                    <a:pt x="80" y="63"/>
                  </a:cubicBezTo>
                  <a:cubicBezTo>
                    <a:pt x="82" y="63"/>
                    <a:pt x="87" y="59"/>
                    <a:pt x="88" y="57"/>
                  </a:cubicBezTo>
                  <a:cubicBezTo>
                    <a:pt x="88" y="54"/>
                    <a:pt x="91" y="54"/>
                    <a:pt x="93" y="53"/>
                  </a:cubicBezTo>
                  <a:cubicBezTo>
                    <a:pt x="94" y="53"/>
                    <a:pt x="95" y="53"/>
                    <a:pt x="95" y="52"/>
                  </a:cubicBezTo>
                  <a:cubicBezTo>
                    <a:pt x="95" y="52"/>
                    <a:pt x="95" y="52"/>
                    <a:pt x="96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51"/>
                    <a:pt x="96" y="51"/>
                    <a:pt x="97" y="50"/>
                  </a:cubicBezTo>
                  <a:cubicBezTo>
                    <a:pt x="97" y="50"/>
                    <a:pt x="97" y="50"/>
                    <a:pt x="97" y="49"/>
                  </a:cubicBezTo>
                  <a:cubicBezTo>
                    <a:pt x="97" y="49"/>
                    <a:pt x="97" y="49"/>
                    <a:pt x="98" y="49"/>
                  </a:cubicBezTo>
                  <a:cubicBezTo>
                    <a:pt x="98" y="49"/>
                    <a:pt x="98" y="48"/>
                    <a:pt x="98" y="48"/>
                  </a:cubicBezTo>
                  <a:cubicBezTo>
                    <a:pt x="98" y="48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7" y="45"/>
                  </a:cubicBezTo>
                  <a:cubicBezTo>
                    <a:pt x="97" y="45"/>
                    <a:pt x="97" y="45"/>
                    <a:pt x="97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8" y="43"/>
                    <a:pt x="87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5" y="40"/>
                    <a:pt x="84" y="39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3" y="35"/>
                    <a:pt x="83" y="35"/>
                  </a:cubicBezTo>
                  <a:cubicBezTo>
                    <a:pt x="83" y="33"/>
                    <a:pt x="82" y="32"/>
                    <a:pt x="81" y="30"/>
                  </a:cubicBezTo>
                  <a:cubicBezTo>
                    <a:pt x="79" y="29"/>
                    <a:pt x="78" y="28"/>
                    <a:pt x="78" y="26"/>
                  </a:cubicBezTo>
                  <a:cubicBezTo>
                    <a:pt x="78" y="25"/>
                    <a:pt x="74" y="22"/>
                    <a:pt x="68" y="19"/>
                  </a:cubicBezTo>
                  <a:cubicBezTo>
                    <a:pt x="65" y="18"/>
                    <a:pt x="64" y="13"/>
                    <a:pt x="63" y="10"/>
                  </a:cubicBezTo>
                  <a:cubicBezTo>
                    <a:pt x="62" y="8"/>
                    <a:pt x="62" y="6"/>
                    <a:pt x="62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3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1" y="1"/>
                    <a:pt x="49" y="1"/>
                  </a:cubicBezTo>
                  <a:cubicBezTo>
                    <a:pt x="49" y="1"/>
                    <a:pt x="48" y="1"/>
                    <a:pt x="48" y="1"/>
                  </a:cubicBezTo>
                  <a:cubicBezTo>
                    <a:pt x="45" y="1"/>
                    <a:pt x="42" y="4"/>
                    <a:pt x="41" y="5"/>
                  </a:cubicBezTo>
                  <a:cubicBezTo>
                    <a:pt x="40" y="6"/>
                    <a:pt x="40" y="6"/>
                    <a:pt x="39" y="6"/>
                  </a:cubicBezTo>
                  <a:cubicBezTo>
                    <a:pt x="38" y="6"/>
                    <a:pt x="37" y="5"/>
                    <a:pt x="35" y="3"/>
                  </a:cubicBezTo>
                  <a:cubicBezTo>
                    <a:pt x="35" y="3"/>
                    <a:pt x="34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27" y="3"/>
                    <a:pt x="25" y="4"/>
                  </a:cubicBezTo>
                  <a:cubicBezTo>
                    <a:pt x="23" y="4"/>
                    <a:pt x="22" y="5"/>
                    <a:pt x="22" y="5"/>
                  </a:cubicBezTo>
                  <a:cubicBezTo>
                    <a:pt x="20" y="6"/>
                    <a:pt x="14" y="6"/>
                    <a:pt x="12" y="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8"/>
                    <a:pt x="7" y="48"/>
                    <a:pt x="4" y="48"/>
                  </a:cubicBezTo>
                  <a:cubicBezTo>
                    <a:pt x="3" y="48"/>
                    <a:pt x="1" y="48"/>
                    <a:pt x="0" y="4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2" y="82"/>
                    <a:pt x="2" y="82"/>
                  </a:cubicBezTo>
                  <a:cubicBezTo>
                    <a:pt x="2" y="82"/>
                    <a:pt x="3" y="82"/>
                    <a:pt x="3" y="82"/>
                  </a:cubicBezTo>
                  <a:cubicBezTo>
                    <a:pt x="3" y="82"/>
                    <a:pt x="3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8" y="92"/>
                    <a:pt x="10" y="96"/>
                    <a:pt x="9" y="98"/>
                  </a:cubicBezTo>
                  <a:cubicBezTo>
                    <a:pt x="9" y="100"/>
                    <a:pt x="8" y="100"/>
                    <a:pt x="7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7" name="Freeform 192"/>
            <p:cNvSpPr>
              <a:spLocks/>
            </p:cNvSpPr>
            <p:nvPr/>
          </p:nvSpPr>
          <p:spPr bwMode="auto">
            <a:xfrm>
              <a:off x="13006388" y="9907588"/>
              <a:ext cx="457200" cy="403225"/>
            </a:xfrm>
            <a:custGeom>
              <a:avLst/>
              <a:gdLst>
                <a:gd name="T0" fmla="*/ 82 w 86"/>
                <a:gd name="T1" fmla="*/ 11 h 77"/>
                <a:gd name="T2" fmla="*/ 58 w 86"/>
                <a:gd name="T3" fmla="*/ 4 h 77"/>
                <a:gd name="T4" fmla="*/ 56 w 86"/>
                <a:gd name="T5" fmla="*/ 0 h 77"/>
                <a:gd name="T6" fmla="*/ 42 w 86"/>
                <a:gd name="T7" fmla="*/ 5 h 77"/>
                <a:gd name="T8" fmla="*/ 28 w 86"/>
                <a:gd name="T9" fmla="*/ 16 h 77"/>
                <a:gd name="T10" fmla="*/ 20 w 86"/>
                <a:gd name="T11" fmla="*/ 26 h 77"/>
                <a:gd name="T12" fmla="*/ 17 w 86"/>
                <a:gd name="T13" fmla="*/ 27 h 77"/>
                <a:gd name="T14" fmla="*/ 4 w 86"/>
                <a:gd name="T15" fmla="*/ 25 h 77"/>
                <a:gd name="T16" fmla="*/ 3 w 86"/>
                <a:gd name="T17" fmla="*/ 25 h 77"/>
                <a:gd name="T18" fmla="*/ 2 w 86"/>
                <a:gd name="T19" fmla="*/ 25 h 77"/>
                <a:gd name="T20" fmla="*/ 0 w 86"/>
                <a:gd name="T21" fmla="*/ 25 h 77"/>
                <a:gd name="T22" fmla="*/ 0 w 86"/>
                <a:gd name="T23" fmla="*/ 25 h 77"/>
                <a:gd name="T24" fmla="*/ 2 w 86"/>
                <a:gd name="T25" fmla="*/ 27 h 77"/>
                <a:gd name="T26" fmla="*/ 3 w 86"/>
                <a:gd name="T27" fmla="*/ 28 h 77"/>
                <a:gd name="T28" fmla="*/ 4 w 86"/>
                <a:gd name="T29" fmla="*/ 29 h 77"/>
                <a:gd name="T30" fmla="*/ 8 w 86"/>
                <a:gd name="T31" fmla="*/ 35 h 77"/>
                <a:gd name="T32" fmla="*/ 23 w 86"/>
                <a:gd name="T33" fmla="*/ 52 h 77"/>
                <a:gd name="T34" fmla="*/ 25 w 86"/>
                <a:gd name="T35" fmla="*/ 55 h 77"/>
                <a:gd name="T36" fmla="*/ 28 w 86"/>
                <a:gd name="T37" fmla="*/ 61 h 77"/>
                <a:gd name="T38" fmla="*/ 28 w 86"/>
                <a:gd name="T39" fmla="*/ 62 h 77"/>
                <a:gd name="T40" fmla="*/ 29 w 86"/>
                <a:gd name="T41" fmla="*/ 63 h 77"/>
                <a:gd name="T42" fmla="*/ 29 w 86"/>
                <a:gd name="T43" fmla="*/ 64 h 77"/>
                <a:gd name="T44" fmla="*/ 34 w 86"/>
                <a:gd name="T45" fmla="*/ 67 h 77"/>
                <a:gd name="T46" fmla="*/ 36 w 86"/>
                <a:gd name="T47" fmla="*/ 68 h 77"/>
                <a:gd name="T48" fmla="*/ 38 w 86"/>
                <a:gd name="T49" fmla="*/ 68 h 77"/>
                <a:gd name="T50" fmla="*/ 40 w 86"/>
                <a:gd name="T51" fmla="*/ 68 h 77"/>
                <a:gd name="T52" fmla="*/ 41 w 86"/>
                <a:gd name="T53" fmla="*/ 69 h 77"/>
                <a:gd name="T54" fmla="*/ 42 w 86"/>
                <a:gd name="T55" fmla="*/ 69 h 77"/>
                <a:gd name="T56" fmla="*/ 43 w 86"/>
                <a:gd name="T57" fmla="*/ 70 h 77"/>
                <a:gd name="T58" fmla="*/ 43 w 86"/>
                <a:gd name="T59" fmla="*/ 71 h 77"/>
                <a:gd name="T60" fmla="*/ 44 w 86"/>
                <a:gd name="T61" fmla="*/ 73 h 77"/>
                <a:gd name="T62" fmla="*/ 44 w 86"/>
                <a:gd name="T63" fmla="*/ 73 h 77"/>
                <a:gd name="T64" fmla="*/ 48 w 86"/>
                <a:gd name="T65" fmla="*/ 73 h 77"/>
                <a:gd name="T66" fmla="*/ 54 w 86"/>
                <a:gd name="T67" fmla="*/ 75 h 77"/>
                <a:gd name="T68" fmla="*/ 62 w 86"/>
                <a:gd name="T69" fmla="*/ 76 h 77"/>
                <a:gd name="T70" fmla="*/ 63 w 86"/>
                <a:gd name="T71" fmla="*/ 76 h 77"/>
                <a:gd name="T72" fmla="*/ 66 w 86"/>
                <a:gd name="T73" fmla="*/ 76 h 77"/>
                <a:gd name="T74" fmla="*/ 69 w 86"/>
                <a:gd name="T75" fmla="*/ 74 h 77"/>
                <a:gd name="T76" fmla="*/ 78 w 86"/>
                <a:gd name="T77" fmla="*/ 60 h 77"/>
                <a:gd name="T78" fmla="*/ 86 w 86"/>
                <a:gd name="T79" fmla="*/ 48 h 77"/>
                <a:gd name="T80" fmla="*/ 83 w 86"/>
                <a:gd name="T81" fmla="*/ 39 h 77"/>
                <a:gd name="T82" fmla="*/ 85 w 86"/>
                <a:gd name="T83" fmla="*/ 28 h 77"/>
                <a:gd name="T84" fmla="*/ 85 w 86"/>
                <a:gd name="T85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" h="77">
                  <a:moveTo>
                    <a:pt x="85" y="12"/>
                  </a:moveTo>
                  <a:cubicBezTo>
                    <a:pt x="85" y="11"/>
                    <a:pt x="83" y="11"/>
                    <a:pt x="82" y="11"/>
                  </a:cubicBezTo>
                  <a:cubicBezTo>
                    <a:pt x="79" y="10"/>
                    <a:pt x="75" y="9"/>
                    <a:pt x="72" y="7"/>
                  </a:cubicBezTo>
                  <a:cubicBezTo>
                    <a:pt x="6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2" y="2"/>
                    <a:pt x="42" y="3"/>
                    <a:pt x="42" y="5"/>
                  </a:cubicBezTo>
                  <a:cubicBezTo>
                    <a:pt x="42" y="8"/>
                    <a:pt x="35" y="13"/>
                    <a:pt x="31" y="14"/>
                  </a:cubicBezTo>
                  <a:cubicBezTo>
                    <a:pt x="30" y="14"/>
                    <a:pt x="29" y="15"/>
                    <a:pt x="28" y="16"/>
                  </a:cubicBezTo>
                  <a:cubicBezTo>
                    <a:pt x="26" y="18"/>
                    <a:pt x="25" y="20"/>
                    <a:pt x="24" y="22"/>
                  </a:cubicBezTo>
                  <a:cubicBezTo>
                    <a:pt x="22" y="23"/>
                    <a:pt x="21" y="25"/>
                    <a:pt x="20" y="26"/>
                  </a:cubicBezTo>
                  <a:cubicBezTo>
                    <a:pt x="20" y="26"/>
                    <a:pt x="19" y="27"/>
                    <a:pt x="19" y="27"/>
                  </a:cubicBezTo>
                  <a:cubicBezTo>
                    <a:pt x="18" y="27"/>
                    <a:pt x="18" y="27"/>
                    <a:pt x="17" y="27"/>
                  </a:cubicBezTo>
                  <a:cubicBezTo>
                    <a:pt x="14" y="27"/>
                    <a:pt x="11" y="26"/>
                    <a:pt x="8" y="25"/>
                  </a:cubicBezTo>
                  <a:cubicBezTo>
                    <a:pt x="6" y="25"/>
                    <a:pt x="5" y="25"/>
                    <a:pt x="4" y="25"/>
                  </a:cubicBezTo>
                  <a:cubicBezTo>
                    <a:pt x="4" y="24"/>
                    <a:pt x="4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1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7" y="32"/>
                    <a:pt x="8" y="35"/>
                  </a:cubicBezTo>
                  <a:cubicBezTo>
                    <a:pt x="8" y="38"/>
                    <a:pt x="10" y="43"/>
                    <a:pt x="12" y="43"/>
                  </a:cubicBezTo>
                  <a:cubicBezTo>
                    <a:pt x="12" y="44"/>
                    <a:pt x="23" y="49"/>
                    <a:pt x="23" y="52"/>
                  </a:cubicBezTo>
                  <a:cubicBezTo>
                    <a:pt x="23" y="52"/>
                    <a:pt x="23" y="53"/>
                    <a:pt x="24" y="53"/>
                  </a:cubicBezTo>
                  <a:cubicBezTo>
                    <a:pt x="24" y="53"/>
                    <a:pt x="24" y="54"/>
                    <a:pt x="25" y="55"/>
                  </a:cubicBezTo>
                  <a:cubicBezTo>
                    <a:pt x="26" y="56"/>
                    <a:pt x="27" y="58"/>
                    <a:pt x="28" y="59"/>
                  </a:cubicBezTo>
                  <a:cubicBezTo>
                    <a:pt x="28" y="60"/>
                    <a:pt x="28" y="60"/>
                    <a:pt x="28" y="61"/>
                  </a:cubicBezTo>
                  <a:cubicBezTo>
                    <a:pt x="28" y="61"/>
                    <a:pt x="28" y="61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6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4" y="68"/>
                    <a:pt x="34" y="68"/>
                    <a:pt x="35" y="68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36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9" y="68"/>
                    <a:pt x="39" y="68"/>
                  </a:cubicBezTo>
                  <a:cubicBezTo>
                    <a:pt x="39" y="68"/>
                    <a:pt x="39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9"/>
                    <a:pt x="41" y="69"/>
                  </a:cubicBezTo>
                  <a:cubicBezTo>
                    <a:pt x="41" y="69"/>
                    <a:pt x="41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9"/>
                    <a:pt x="42" y="70"/>
                    <a:pt x="42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6" y="73"/>
                    <a:pt x="48" y="73"/>
                  </a:cubicBezTo>
                  <a:cubicBezTo>
                    <a:pt x="50" y="73"/>
                    <a:pt x="52" y="73"/>
                    <a:pt x="53" y="74"/>
                  </a:cubicBezTo>
                  <a:cubicBezTo>
                    <a:pt x="54" y="74"/>
                    <a:pt x="54" y="74"/>
                    <a:pt x="54" y="75"/>
                  </a:cubicBezTo>
                  <a:cubicBezTo>
                    <a:pt x="55" y="75"/>
                    <a:pt x="59" y="76"/>
                    <a:pt x="61" y="76"/>
                  </a:cubicBezTo>
                  <a:cubicBezTo>
                    <a:pt x="61" y="76"/>
                    <a:pt x="61" y="76"/>
                    <a:pt x="62" y="76"/>
                  </a:cubicBezTo>
                  <a:cubicBezTo>
                    <a:pt x="62" y="76"/>
                    <a:pt x="62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5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6" y="76"/>
                    <a:pt x="66" y="77"/>
                    <a:pt x="66" y="77"/>
                  </a:cubicBezTo>
                  <a:cubicBezTo>
                    <a:pt x="67" y="76"/>
                    <a:pt x="68" y="75"/>
                    <a:pt x="69" y="74"/>
                  </a:cubicBezTo>
                  <a:cubicBezTo>
                    <a:pt x="72" y="71"/>
                    <a:pt x="76" y="68"/>
                    <a:pt x="77" y="66"/>
                  </a:cubicBezTo>
                  <a:cubicBezTo>
                    <a:pt x="78" y="64"/>
                    <a:pt x="78" y="62"/>
                    <a:pt x="78" y="60"/>
                  </a:cubicBezTo>
                  <a:cubicBezTo>
                    <a:pt x="79" y="58"/>
                    <a:pt x="79" y="55"/>
                    <a:pt x="80" y="54"/>
                  </a:cubicBezTo>
                  <a:cubicBezTo>
                    <a:pt x="82" y="53"/>
                    <a:pt x="86" y="49"/>
                    <a:pt x="86" y="48"/>
                  </a:cubicBezTo>
                  <a:cubicBezTo>
                    <a:pt x="85" y="47"/>
                    <a:pt x="85" y="46"/>
                    <a:pt x="84" y="44"/>
                  </a:cubicBezTo>
                  <a:cubicBezTo>
                    <a:pt x="84" y="42"/>
                    <a:pt x="84" y="40"/>
                    <a:pt x="83" y="39"/>
                  </a:cubicBezTo>
                  <a:cubicBezTo>
                    <a:pt x="80" y="37"/>
                    <a:pt x="82" y="35"/>
                    <a:pt x="83" y="34"/>
                  </a:cubicBezTo>
                  <a:cubicBezTo>
                    <a:pt x="84" y="32"/>
                    <a:pt x="85" y="31"/>
                    <a:pt x="85" y="28"/>
                  </a:cubicBezTo>
                  <a:cubicBezTo>
                    <a:pt x="85" y="26"/>
                    <a:pt x="85" y="23"/>
                    <a:pt x="85" y="20"/>
                  </a:cubicBezTo>
                  <a:cubicBezTo>
                    <a:pt x="85" y="17"/>
                    <a:pt x="86" y="12"/>
                    <a:pt x="8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8" name="Freeform 193"/>
            <p:cNvSpPr>
              <a:spLocks/>
            </p:cNvSpPr>
            <p:nvPr/>
          </p:nvSpPr>
          <p:spPr bwMode="auto">
            <a:xfrm>
              <a:off x="12404726" y="8304213"/>
              <a:ext cx="723900" cy="493713"/>
            </a:xfrm>
            <a:custGeom>
              <a:avLst/>
              <a:gdLst>
                <a:gd name="T0" fmla="*/ 40 w 136"/>
                <a:gd name="T1" fmla="*/ 84 h 94"/>
                <a:gd name="T2" fmla="*/ 40 w 136"/>
                <a:gd name="T3" fmla="*/ 76 h 94"/>
                <a:gd name="T4" fmla="*/ 62 w 136"/>
                <a:gd name="T5" fmla="*/ 73 h 94"/>
                <a:gd name="T6" fmla="*/ 86 w 136"/>
                <a:gd name="T7" fmla="*/ 70 h 94"/>
                <a:gd name="T8" fmla="*/ 95 w 136"/>
                <a:gd name="T9" fmla="*/ 70 h 94"/>
                <a:gd name="T10" fmla="*/ 112 w 136"/>
                <a:gd name="T11" fmla="*/ 67 h 94"/>
                <a:gd name="T12" fmla="*/ 115 w 136"/>
                <a:gd name="T13" fmla="*/ 65 h 94"/>
                <a:gd name="T14" fmla="*/ 129 w 136"/>
                <a:gd name="T15" fmla="*/ 66 h 94"/>
                <a:gd name="T16" fmla="*/ 134 w 136"/>
                <a:gd name="T17" fmla="*/ 60 h 94"/>
                <a:gd name="T18" fmla="*/ 122 w 136"/>
                <a:gd name="T19" fmla="*/ 47 h 94"/>
                <a:gd name="T20" fmla="*/ 115 w 136"/>
                <a:gd name="T21" fmla="*/ 40 h 94"/>
                <a:gd name="T22" fmla="*/ 110 w 136"/>
                <a:gd name="T23" fmla="*/ 33 h 94"/>
                <a:gd name="T24" fmla="*/ 101 w 136"/>
                <a:gd name="T25" fmla="*/ 29 h 94"/>
                <a:gd name="T26" fmla="*/ 95 w 136"/>
                <a:gd name="T27" fmla="*/ 25 h 94"/>
                <a:gd name="T28" fmla="*/ 96 w 136"/>
                <a:gd name="T29" fmla="*/ 19 h 94"/>
                <a:gd name="T30" fmla="*/ 96 w 136"/>
                <a:gd name="T31" fmla="*/ 12 h 94"/>
                <a:gd name="T32" fmla="*/ 95 w 136"/>
                <a:gd name="T33" fmla="*/ 10 h 94"/>
                <a:gd name="T34" fmla="*/ 94 w 136"/>
                <a:gd name="T35" fmla="*/ 9 h 94"/>
                <a:gd name="T36" fmla="*/ 93 w 136"/>
                <a:gd name="T37" fmla="*/ 8 h 94"/>
                <a:gd name="T38" fmla="*/ 91 w 136"/>
                <a:gd name="T39" fmla="*/ 4 h 94"/>
                <a:gd name="T40" fmla="*/ 88 w 136"/>
                <a:gd name="T41" fmla="*/ 1 h 94"/>
                <a:gd name="T42" fmla="*/ 87 w 136"/>
                <a:gd name="T43" fmla="*/ 0 h 94"/>
                <a:gd name="T44" fmla="*/ 85 w 136"/>
                <a:gd name="T45" fmla="*/ 0 h 94"/>
                <a:gd name="T46" fmla="*/ 76 w 136"/>
                <a:gd name="T47" fmla="*/ 6 h 94"/>
                <a:gd name="T48" fmla="*/ 74 w 136"/>
                <a:gd name="T49" fmla="*/ 10 h 94"/>
                <a:gd name="T50" fmla="*/ 53 w 136"/>
                <a:gd name="T51" fmla="*/ 23 h 94"/>
                <a:gd name="T52" fmla="*/ 51 w 136"/>
                <a:gd name="T53" fmla="*/ 23 h 94"/>
                <a:gd name="T54" fmla="*/ 48 w 136"/>
                <a:gd name="T55" fmla="*/ 26 h 94"/>
                <a:gd name="T56" fmla="*/ 39 w 136"/>
                <a:gd name="T57" fmla="*/ 34 h 94"/>
                <a:gd name="T58" fmla="*/ 33 w 136"/>
                <a:gd name="T59" fmla="*/ 36 h 94"/>
                <a:gd name="T60" fmla="*/ 23 w 136"/>
                <a:gd name="T61" fmla="*/ 40 h 94"/>
                <a:gd name="T62" fmla="*/ 19 w 136"/>
                <a:gd name="T63" fmla="*/ 38 h 94"/>
                <a:gd name="T64" fmla="*/ 13 w 136"/>
                <a:gd name="T65" fmla="*/ 42 h 94"/>
                <a:gd name="T66" fmla="*/ 10 w 136"/>
                <a:gd name="T67" fmla="*/ 41 h 94"/>
                <a:gd name="T68" fmla="*/ 9 w 136"/>
                <a:gd name="T69" fmla="*/ 42 h 94"/>
                <a:gd name="T70" fmla="*/ 7 w 136"/>
                <a:gd name="T71" fmla="*/ 43 h 94"/>
                <a:gd name="T72" fmla="*/ 6 w 136"/>
                <a:gd name="T73" fmla="*/ 45 h 94"/>
                <a:gd name="T74" fmla="*/ 2 w 136"/>
                <a:gd name="T75" fmla="*/ 53 h 94"/>
                <a:gd name="T76" fmla="*/ 0 w 136"/>
                <a:gd name="T77" fmla="*/ 61 h 94"/>
                <a:gd name="T78" fmla="*/ 4 w 136"/>
                <a:gd name="T79" fmla="*/ 75 h 94"/>
                <a:gd name="T80" fmla="*/ 9 w 136"/>
                <a:gd name="T81" fmla="*/ 86 h 94"/>
                <a:gd name="T82" fmla="*/ 16 w 136"/>
                <a:gd name="T83" fmla="*/ 93 h 94"/>
                <a:gd name="T84" fmla="*/ 16 w 136"/>
                <a:gd name="T85" fmla="*/ 94 h 94"/>
                <a:gd name="T86" fmla="*/ 17 w 136"/>
                <a:gd name="T87" fmla="*/ 94 h 94"/>
                <a:gd name="T88" fmla="*/ 19 w 136"/>
                <a:gd name="T89" fmla="*/ 86 h 94"/>
                <a:gd name="T90" fmla="*/ 26 w 136"/>
                <a:gd name="T91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94">
                  <a:moveTo>
                    <a:pt x="31" y="82"/>
                  </a:moveTo>
                  <a:cubicBezTo>
                    <a:pt x="40" y="84"/>
                    <a:pt x="40" y="84"/>
                    <a:pt x="40" y="8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1" y="75"/>
                    <a:pt x="47" y="67"/>
                    <a:pt x="52" y="67"/>
                  </a:cubicBezTo>
                  <a:cubicBezTo>
                    <a:pt x="57" y="67"/>
                    <a:pt x="61" y="72"/>
                    <a:pt x="62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5"/>
                    <a:pt x="84" y="71"/>
                    <a:pt x="86" y="70"/>
                  </a:cubicBezTo>
                  <a:cubicBezTo>
                    <a:pt x="87" y="69"/>
                    <a:pt x="89" y="69"/>
                    <a:pt x="91" y="70"/>
                  </a:cubicBezTo>
                  <a:cubicBezTo>
                    <a:pt x="92" y="70"/>
                    <a:pt x="94" y="70"/>
                    <a:pt x="95" y="70"/>
                  </a:cubicBezTo>
                  <a:cubicBezTo>
                    <a:pt x="98" y="68"/>
                    <a:pt x="102" y="66"/>
                    <a:pt x="107" y="66"/>
                  </a:cubicBezTo>
                  <a:cubicBezTo>
                    <a:pt x="109" y="66"/>
                    <a:pt x="110" y="67"/>
                    <a:pt x="112" y="67"/>
                  </a:cubicBezTo>
                  <a:cubicBezTo>
                    <a:pt x="112" y="67"/>
                    <a:pt x="113" y="67"/>
                    <a:pt x="113" y="67"/>
                  </a:cubicBezTo>
                  <a:cubicBezTo>
                    <a:pt x="114" y="67"/>
                    <a:pt x="115" y="67"/>
                    <a:pt x="115" y="65"/>
                  </a:cubicBezTo>
                  <a:cubicBezTo>
                    <a:pt x="116" y="65"/>
                    <a:pt x="117" y="63"/>
                    <a:pt x="120" y="63"/>
                  </a:cubicBezTo>
                  <a:cubicBezTo>
                    <a:pt x="123" y="63"/>
                    <a:pt x="128" y="66"/>
                    <a:pt x="129" y="6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1" y="58"/>
                    <a:pt x="126" y="56"/>
                    <a:pt x="126" y="53"/>
                  </a:cubicBezTo>
                  <a:cubicBezTo>
                    <a:pt x="126" y="51"/>
                    <a:pt x="126" y="50"/>
                    <a:pt x="122" y="47"/>
                  </a:cubicBezTo>
                  <a:cubicBezTo>
                    <a:pt x="120" y="45"/>
                    <a:pt x="119" y="44"/>
                    <a:pt x="118" y="44"/>
                  </a:cubicBezTo>
                  <a:cubicBezTo>
                    <a:pt x="116" y="42"/>
                    <a:pt x="115" y="41"/>
                    <a:pt x="115" y="40"/>
                  </a:cubicBezTo>
                  <a:cubicBezTo>
                    <a:pt x="115" y="38"/>
                    <a:pt x="114" y="38"/>
                    <a:pt x="113" y="36"/>
                  </a:cubicBezTo>
                  <a:cubicBezTo>
                    <a:pt x="112" y="35"/>
                    <a:pt x="111" y="34"/>
                    <a:pt x="110" y="33"/>
                  </a:cubicBezTo>
                  <a:cubicBezTo>
                    <a:pt x="107" y="29"/>
                    <a:pt x="102" y="29"/>
                    <a:pt x="102" y="29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5"/>
                    <a:pt x="93" y="24"/>
                    <a:pt x="94" y="22"/>
                  </a:cubicBezTo>
                  <a:cubicBezTo>
                    <a:pt x="94" y="21"/>
                    <a:pt x="95" y="20"/>
                    <a:pt x="96" y="19"/>
                  </a:cubicBezTo>
                  <a:cubicBezTo>
                    <a:pt x="97" y="19"/>
                    <a:pt x="97" y="18"/>
                    <a:pt x="98" y="18"/>
                  </a:cubicBezTo>
                  <a:cubicBezTo>
                    <a:pt x="98" y="16"/>
                    <a:pt x="97" y="14"/>
                    <a:pt x="96" y="12"/>
                  </a:cubicBezTo>
                  <a:cubicBezTo>
                    <a:pt x="96" y="12"/>
                    <a:pt x="95" y="11"/>
                    <a:pt x="95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7"/>
                    <a:pt x="93" y="7"/>
                  </a:cubicBezTo>
                  <a:cubicBezTo>
                    <a:pt x="92" y="7"/>
                    <a:pt x="92" y="5"/>
                    <a:pt x="91" y="4"/>
                  </a:cubicBezTo>
                  <a:cubicBezTo>
                    <a:pt x="90" y="3"/>
                    <a:pt x="89" y="2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7" y="1"/>
                    <a:pt x="87" y="1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3" y="0"/>
                    <a:pt x="79" y="2"/>
                    <a:pt x="78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7"/>
                    <a:pt x="76" y="8"/>
                    <a:pt x="75" y="9"/>
                  </a:cubicBezTo>
                  <a:cubicBezTo>
                    <a:pt x="75" y="9"/>
                    <a:pt x="74" y="10"/>
                    <a:pt x="74" y="10"/>
                  </a:cubicBezTo>
                  <a:cubicBezTo>
                    <a:pt x="71" y="13"/>
                    <a:pt x="67" y="17"/>
                    <a:pt x="64" y="20"/>
                  </a:cubicBezTo>
                  <a:cubicBezTo>
                    <a:pt x="62" y="23"/>
                    <a:pt x="57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1" y="23"/>
                  </a:cubicBezTo>
                  <a:cubicBezTo>
                    <a:pt x="50" y="23"/>
                    <a:pt x="49" y="23"/>
                    <a:pt x="48" y="24"/>
                  </a:cubicBezTo>
                  <a:cubicBezTo>
                    <a:pt x="47" y="24"/>
                    <a:pt x="47" y="24"/>
                    <a:pt x="48" y="26"/>
                  </a:cubicBezTo>
                  <a:cubicBezTo>
                    <a:pt x="48" y="27"/>
                    <a:pt x="49" y="28"/>
                    <a:pt x="48" y="30"/>
                  </a:cubicBezTo>
                  <a:cubicBezTo>
                    <a:pt x="46" y="31"/>
                    <a:pt x="42" y="33"/>
                    <a:pt x="39" y="34"/>
                  </a:cubicBezTo>
                  <a:cubicBezTo>
                    <a:pt x="38" y="35"/>
                    <a:pt x="38" y="35"/>
                    <a:pt x="37" y="35"/>
                  </a:cubicBezTo>
                  <a:cubicBezTo>
                    <a:pt x="37" y="35"/>
                    <a:pt x="35" y="36"/>
                    <a:pt x="33" y="36"/>
                  </a:cubicBezTo>
                  <a:cubicBezTo>
                    <a:pt x="31" y="36"/>
                    <a:pt x="27" y="37"/>
                    <a:pt x="25" y="38"/>
                  </a:cubicBezTo>
                  <a:cubicBezTo>
                    <a:pt x="25" y="39"/>
                    <a:pt x="24" y="40"/>
                    <a:pt x="23" y="40"/>
                  </a:cubicBezTo>
                  <a:cubicBezTo>
                    <a:pt x="22" y="40"/>
                    <a:pt x="21" y="39"/>
                    <a:pt x="20" y="39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6" y="41"/>
                    <a:pt x="14" y="42"/>
                    <a:pt x="13" y="42"/>
                  </a:cubicBezTo>
                  <a:cubicBezTo>
                    <a:pt x="12" y="42"/>
                    <a:pt x="11" y="42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7" y="43"/>
                    <a:pt x="7" y="43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5" y="46"/>
                    <a:pt x="5" y="47"/>
                  </a:cubicBezTo>
                  <a:cubicBezTo>
                    <a:pt x="4" y="49"/>
                    <a:pt x="3" y="51"/>
                    <a:pt x="2" y="53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58"/>
                    <a:pt x="0" y="59"/>
                    <a:pt x="0" y="61"/>
                  </a:cubicBezTo>
                  <a:cubicBezTo>
                    <a:pt x="1" y="62"/>
                    <a:pt x="1" y="64"/>
                    <a:pt x="1" y="67"/>
                  </a:cubicBezTo>
                  <a:cubicBezTo>
                    <a:pt x="1" y="71"/>
                    <a:pt x="2" y="72"/>
                    <a:pt x="4" y="75"/>
                  </a:cubicBezTo>
                  <a:cubicBezTo>
                    <a:pt x="6" y="78"/>
                    <a:pt x="6" y="81"/>
                    <a:pt x="6" y="82"/>
                  </a:cubicBezTo>
                  <a:cubicBezTo>
                    <a:pt x="7" y="83"/>
                    <a:pt x="7" y="84"/>
                    <a:pt x="9" y="86"/>
                  </a:cubicBezTo>
                  <a:cubicBezTo>
                    <a:pt x="9" y="87"/>
                    <a:pt x="11" y="88"/>
                    <a:pt x="12" y="89"/>
                  </a:cubicBezTo>
                  <a:cubicBezTo>
                    <a:pt x="14" y="91"/>
                    <a:pt x="16" y="92"/>
                    <a:pt x="16" y="93"/>
                  </a:cubicBezTo>
                  <a:cubicBezTo>
                    <a:pt x="16" y="93"/>
                    <a:pt x="16" y="93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4"/>
                    <a:pt x="16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9" y="91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6" y="84"/>
                    <a:pt x="26" y="84"/>
                    <a:pt x="26" y="84"/>
                  </a:cubicBezTo>
                  <a:lnTo>
                    <a:pt x="31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9" name="Freeform 194"/>
            <p:cNvSpPr>
              <a:spLocks/>
            </p:cNvSpPr>
            <p:nvPr/>
          </p:nvSpPr>
          <p:spPr bwMode="auto">
            <a:xfrm>
              <a:off x="12352338" y="7545388"/>
              <a:ext cx="584200" cy="968375"/>
            </a:xfrm>
            <a:custGeom>
              <a:avLst/>
              <a:gdLst>
                <a:gd name="T0" fmla="*/ 3 w 110"/>
                <a:gd name="T1" fmla="*/ 117 h 185"/>
                <a:gd name="T2" fmla="*/ 5 w 110"/>
                <a:gd name="T3" fmla="*/ 120 h 185"/>
                <a:gd name="T4" fmla="*/ 6 w 110"/>
                <a:gd name="T5" fmla="*/ 120 h 185"/>
                <a:gd name="T6" fmla="*/ 7 w 110"/>
                <a:gd name="T7" fmla="*/ 120 h 185"/>
                <a:gd name="T8" fmla="*/ 14 w 110"/>
                <a:gd name="T9" fmla="*/ 132 h 185"/>
                <a:gd name="T10" fmla="*/ 15 w 110"/>
                <a:gd name="T11" fmla="*/ 142 h 185"/>
                <a:gd name="T12" fmla="*/ 20 w 110"/>
                <a:gd name="T13" fmla="*/ 157 h 185"/>
                <a:gd name="T14" fmla="*/ 14 w 110"/>
                <a:gd name="T15" fmla="*/ 158 h 185"/>
                <a:gd name="T16" fmla="*/ 6 w 110"/>
                <a:gd name="T17" fmla="*/ 159 h 185"/>
                <a:gd name="T18" fmla="*/ 8 w 110"/>
                <a:gd name="T19" fmla="*/ 166 h 185"/>
                <a:gd name="T20" fmla="*/ 18 w 110"/>
                <a:gd name="T21" fmla="*/ 176 h 185"/>
                <a:gd name="T22" fmla="*/ 19 w 110"/>
                <a:gd name="T23" fmla="*/ 180 h 185"/>
                <a:gd name="T24" fmla="*/ 20 w 110"/>
                <a:gd name="T25" fmla="*/ 182 h 185"/>
                <a:gd name="T26" fmla="*/ 21 w 110"/>
                <a:gd name="T27" fmla="*/ 184 h 185"/>
                <a:gd name="T28" fmla="*/ 21 w 110"/>
                <a:gd name="T29" fmla="*/ 184 h 185"/>
                <a:gd name="T30" fmla="*/ 22 w 110"/>
                <a:gd name="T31" fmla="*/ 185 h 185"/>
                <a:gd name="T32" fmla="*/ 26 w 110"/>
                <a:gd name="T33" fmla="*/ 182 h 185"/>
                <a:gd name="T34" fmla="*/ 32 w 110"/>
                <a:gd name="T35" fmla="*/ 182 h 185"/>
                <a:gd name="T36" fmla="*/ 34 w 110"/>
                <a:gd name="T37" fmla="*/ 182 h 185"/>
                <a:gd name="T38" fmla="*/ 46 w 110"/>
                <a:gd name="T39" fmla="*/ 178 h 185"/>
                <a:gd name="T40" fmla="*/ 56 w 110"/>
                <a:gd name="T41" fmla="*/ 173 h 185"/>
                <a:gd name="T42" fmla="*/ 57 w 110"/>
                <a:gd name="T43" fmla="*/ 167 h 185"/>
                <a:gd name="T44" fmla="*/ 73 w 110"/>
                <a:gd name="T45" fmla="*/ 164 h 185"/>
                <a:gd name="T46" fmla="*/ 84 w 110"/>
                <a:gd name="T47" fmla="*/ 152 h 185"/>
                <a:gd name="T48" fmla="*/ 86 w 110"/>
                <a:gd name="T49" fmla="*/ 147 h 185"/>
                <a:gd name="T50" fmla="*/ 97 w 110"/>
                <a:gd name="T51" fmla="*/ 143 h 185"/>
                <a:gd name="T52" fmla="*/ 98 w 110"/>
                <a:gd name="T53" fmla="*/ 140 h 185"/>
                <a:gd name="T54" fmla="*/ 93 w 110"/>
                <a:gd name="T55" fmla="*/ 129 h 185"/>
                <a:gd name="T56" fmla="*/ 92 w 110"/>
                <a:gd name="T57" fmla="*/ 125 h 185"/>
                <a:gd name="T58" fmla="*/ 89 w 110"/>
                <a:gd name="T59" fmla="*/ 117 h 185"/>
                <a:gd name="T60" fmla="*/ 88 w 110"/>
                <a:gd name="T61" fmla="*/ 109 h 185"/>
                <a:gd name="T62" fmla="*/ 93 w 110"/>
                <a:gd name="T63" fmla="*/ 105 h 185"/>
                <a:gd name="T64" fmla="*/ 99 w 110"/>
                <a:gd name="T65" fmla="*/ 94 h 185"/>
                <a:gd name="T66" fmla="*/ 109 w 110"/>
                <a:gd name="T67" fmla="*/ 87 h 185"/>
                <a:gd name="T68" fmla="*/ 110 w 110"/>
                <a:gd name="T69" fmla="*/ 86 h 185"/>
                <a:gd name="T70" fmla="*/ 110 w 110"/>
                <a:gd name="T71" fmla="*/ 46 h 185"/>
                <a:gd name="T72" fmla="*/ 16 w 110"/>
                <a:gd name="T73" fmla="*/ 5 h 185"/>
                <a:gd name="T74" fmla="*/ 17 w 110"/>
                <a:gd name="T75" fmla="*/ 16 h 185"/>
                <a:gd name="T76" fmla="*/ 17 w 110"/>
                <a:gd name="T77" fmla="*/ 18 h 185"/>
                <a:gd name="T78" fmla="*/ 17 w 110"/>
                <a:gd name="T79" fmla="*/ 19 h 185"/>
                <a:gd name="T80" fmla="*/ 21 w 110"/>
                <a:gd name="T81" fmla="*/ 29 h 185"/>
                <a:gd name="T82" fmla="*/ 23 w 110"/>
                <a:gd name="T83" fmla="*/ 38 h 185"/>
                <a:gd name="T84" fmla="*/ 20 w 110"/>
                <a:gd name="T85" fmla="*/ 79 h 185"/>
                <a:gd name="T86" fmla="*/ 0 w 110"/>
                <a:gd name="T87" fmla="*/ 106 h 185"/>
                <a:gd name="T88" fmla="*/ 0 w 110"/>
                <a:gd name="T89" fmla="*/ 113 h 185"/>
                <a:gd name="T90" fmla="*/ 1 w 110"/>
                <a:gd name="T91" fmla="*/ 114 h 185"/>
                <a:gd name="T92" fmla="*/ 2 w 110"/>
                <a:gd name="T93" fmla="*/ 11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85">
                  <a:moveTo>
                    <a:pt x="2" y="117"/>
                  </a:moveTo>
                  <a:cubicBezTo>
                    <a:pt x="2" y="117"/>
                    <a:pt x="2" y="117"/>
                    <a:pt x="3" y="117"/>
                  </a:cubicBezTo>
                  <a:cubicBezTo>
                    <a:pt x="3" y="117"/>
                    <a:pt x="3" y="117"/>
                    <a:pt x="3" y="118"/>
                  </a:cubicBezTo>
                  <a:cubicBezTo>
                    <a:pt x="4" y="119"/>
                    <a:pt x="4" y="120"/>
                    <a:pt x="5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8" y="120"/>
                    <a:pt x="9" y="121"/>
                    <a:pt x="10" y="122"/>
                  </a:cubicBezTo>
                  <a:cubicBezTo>
                    <a:pt x="12" y="125"/>
                    <a:pt x="14" y="129"/>
                    <a:pt x="14" y="132"/>
                  </a:cubicBezTo>
                  <a:cubicBezTo>
                    <a:pt x="14" y="133"/>
                    <a:pt x="14" y="134"/>
                    <a:pt x="14" y="135"/>
                  </a:cubicBezTo>
                  <a:cubicBezTo>
                    <a:pt x="15" y="136"/>
                    <a:pt x="15" y="138"/>
                    <a:pt x="15" y="142"/>
                  </a:cubicBezTo>
                  <a:cubicBezTo>
                    <a:pt x="15" y="147"/>
                    <a:pt x="18" y="154"/>
                    <a:pt x="19" y="155"/>
                  </a:cubicBezTo>
                  <a:cubicBezTo>
                    <a:pt x="21" y="155"/>
                    <a:pt x="21" y="156"/>
                    <a:pt x="20" y="157"/>
                  </a:cubicBezTo>
                  <a:cubicBezTo>
                    <a:pt x="20" y="158"/>
                    <a:pt x="18" y="158"/>
                    <a:pt x="16" y="158"/>
                  </a:cubicBezTo>
                  <a:cubicBezTo>
                    <a:pt x="15" y="158"/>
                    <a:pt x="15" y="158"/>
                    <a:pt x="14" y="158"/>
                  </a:cubicBezTo>
                  <a:cubicBezTo>
                    <a:pt x="13" y="158"/>
                    <a:pt x="12" y="158"/>
                    <a:pt x="10" y="158"/>
                  </a:cubicBezTo>
                  <a:cubicBezTo>
                    <a:pt x="6" y="158"/>
                    <a:pt x="6" y="159"/>
                    <a:pt x="6" y="159"/>
                  </a:cubicBezTo>
                  <a:cubicBezTo>
                    <a:pt x="6" y="159"/>
                    <a:pt x="6" y="159"/>
                    <a:pt x="5" y="160"/>
                  </a:cubicBezTo>
                  <a:cubicBezTo>
                    <a:pt x="5" y="161"/>
                    <a:pt x="5" y="163"/>
                    <a:pt x="8" y="166"/>
                  </a:cubicBezTo>
                  <a:cubicBezTo>
                    <a:pt x="9" y="167"/>
                    <a:pt x="11" y="168"/>
                    <a:pt x="12" y="169"/>
                  </a:cubicBezTo>
                  <a:cubicBezTo>
                    <a:pt x="14" y="171"/>
                    <a:pt x="17" y="173"/>
                    <a:pt x="18" y="176"/>
                  </a:cubicBezTo>
                  <a:cubicBezTo>
                    <a:pt x="18" y="177"/>
                    <a:pt x="18" y="178"/>
                    <a:pt x="19" y="179"/>
                  </a:cubicBezTo>
                  <a:cubicBezTo>
                    <a:pt x="19" y="179"/>
                    <a:pt x="19" y="180"/>
                    <a:pt x="19" y="180"/>
                  </a:cubicBezTo>
                  <a:cubicBezTo>
                    <a:pt x="19" y="180"/>
                    <a:pt x="19" y="181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3"/>
                    <a:pt x="20" y="183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5"/>
                    <a:pt x="21" y="185"/>
                  </a:cubicBezTo>
                  <a:cubicBezTo>
                    <a:pt x="22" y="185"/>
                    <a:pt x="22" y="185"/>
                    <a:pt x="22" y="185"/>
                  </a:cubicBezTo>
                  <a:cubicBezTo>
                    <a:pt x="22" y="185"/>
                    <a:pt x="22" y="185"/>
                    <a:pt x="23" y="185"/>
                  </a:cubicBezTo>
                  <a:cubicBezTo>
                    <a:pt x="23" y="185"/>
                    <a:pt x="25" y="185"/>
                    <a:pt x="26" y="182"/>
                  </a:cubicBezTo>
                  <a:cubicBezTo>
                    <a:pt x="27" y="181"/>
                    <a:pt x="28" y="181"/>
                    <a:pt x="29" y="181"/>
                  </a:cubicBezTo>
                  <a:cubicBezTo>
                    <a:pt x="30" y="181"/>
                    <a:pt x="31" y="181"/>
                    <a:pt x="32" y="182"/>
                  </a:cubicBezTo>
                  <a:cubicBezTo>
                    <a:pt x="32" y="182"/>
                    <a:pt x="33" y="183"/>
                    <a:pt x="33" y="183"/>
                  </a:cubicBezTo>
                  <a:cubicBezTo>
                    <a:pt x="33" y="183"/>
                    <a:pt x="33" y="183"/>
                    <a:pt x="34" y="182"/>
                  </a:cubicBezTo>
                  <a:cubicBezTo>
                    <a:pt x="36" y="180"/>
                    <a:pt x="40" y="179"/>
                    <a:pt x="43" y="179"/>
                  </a:cubicBezTo>
                  <a:cubicBezTo>
                    <a:pt x="44" y="179"/>
                    <a:pt x="46" y="179"/>
                    <a:pt x="46" y="178"/>
                  </a:cubicBezTo>
                  <a:cubicBezTo>
                    <a:pt x="47" y="178"/>
                    <a:pt x="47" y="178"/>
                    <a:pt x="48" y="177"/>
                  </a:cubicBezTo>
                  <a:cubicBezTo>
                    <a:pt x="51" y="176"/>
                    <a:pt x="55" y="174"/>
                    <a:pt x="56" y="173"/>
                  </a:cubicBezTo>
                  <a:cubicBezTo>
                    <a:pt x="57" y="173"/>
                    <a:pt x="57" y="173"/>
                    <a:pt x="56" y="171"/>
                  </a:cubicBezTo>
                  <a:cubicBezTo>
                    <a:pt x="56" y="170"/>
                    <a:pt x="55" y="168"/>
                    <a:pt x="57" y="167"/>
                  </a:cubicBezTo>
                  <a:cubicBezTo>
                    <a:pt x="58" y="166"/>
                    <a:pt x="60" y="166"/>
                    <a:pt x="63" y="166"/>
                  </a:cubicBezTo>
                  <a:cubicBezTo>
                    <a:pt x="67" y="166"/>
                    <a:pt x="71" y="166"/>
                    <a:pt x="73" y="164"/>
                  </a:cubicBezTo>
                  <a:cubicBezTo>
                    <a:pt x="76" y="160"/>
                    <a:pt x="80" y="156"/>
                    <a:pt x="82" y="154"/>
                  </a:cubicBezTo>
                  <a:cubicBezTo>
                    <a:pt x="83" y="153"/>
                    <a:pt x="84" y="153"/>
                    <a:pt x="84" y="152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5" y="150"/>
                    <a:pt x="85" y="149"/>
                    <a:pt x="86" y="147"/>
                  </a:cubicBezTo>
                  <a:cubicBezTo>
                    <a:pt x="88" y="145"/>
                    <a:pt x="92" y="143"/>
                    <a:pt x="95" y="143"/>
                  </a:cubicBezTo>
                  <a:cubicBezTo>
                    <a:pt x="96" y="143"/>
                    <a:pt x="96" y="143"/>
                    <a:pt x="97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6" y="139"/>
                    <a:pt x="93" y="136"/>
                    <a:pt x="93" y="132"/>
                  </a:cubicBezTo>
                  <a:cubicBezTo>
                    <a:pt x="93" y="131"/>
                    <a:pt x="93" y="130"/>
                    <a:pt x="93" y="129"/>
                  </a:cubicBezTo>
                  <a:cubicBezTo>
                    <a:pt x="93" y="128"/>
                    <a:pt x="93" y="126"/>
                    <a:pt x="93" y="125"/>
                  </a:cubicBezTo>
                  <a:cubicBezTo>
                    <a:pt x="92" y="125"/>
                    <a:pt x="92" y="125"/>
                    <a:pt x="92" y="125"/>
                  </a:cubicBezTo>
                  <a:cubicBezTo>
                    <a:pt x="90" y="125"/>
                    <a:pt x="88" y="124"/>
                    <a:pt x="88" y="123"/>
                  </a:cubicBezTo>
                  <a:cubicBezTo>
                    <a:pt x="87" y="121"/>
                    <a:pt x="88" y="119"/>
                    <a:pt x="89" y="117"/>
                  </a:cubicBezTo>
                  <a:cubicBezTo>
                    <a:pt x="90" y="116"/>
                    <a:pt x="90" y="115"/>
                    <a:pt x="89" y="113"/>
                  </a:cubicBezTo>
                  <a:cubicBezTo>
                    <a:pt x="88" y="112"/>
                    <a:pt x="88" y="110"/>
                    <a:pt x="88" y="109"/>
                  </a:cubicBezTo>
                  <a:cubicBezTo>
                    <a:pt x="89" y="108"/>
                    <a:pt x="90" y="108"/>
                    <a:pt x="91" y="108"/>
                  </a:cubicBezTo>
                  <a:cubicBezTo>
                    <a:pt x="92" y="108"/>
                    <a:pt x="93" y="108"/>
                    <a:pt x="93" y="105"/>
                  </a:cubicBezTo>
                  <a:cubicBezTo>
                    <a:pt x="93" y="103"/>
                    <a:pt x="93" y="101"/>
                    <a:pt x="96" y="100"/>
                  </a:cubicBezTo>
                  <a:cubicBezTo>
                    <a:pt x="98" y="100"/>
                    <a:pt x="99" y="98"/>
                    <a:pt x="99" y="94"/>
                  </a:cubicBezTo>
                  <a:cubicBezTo>
                    <a:pt x="99" y="93"/>
                    <a:pt x="99" y="92"/>
                    <a:pt x="100" y="92"/>
                  </a:cubicBezTo>
                  <a:cubicBezTo>
                    <a:pt x="102" y="89"/>
                    <a:pt x="106" y="88"/>
                    <a:pt x="109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10" y="87"/>
                    <a:pt x="110" y="86"/>
                    <a:pt x="110" y="86"/>
                  </a:cubicBezTo>
                  <a:cubicBezTo>
                    <a:pt x="110" y="84"/>
                    <a:pt x="110" y="80"/>
                    <a:pt x="110" y="76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7"/>
                    <a:pt x="16" y="9"/>
                  </a:cubicBezTo>
                  <a:cubicBezTo>
                    <a:pt x="16" y="11"/>
                    <a:pt x="16" y="14"/>
                    <a:pt x="17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7" y="20"/>
                    <a:pt x="17" y="21"/>
                    <a:pt x="18" y="22"/>
                  </a:cubicBezTo>
                  <a:cubicBezTo>
                    <a:pt x="20" y="24"/>
                    <a:pt x="21" y="26"/>
                    <a:pt x="21" y="29"/>
                  </a:cubicBezTo>
                  <a:cubicBezTo>
                    <a:pt x="21" y="31"/>
                    <a:pt x="22" y="32"/>
                    <a:pt x="22" y="33"/>
                  </a:cubicBezTo>
                  <a:cubicBezTo>
                    <a:pt x="23" y="34"/>
                    <a:pt x="24" y="35"/>
                    <a:pt x="23" y="38"/>
                  </a:cubicBezTo>
                  <a:cubicBezTo>
                    <a:pt x="22" y="43"/>
                    <a:pt x="21" y="47"/>
                    <a:pt x="21" y="50"/>
                  </a:cubicBezTo>
                  <a:cubicBezTo>
                    <a:pt x="21" y="77"/>
                    <a:pt x="20" y="78"/>
                    <a:pt x="20" y="79"/>
                  </a:cubicBezTo>
                  <a:cubicBezTo>
                    <a:pt x="18" y="80"/>
                    <a:pt x="3" y="95"/>
                    <a:pt x="2" y="101"/>
                  </a:cubicBezTo>
                  <a:cubicBezTo>
                    <a:pt x="1" y="104"/>
                    <a:pt x="1" y="105"/>
                    <a:pt x="0" y="106"/>
                  </a:cubicBezTo>
                  <a:cubicBezTo>
                    <a:pt x="0" y="106"/>
                    <a:pt x="0" y="107"/>
                    <a:pt x="0" y="110"/>
                  </a:cubicBezTo>
                  <a:cubicBezTo>
                    <a:pt x="0" y="111"/>
                    <a:pt x="0" y="112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4"/>
                    <a:pt x="0" y="114"/>
                    <a:pt x="1" y="114"/>
                  </a:cubicBezTo>
                  <a:cubicBezTo>
                    <a:pt x="1" y="115"/>
                    <a:pt x="1" y="115"/>
                    <a:pt x="2" y="115"/>
                  </a:cubicBezTo>
                  <a:cubicBezTo>
                    <a:pt x="2" y="116"/>
                    <a:pt x="2" y="116"/>
                    <a:pt x="2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" name="Freeform 195"/>
            <p:cNvSpPr>
              <a:spLocks/>
            </p:cNvSpPr>
            <p:nvPr/>
          </p:nvSpPr>
          <p:spPr bwMode="auto">
            <a:xfrm>
              <a:off x="13081001" y="6303963"/>
              <a:ext cx="1104900" cy="419100"/>
            </a:xfrm>
            <a:custGeom>
              <a:avLst/>
              <a:gdLst>
                <a:gd name="T0" fmla="*/ 203 w 208"/>
                <a:gd name="T1" fmla="*/ 26 h 80"/>
                <a:gd name="T2" fmla="*/ 203 w 208"/>
                <a:gd name="T3" fmla="*/ 26 h 80"/>
                <a:gd name="T4" fmla="*/ 200 w 208"/>
                <a:gd name="T5" fmla="*/ 25 h 80"/>
                <a:gd name="T6" fmla="*/ 193 w 208"/>
                <a:gd name="T7" fmla="*/ 20 h 80"/>
                <a:gd name="T8" fmla="*/ 191 w 208"/>
                <a:gd name="T9" fmla="*/ 13 h 80"/>
                <a:gd name="T10" fmla="*/ 190 w 208"/>
                <a:gd name="T11" fmla="*/ 11 h 80"/>
                <a:gd name="T12" fmla="*/ 178 w 208"/>
                <a:gd name="T13" fmla="*/ 7 h 80"/>
                <a:gd name="T14" fmla="*/ 172 w 208"/>
                <a:gd name="T15" fmla="*/ 7 h 80"/>
                <a:gd name="T16" fmla="*/ 139 w 208"/>
                <a:gd name="T17" fmla="*/ 13 h 80"/>
                <a:gd name="T18" fmla="*/ 118 w 208"/>
                <a:gd name="T19" fmla="*/ 10 h 80"/>
                <a:gd name="T20" fmla="*/ 104 w 208"/>
                <a:gd name="T21" fmla="*/ 4 h 80"/>
                <a:gd name="T22" fmla="*/ 58 w 208"/>
                <a:gd name="T23" fmla="*/ 11 h 80"/>
                <a:gd name="T24" fmla="*/ 34 w 208"/>
                <a:gd name="T25" fmla="*/ 12 h 80"/>
                <a:gd name="T26" fmla="*/ 27 w 208"/>
                <a:gd name="T27" fmla="*/ 21 h 80"/>
                <a:gd name="T28" fmla="*/ 4 w 208"/>
                <a:gd name="T29" fmla="*/ 23 h 80"/>
                <a:gd name="T30" fmla="*/ 2 w 208"/>
                <a:gd name="T31" fmla="*/ 29 h 80"/>
                <a:gd name="T32" fmla="*/ 7 w 208"/>
                <a:gd name="T33" fmla="*/ 37 h 80"/>
                <a:gd name="T34" fmla="*/ 8 w 208"/>
                <a:gd name="T35" fmla="*/ 49 h 80"/>
                <a:gd name="T36" fmla="*/ 10 w 208"/>
                <a:gd name="T37" fmla="*/ 58 h 80"/>
                <a:gd name="T38" fmla="*/ 21 w 208"/>
                <a:gd name="T39" fmla="*/ 66 h 80"/>
                <a:gd name="T40" fmla="*/ 26 w 208"/>
                <a:gd name="T41" fmla="*/ 67 h 80"/>
                <a:gd name="T42" fmla="*/ 37 w 208"/>
                <a:gd name="T43" fmla="*/ 76 h 80"/>
                <a:gd name="T44" fmla="*/ 56 w 208"/>
                <a:gd name="T45" fmla="*/ 67 h 80"/>
                <a:gd name="T46" fmla="*/ 78 w 208"/>
                <a:gd name="T47" fmla="*/ 76 h 80"/>
                <a:gd name="T48" fmla="*/ 93 w 208"/>
                <a:gd name="T49" fmla="*/ 68 h 80"/>
                <a:gd name="T50" fmla="*/ 110 w 208"/>
                <a:gd name="T51" fmla="*/ 67 h 80"/>
                <a:gd name="T52" fmla="*/ 111 w 208"/>
                <a:gd name="T53" fmla="*/ 73 h 80"/>
                <a:gd name="T54" fmla="*/ 110 w 208"/>
                <a:gd name="T55" fmla="*/ 80 h 80"/>
                <a:gd name="T56" fmla="*/ 111 w 208"/>
                <a:gd name="T57" fmla="*/ 79 h 80"/>
                <a:gd name="T58" fmla="*/ 113 w 208"/>
                <a:gd name="T59" fmla="*/ 78 h 80"/>
                <a:gd name="T60" fmla="*/ 113 w 208"/>
                <a:gd name="T61" fmla="*/ 77 h 80"/>
                <a:gd name="T62" fmla="*/ 114 w 208"/>
                <a:gd name="T63" fmla="*/ 76 h 80"/>
                <a:gd name="T64" fmla="*/ 114 w 208"/>
                <a:gd name="T65" fmla="*/ 73 h 80"/>
                <a:gd name="T66" fmla="*/ 129 w 208"/>
                <a:gd name="T67" fmla="*/ 70 h 80"/>
                <a:gd name="T68" fmla="*/ 138 w 208"/>
                <a:gd name="T69" fmla="*/ 69 h 80"/>
                <a:gd name="T70" fmla="*/ 157 w 208"/>
                <a:gd name="T71" fmla="*/ 67 h 80"/>
                <a:gd name="T72" fmla="*/ 177 w 208"/>
                <a:gd name="T73" fmla="*/ 63 h 80"/>
                <a:gd name="T74" fmla="*/ 182 w 208"/>
                <a:gd name="T75" fmla="*/ 63 h 80"/>
                <a:gd name="T76" fmla="*/ 196 w 208"/>
                <a:gd name="T77" fmla="*/ 62 h 80"/>
                <a:gd name="T78" fmla="*/ 202 w 208"/>
                <a:gd name="T79" fmla="*/ 64 h 80"/>
                <a:gd name="T80" fmla="*/ 207 w 208"/>
                <a:gd name="T81" fmla="*/ 66 h 80"/>
                <a:gd name="T82" fmla="*/ 207 w 208"/>
                <a:gd name="T83" fmla="*/ 66 h 80"/>
                <a:gd name="T84" fmla="*/ 207 w 208"/>
                <a:gd name="T85" fmla="*/ 65 h 80"/>
                <a:gd name="T86" fmla="*/ 202 w 208"/>
                <a:gd name="T87" fmla="*/ 50 h 80"/>
                <a:gd name="T88" fmla="*/ 203 w 208"/>
                <a:gd name="T89" fmla="*/ 34 h 80"/>
                <a:gd name="T90" fmla="*/ 204 w 208"/>
                <a:gd name="T9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8" h="80">
                  <a:moveTo>
                    <a:pt x="204" y="27"/>
                  </a:moveTo>
                  <a:cubicBezTo>
                    <a:pt x="204" y="27"/>
                    <a:pt x="204" y="27"/>
                    <a:pt x="204" y="27"/>
                  </a:cubicBezTo>
                  <a:cubicBezTo>
                    <a:pt x="204" y="27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5"/>
                    <a:pt x="202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199" y="25"/>
                    <a:pt x="196" y="25"/>
                    <a:pt x="194" y="22"/>
                  </a:cubicBezTo>
                  <a:cubicBezTo>
                    <a:pt x="194" y="21"/>
                    <a:pt x="194" y="20"/>
                    <a:pt x="193" y="20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3" y="19"/>
                    <a:pt x="193" y="17"/>
                    <a:pt x="193" y="17"/>
                  </a:cubicBezTo>
                  <a:cubicBezTo>
                    <a:pt x="193" y="15"/>
                    <a:pt x="193" y="14"/>
                    <a:pt x="192" y="13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1" y="13"/>
                    <a:pt x="191" y="12"/>
                    <a:pt x="191" y="12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12"/>
                    <a:pt x="191" y="11"/>
                    <a:pt x="190" y="11"/>
                  </a:cubicBezTo>
                  <a:cubicBezTo>
                    <a:pt x="190" y="10"/>
                    <a:pt x="190" y="10"/>
                    <a:pt x="189" y="10"/>
                  </a:cubicBezTo>
                  <a:cubicBezTo>
                    <a:pt x="187" y="7"/>
                    <a:pt x="186" y="5"/>
                    <a:pt x="184" y="6"/>
                  </a:cubicBezTo>
                  <a:cubicBezTo>
                    <a:pt x="183" y="7"/>
                    <a:pt x="181" y="7"/>
                    <a:pt x="178" y="7"/>
                  </a:cubicBezTo>
                  <a:cubicBezTo>
                    <a:pt x="177" y="7"/>
                    <a:pt x="177" y="7"/>
                    <a:pt x="175" y="7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3" y="7"/>
                    <a:pt x="172" y="7"/>
                  </a:cubicBezTo>
                  <a:cubicBezTo>
                    <a:pt x="167" y="12"/>
                    <a:pt x="155" y="15"/>
                    <a:pt x="151" y="13"/>
                  </a:cubicBezTo>
                  <a:cubicBezTo>
                    <a:pt x="150" y="13"/>
                    <a:pt x="148" y="13"/>
                    <a:pt x="147" y="13"/>
                  </a:cubicBezTo>
                  <a:cubicBezTo>
                    <a:pt x="144" y="13"/>
                    <a:pt x="142" y="13"/>
                    <a:pt x="139" y="13"/>
                  </a:cubicBezTo>
                  <a:cubicBezTo>
                    <a:pt x="137" y="14"/>
                    <a:pt x="134" y="14"/>
                    <a:pt x="132" y="14"/>
                  </a:cubicBezTo>
                  <a:cubicBezTo>
                    <a:pt x="128" y="14"/>
                    <a:pt x="126" y="13"/>
                    <a:pt x="124" y="11"/>
                  </a:cubicBezTo>
                  <a:cubicBezTo>
                    <a:pt x="122" y="10"/>
                    <a:pt x="120" y="10"/>
                    <a:pt x="118" y="10"/>
                  </a:cubicBezTo>
                  <a:cubicBezTo>
                    <a:pt x="115" y="10"/>
                    <a:pt x="114" y="8"/>
                    <a:pt x="113" y="7"/>
                  </a:cubicBezTo>
                  <a:cubicBezTo>
                    <a:pt x="111" y="6"/>
                    <a:pt x="110" y="5"/>
                    <a:pt x="108" y="5"/>
                  </a:cubicBezTo>
                  <a:cubicBezTo>
                    <a:pt x="106" y="5"/>
                    <a:pt x="105" y="5"/>
                    <a:pt x="104" y="4"/>
                  </a:cubicBezTo>
                  <a:cubicBezTo>
                    <a:pt x="103" y="3"/>
                    <a:pt x="101" y="2"/>
                    <a:pt x="91" y="1"/>
                  </a:cubicBezTo>
                  <a:cubicBezTo>
                    <a:pt x="90" y="0"/>
                    <a:pt x="88" y="0"/>
                    <a:pt x="87" y="0"/>
                  </a:cubicBezTo>
                  <a:cubicBezTo>
                    <a:pt x="74" y="0"/>
                    <a:pt x="62" y="7"/>
                    <a:pt x="58" y="11"/>
                  </a:cubicBezTo>
                  <a:cubicBezTo>
                    <a:pt x="56" y="12"/>
                    <a:pt x="53" y="13"/>
                    <a:pt x="48" y="13"/>
                  </a:cubicBezTo>
                  <a:cubicBezTo>
                    <a:pt x="45" y="13"/>
                    <a:pt x="42" y="13"/>
                    <a:pt x="39" y="13"/>
                  </a:cubicBezTo>
                  <a:cubicBezTo>
                    <a:pt x="37" y="12"/>
                    <a:pt x="35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3"/>
                    <a:pt x="33" y="14"/>
                  </a:cubicBezTo>
                  <a:cubicBezTo>
                    <a:pt x="32" y="16"/>
                    <a:pt x="32" y="19"/>
                    <a:pt x="27" y="21"/>
                  </a:cubicBezTo>
                  <a:cubicBezTo>
                    <a:pt x="24" y="22"/>
                    <a:pt x="19" y="22"/>
                    <a:pt x="1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2"/>
                    <a:pt x="5" y="22"/>
                    <a:pt x="4" y="23"/>
                  </a:cubicBezTo>
                  <a:cubicBezTo>
                    <a:pt x="1" y="24"/>
                    <a:pt x="0" y="27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4" y="29"/>
                    <a:pt x="6" y="30"/>
                    <a:pt x="7" y="32"/>
                  </a:cubicBezTo>
                  <a:cubicBezTo>
                    <a:pt x="7" y="32"/>
                    <a:pt x="7" y="33"/>
                    <a:pt x="6" y="34"/>
                  </a:cubicBezTo>
                  <a:cubicBezTo>
                    <a:pt x="6" y="35"/>
                    <a:pt x="7" y="36"/>
                    <a:pt x="7" y="37"/>
                  </a:cubicBezTo>
                  <a:cubicBezTo>
                    <a:pt x="8" y="39"/>
                    <a:pt x="9" y="41"/>
                    <a:pt x="7" y="43"/>
                  </a:cubicBezTo>
                  <a:cubicBezTo>
                    <a:pt x="6" y="44"/>
                    <a:pt x="6" y="45"/>
                    <a:pt x="6" y="46"/>
                  </a:cubicBezTo>
                  <a:cubicBezTo>
                    <a:pt x="6" y="47"/>
                    <a:pt x="7" y="48"/>
                    <a:pt x="8" y="49"/>
                  </a:cubicBezTo>
                  <a:cubicBezTo>
                    <a:pt x="9" y="50"/>
                    <a:pt x="10" y="53"/>
                    <a:pt x="10" y="55"/>
                  </a:cubicBezTo>
                  <a:cubicBezTo>
                    <a:pt x="10" y="56"/>
                    <a:pt x="9" y="56"/>
                    <a:pt x="8" y="57"/>
                  </a:cubicBezTo>
                  <a:cubicBezTo>
                    <a:pt x="8" y="57"/>
                    <a:pt x="9" y="58"/>
                    <a:pt x="10" y="58"/>
                  </a:cubicBezTo>
                  <a:cubicBezTo>
                    <a:pt x="12" y="60"/>
                    <a:pt x="13" y="61"/>
                    <a:pt x="14" y="62"/>
                  </a:cubicBezTo>
                  <a:cubicBezTo>
                    <a:pt x="14" y="62"/>
                    <a:pt x="15" y="63"/>
                    <a:pt x="16" y="63"/>
                  </a:cubicBezTo>
                  <a:cubicBezTo>
                    <a:pt x="19" y="64"/>
                    <a:pt x="21" y="65"/>
                    <a:pt x="21" y="66"/>
                  </a:cubicBezTo>
                  <a:cubicBezTo>
                    <a:pt x="21" y="67"/>
                    <a:pt x="21" y="67"/>
                    <a:pt x="23" y="67"/>
                  </a:cubicBezTo>
                  <a:cubicBezTo>
                    <a:pt x="23" y="67"/>
                    <a:pt x="24" y="67"/>
                    <a:pt x="25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9" y="67"/>
                    <a:pt x="31" y="70"/>
                    <a:pt x="32" y="72"/>
                  </a:cubicBezTo>
                  <a:cubicBezTo>
                    <a:pt x="32" y="73"/>
                    <a:pt x="33" y="74"/>
                    <a:pt x="33" y="75"/>
                  </a:cubicBezTo>
                  <a:cubicBezTo>
                    <a:pt x="34" y="75"/>
                    <a:pt x="35" y="76"/>
                    <a:pt x="37" y="76"/>
                  </a:cubicBezTo>
                  <a:cubicBezTo>
                    <a:pt x="42" y="76"/>
                    <a:pt x="46" y="74"/>
                    <a:pt x="46" y="73"/>
                  </a:cubicBezTo>
                  <a:cubicBezTo>
                    <a:pt x="46" y="70"/>
                    <a:pt x="47" y="67"/>
                    <a:pt x="54" y="67"/>
                  </a:cubicBezTo>
                  <a:cubicBezTo>
                    <a:pt x="55" y="67"/>
                    <a:pt x="55" y="67"/>
                    <a:pt x="56" y="67"/>
                  </a:cubicBezTo>
                  <a:cubicBezTo>
                    <a:pt x="60" y="68"/>
                    <a:pt x="65" y="71"/>
                    <a:pt x="68" y="74"/>
                  </a:cubicBezTo>
                  <a:cubicBezTo>
                    <a:pt x="70" y="75"/>
                    <a:pt x="71" y="76"/>
                    <a:pt x="72" y="76"/>
                  </a:cubicBezTo>
                  <a:cubicBezTo>
                    <a:pt x="73" y="77"/>
                    <a:pt x="75" y="76"/>
                    <a:pt x="78" y="76"/>
                  </a:cubicBezTo>
                  <a:cubicBezTo>
                    <a:pt x="80" y="75"/>
                    <a:pt x="82" y="74"/>
                    <a:pt x="83" y="74"/>
                  </a:cubicBezTo>
                  <a:cubicBezTo>
                    <a:pt x="85" y="74"/>
                    <a:pt x="89" y="72"/>
                    <a:pt x="91" y="70"/>
                  </a:cubicBezTo>
                  <a:cubicBezTo>
                    <a:pt x="92" y="69"/>
                    <a:pt x="93" y="68"/>
                    <a:pt x="93" y="68"/>
                  </a:cubicBezTo>
                  <a:cubicBezTo>
                    <a:pt x="95" y="67"/>
                    <a:pt x="96" y="68"/>
                    <a:pt x="98" y="69"/>
                  </a:cubicBezTo>
                  <a:cubicBezTo>
                    <a:pt x="99" y="70"/>
                    <a:pt x="101" y="71"/>
                    <a:pt x="102" y="70"/>
                  </a:cubicBezTo>
                  <a:cubicBezTo>
                    <a:pt x="105" y="69"/>
                    <a:pt x="107" y="67"/>
                    <a:pt x="110" y="67"/>
                  </a:cubicBezTo>
                  <a:cubicBezTo>
                    <a:pt x="110" y="67"/>
                    <a:pt x="111" y="67"/>
                    <a:pt x="112" y="68"/>
                  </a:cubicBezTo>
                  <a:cubicBezTo>
                    <a:pt x="112" y="68"/>
                    <a:pt x="112" y="68"/>
                    <a:pt x="112" y="69"/>
                  </a:cubicBezTo>
                  <a:cubicBezTo>
                    <a:pt x="113" y="70"/>
                    <a:pt x="112" y="71"/>
                    <a:pt x="111" y="73"/>
                  </a:cubicBezTo>
                  <a:cubicBezTo>
                    <a:pt x="110" y="74"/>
                    <a:pt x="108" y="76"/>
                    <a:pt x="109" y="77"/>
                  </a:cubicBezTo>
                  <a:cubicBezTo>
                    <a:pt x="110" y="78"/>
                    <a:pt x="110" y="79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7"/>
                    <a:pt x="113" y="77"/>
                    <a:pt x="114" y="7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4"/>
                  </a:cubicBezTo>
                  <a:cubicBezTo>
                    <a:pt x="114" y="74"/>
                    <a:pt x="114" y="74"/>
                    <a:pt x="114" y="73"/>
                  </a:cubicBezTo>
                  <a:cubicBezTo>
                    <a:pt x="114" y="71"/>
                    <a:pt x="116" y="69"/>
                    <a:pt x="118" y="69"/>
                  </a:cubicBezTo>
                  <a:cubicBezTo>
                    <a:pt x="119" y="69"/>
                    <a:pt x="119" y="69"/>
                    <a:pt x="120" y="70"/>
                  </a:cubicBezTo>
                  <a:cubicBezTo>
                    <a:pt x="122" y="72"/>
                    <a:pt x="125" y="72"/>
                    <a:pt x="129" y="70"/>
                  </a:cubicBezTo>
                  <a:cubicBezTo>
                    <a:pt x="131" y="69"/>
                    <a:pt x="131" y="69"/>
                    <a:pt x="132" y="68"/>
                  </a:cubicBezTo>
                  <a:cubicBezTo>
                    <a:pt x="133" y="68"/>
                    <a:pt x="134" y="67"/>
                    <a:pt x="135" y="67"/>
                  </a:cubicBezTo>
                  <a:cubicBezTo>
                    <a:pt x="136" y="67"/>
                    <a:pt x="137" y="68"/>
                    <a:pt x="138" y="69"/>
                  </a:cubicBezTo>
                  <a:cubicBezTo>
                    <a:pt x="138" y="70"/>
                    <a:pt x="140" y="70"/>
                    <a:pt x="143" y="69"/>
                  </a:cubicBezTo>
                  <a:cubicBezTo>
                    <a:pt x="145" y="69"/>
                    <a:pt x="147" y="69"/>
                    <a:pt x="150" y="69"/>
                  </a:cubicBezTo>
                  <a:cubicBezTo>
                    <a:pt x="153" y="69"/>
                    <a:pt x="155" y="68"/>
                    <a:pt x="157" y="67"/>
                  </a:cubicBezTo>
                  <a:cubicBezTo>
                    <a:pt x="159" y="66"/>
                    <a:pt x="161" y="64"/>
                    <a:pt x="165" y="65"/>
                  </a:cubicBezTo>
                  <a:cubicBezTo>
                    <a:pt x="171" y="65"/>
                    <a:pt x="177" y="63"/>
                    <a:pt x="177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2" y="63"/>
                    <a:pt x="182" y="63"/>
                  </a:cubicBezTo>
                  <a:cubicBezTo>
                    <a:pt x="183" y="62"/>
                    <a:pt x="184" y="61"/>
                    <a:pt x="186" y="60"/>
                  </a:cubicBezTo>
                  <a:cubicBezTo>
                    <a:pt x="190" y="60"/>
                    <a:pt x="192" y="61"/>
                    <a:pt x="193" y="62"/>
                  </a:cubicBezTo>
                  <a:cubicBezTo>
                    <a:pt x="194" y="62"/>
                    <a:pt x="195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7" y="62"/>
                    <a:pt x="197" y="62"/>
                  </a:cubicBezTo>
                  <a:cubicBezTo>
                    <a:pt x="199" y="62"/>
                    <a:pt x="200" y="63"/>
                    <a:pt x="202" y="64"/>
                  </a:cubicBezTo>
                  <a:cubicBezTo>
                    <a:pt x="203" y="65"/>
                    <a:pt x="205" y="66"/>
                    <a:pt x="206" y="66"/>
                  </a:cubicBezTo>
                  <a:cubicBezTo>
                    <a:pt x="206" y="66"/>
                    <a:pt x="206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5"/>
                    <a:pt x="207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3"/>
                    <a:pt x="204" y="57"/>
                    <a:pt x="203" y="57"/>
                  </a:cubicBezTo>
                  <a:cubicBezTo>
                    <a:pt x="201" y="57"/>
                    <a:pt x="201" y="54"/>
                    <a:pt x="202" y="50"/>
                  </a:cubicBezTo>
                  <a:cubicBezTo>
                    <a:pt x="202" y="48"/>
                    <a:pt x="202" y="45"/>
                    <a:pt x="202" y="45"/>
                  </a:cubicBezTo>
                  <a:cubicBezTo>
                    <a:pt x="202" y="43"/>
                    <a:pt x="199" y="37"/>
                    <a:pt x="201" y="35"/>
                  </a:cubicBezTo>
                  <a:cubicBezTo>
                    <a:pt x="201" y="34"/>
                    <a:pt x="202" y="34"/>
                    <a:pt x="203" y="34"/>
                  </a:cubicBezTo>
                  <a:cubicBezTo>
                    <a:pt x="203" y="34"/>
                    <a:pt x="203" y="33"/>
                    <a:pt x="203" y="32"/>
                  </a:cubicBezTo>
                  <a:cubicBezTo>
                    <a:pt x="203" y="31"/>
                    <a:pt x="203" y="29"/>
                    <a:pt x="204" y="28"/>
                  </a:cubicBezTo>
                  <a:cubicBezTo>
                    <a:pt x="204" y="28"/>
                    <a:pt x="204" y="27"/>
                    <a:pt x="20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" name="Freeform 196"/>
            <p:cNvSpPr>
              <a:spLocks/>
            </p:cNvSpPr>
            <p:nvPr/>
          </p:nvSpPr>
          <p:spPr bwMode="auto">
            <a:xfrm>
              <a:off x="12107863" y="8834438"/>
              <a:ext cx="111125" cy="73025"/>
            </a:xfrm>
            <a:custGeom>
              <a:avLst/>
              <a:gdLst>
                <a:gd name="T0" fmla="*/ 6 w 21"/>
                <a:gd name="T1" fmla="*/ 13 h 14"/>
                <a:gd name="T2" fmla="*/ 6 w 21"/>
                <a:gd name="T3" fmla="*/ 13 h 14"/>
                <a:gd name="T4" fmla="*/ 6 w 21"/>
                <a:gd name="T5" fmla="*/ 13 h 14"/>
                <a:gd name="T6" fmla="*/ 21 w 21"/>
                <a:gd name="T7" fmla="*/ 12 h 14"/>
                <a:gd name="T8" fmla="*/ 21 w 21"/>
                <a:gd name="T9" fmla="*/ 12 h 14"/>
                <a:gd name="T10" fmla="*/ 21 w 21"/>
                <a:gd name="T11" fmla="*/ 11 h 14"/>
                <a:gd name="T12" fmla="*/ 21 w 21"/>
                <a:gd name="T13" fmla="*/ 10 h 14"/>
                <a:gd name="T14" fmla="*/ 21 w 21"/>
                <a:gd name="T15" fmla="*/ 10 h 14"/>
                <a:gd name="T16" fmla="*/ 21 w 21"/>
                <a:gd name="T17" fmla="*/ 9 h 14"/>
                <a:gd name="T18" fmla="*/ 21 w 21"/>
                <a:gd name="T19" fmla="*/ 9 h 14"/>
                <a:gd name="T20" fmla="*/ 21 w 21"/>
                <a:gd name="T21" fmla="*/ 8 h 14"/>
                <a:gd name="T22" fmla="*/ 21 w 21"/>
                <a:gd name="T23" fmla="*/ 7 h 14"/>
                <a:gd name="T24" fmla="*/ 21 w 21"/>
                <a:gd name="T25" fmla="*/ 6 h 14"/>
                <a:gd name="T26" fmla="*/ 21 w 21"/>
                <a:gd name="T27" fmla="*/ 5 h 14"/>
                <a:gd name="T28" fmla="*/ 21 w 21"/>
                <a:gd name="T29" fmla="*/ 4 h 14"/>
                <a:gd name="T30" fmla="*/ 21 w 21"/>
                <a:gd name="T31" fmla="*/ 3 h 14"/>
                <a:gd name="T32" fmla="*/ 21 w 21"/>
                <a:gd name="T33" fmla="*/ 2 h 14"/>
                <a:gd name="T34" fmla="*/ 21 w 21"/>
                <a:gd name="T35" fmla="*/ 1 h 14"/>
                <a:gd name="T36" fmla="*/ 21 w 21"/>
                <a:gd name="T37" fmla="*/ 0 h 14"/>
                <a:gd name="T38" fmla="*/ 19 w 21"/>
                <a:gd name="T39" fmla="*/ 1 h 14"/>
                <a:gd name="T40" fmla="*/ 5 w 21"/>
                <a:gd name="T41" fmla="*/ 1 h 14"/>
                <a:gd name="T42" fmla="*/ 5 w 21"/>
                <a:gd name="T43" fmla="*/ 5 h 14"/>
                <a:gd name="T44" fmla="*/ 2 w 21"/>
                <a:gd name="T45" fmla="*/ 8 h 14"/>
                <a:gd name="T46" fmla="*/ 0 w 21"/>
                <a:gd name="T47" fmla="*/ 10 h 14"/>
                <a:gd name="T48" fmla="*/ 1 w 21"/>
                <a:gd name="T49" fmla="*/ 11 h 14"/>
                <a:gd name="T50" fmla="*/ 3 w 21"/>
                <a:gd name="T51" fmla="*/ 12 h 14"/>
                <a:gd name="T52" fmla="*/ 3 w 21"/>
                <a:gd name="T53" fmla="*/ 14 h 14"/>
                <a:gd name="T54" fmla="*/ 6 w 21"/>
                <a:gd name="T5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4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9" y="13"/>
                    <a:pt x="18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1" y="11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0"/>
                    <a:pt x="21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3"/>
                    <a:pt x="5" y="5"/>
                  </a:cubicBezTo>
                  <a:cubicBezTo>
                    <a:pt x="5" y="6"/>
                    <a:pt x="3" y="8"/>
                    <a:pt x="2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2" y="11"/>
                    <a:pt x="3" y="11"/>
                    <a:pt x="3" y="12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5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2" name="Freeform 197"/>
            <p:cNvSpPr>
              <a:spLocks/>
            </p:cNvSpPr>
            <p:nvPr/>
          </p:nvSpPr>
          <p:spPr bwMode="auto">
            <a:xfrm>
              <a:off x="12060238" y="8185150"/>
              <a:ext cx="430213" cy="665163"/>
            </a:xfrm>
            <a:custGeom>
              <a:avLst/>
              <a:gdLst>
                <a:gd name="T0" fmla="*/ 64 w 81"/>
                <a:gd name="T1" fmla="*/ 122 h 127"/>
                <a:gd name="T2" fmla="*/ 81 w 81"/>
                <a:gd name="T3" fmla="*/ 119 h 127"/>
                <a:gd name="T4" fmla="*/ 80 w 81"/>
                <a:gd name="T5" fmla="*/ 118 h 127"/>
                <a:gd name="T6" fmla="*/ 76 w 81"/>
                <a:gd name="T7" fmla="*/ 113 h 127"/>
                <a:gd name="T8" fmla="*/ 69 w 81"/>
                <a:gd name="T9" fmla="*/ 106 h 127"/>
                <a:gd name="T10" fmla="*/ 69 w 81"/>
                <a:gd name="T11" fmla="*/ 105 h 127"/>
                <a:gd name="T12" fmla="*/ 64 w 81"/>
                <a:gd name="T13" fmla="*/ 90 h 127"/>
                <a:gd name="T14" fmla="*/ 63 w 81"/>
                <a:gd name="T15" fmla="*/ 81 h 127"/>
                <a:gd name="T16" fmla="*/ 68 w 81"/>
                <a:gd name="T17" fmla="*/ 69 h 127"/>
                <a:gd name="T18" fmla="*/ 70 w 81"/>
                <a:gd name="T19" fmla="*/ 66 h 127"/>
                <a:gd name="T20" fmla="*/ 71 w 81"/>
                <a:gd name="T21" fmla="*/ 64 h 127"/>
                <a:gd name="T22" fmla="*/ 74 w 81"/>
                <a:gd name="T23" fmla="*/ 62 h 127"/>
                <a:gd name="T24" fmla="*/ 73 w 81"/>
                <a:gd name="T25" fmla="*/ 60 h 127"/>
                <a:gd name="T26" fmla="*/ 72 w 81"/>
                <a:gd name="T27" fmla="*/ 58 h 127"/>
                <a:gd name="T28" fmla="*/ 71 w 81"/>
                <a:gd name="T29" fmla="*/ 56 h 127"/>
                <a:gd name="T30" fmla="*/ 71 w 81"/>
                <a:gd name="T31" fmla="*/ 54 h 127"/>
                <a:gd name="T32" fmla="*/ 62 w 81"/>
                <a:gd name="T33" fmla="*/ 45 h 127"/>
                <a:gd name="T34" fmla="*/ 59 w 81"/>
                <a:gd name="T35" fmla="*/ 37 h 127"/>
                <a:gd name="T36" fmla="*/ 69 w 81"/>
                <a:gd name="T37" fmla="*/ 34 h 127"/>
                <a:gd name="T38" fmla="*/ 68 w 81"/>
                <a:gd name="T39" fmla="*/ 19 h 127"/>
                <a:gd name="T40" fmla="*/ 67 w 81"/>
                <a:gd name="T41" fmla="*/ 9 h 127"/>
                <a:gd name="T42" fmla="*/ 62 w 81"/>
                <a:gd name="T43" fmla="*/ 0 h 127"/>
                <a:gd name="T44" fmla="*/ 61 w 81"/>
                <a:gd name="T45" fmla="*/ 0 h 127"/>
                <a:gd name="T46" fmla="*/ 61 w 81"/>
                <a:gd name="T47" fmla="*/ 1 h 127"/>
                <a:gd name="T48" fmla="*/ 61 w 81"/>
                <a:gd name="T49" fmla="*/ 3 h 127"/>
                <a:gd name="T50" fmla="*/ 61 w 81"/>
                <a:gd name="T51" fmla="*/ 4 h 127"/>
                <a:gd name="T52" fmla="*/ 65 w 81"/>
                <a:gd name="T53" fmla="*/ 9 h 127"/>
                <a:gd name="T54" fmla="*/ 66 w 81"/>
                <a:gd name="T55" fmla="*/ 17 h 127"/>
                <a:gd name="T56" fmla="*/ 59 w 81"/>
                <a:gd name="T57" fmla="*/ 21 h 127"/>
                <a:gd name="T58" fmla="*/ 49 w 81"/>
                <a:gd name="T59" fmla="*/ 41 h 127"/>
                <a:gd name="T60" fmla="*/ 49 w 81"/>
                <a:gd name="T61" fmla="*/ 46 h 127"/>
                <a:gd name="T62" fmla="*/ 43 w 81"/>
                <a:gd name="T63" fmla="*/ 53 h 127"/>
                <a:gd name="T64" fmla="*/ 35 w 81"/>
                <a:gd name="T65" fmla="*/ 70 h 127"/>
                <a:gd name="T66" fmla="*/ 30 w 81"/>
                <a:gd name="T67" fmla="*/ 77 h 127"/>
                <a:gd name="T68" fmla="*/ 23 w 81"/>
                <a:gd name="T69" fmla="*/ 70 h 127"/>
                <a:gd name="T70" fmla="*/ 18 w 81"/>
                <a:gd name="T71" fmla="*/ 71 h 127"/>
                <a:gd name="T72" fmla="*/ 15 w 81"/>
                <a:gd name="T73" fmla="*/ 71 h 127"/>
                <a:gd name="T74" fmla="*/ 2 w 81"/>
                <a:gd name="T75" fmla="*/ 84 h 127"/>
                <a:gd name="T76" fmla="*/ 2 w 81"/>
                <a:gd name="T77" fmla="*/ 85 h 127"/>
                <a:gd name="T78" fmla="*/ 2 w 81"/>
                <a:gd name="T79" fmla="*/ 86 h 127"/>
                <a:gd name="T80" fmla="*/ 2 w 81"/>
                <a:gd name="T81" fmla="*/ 87 h 127"/>
                <a:gd name="T82" fmla="*/ 1 w 81"/>
                <a:gd name="T83" fmla="*/ 89 h 127"/>
                <a:gd name="T84" fmla="*/ 1 w 81"/>
                <a:gd name="T85" fmla="*/ 91 h 127"/>
                <a:gd name="T86" fmla="*/ 0 w 81"/>
                <a:gd name="T87" fmla="*/ 93 h 127"/>
                <a:gd name="T88" fmla="*/ 0 w 81"/>
                <a:gd name="T89" fmla="*/ 94 h 127"/>
                <a:gd name="T90" fmla="*/ 4 w 81"/>
                <a:gd name="T91" fmla="*/ 100 h 127"/>
                <a:gd name="T92" fmla="*/ 9 w 81"/>
                <a:gd name="T93" fmla="*/ 102 h 127"/>
                <a:gd name="T94" fmla="*/ 16 w 81"/>
                <a:gd name="T95" fmla="*/ 114 h 127"/>
                <a:gd name="T96" fmla="*/ 14 w 81"/>
                <a:gd name="T97" fmla="*/ 123 h 127"/>
                <a:gd name="T98" fmla="*/ 30 w 81"/>
                <a:gd name="T99" fmla="*/ 122 h 127"/>
                <a:gd name="T100" fmla="*/ 31 w 81"/>
                <a:gd name="T101" fmla="*/ 122 h 127"/>
                <a:gd name="T102" fmla="*/ 32 w 81"/>
                <a:gd name="T103" fmla="*/ 122 h 127"/>
                <a:gd name="T104" fmla="*/ 33 w 81"/>
                <a:gd name="T105" fmla="*/ 121 h 127"/>
                <a:gd name="T106" fmla="*/ 34 w 81"/>
                <a:gd name="T107" fmla="*/ 121 h 127"/>
                <a:gd name="T108" fmla="*/ 59 w 81"/>
                <a:gd name="T109" fmla="*/ 122 h 127"/>
                <a:gd name="T110" fmla="*/ 64 w 81"/>
                <a:gd name="T11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127">
                  <a:moveTo>
                    <a:pt x="64" y="122"/>
                  </a:moveTo>
                  <a:cubicBezTo>
                    <a:pt x="64" y="122"/>
                    <a:pt x="64" y="122"/>
                    <a:pt x="64" y="122"/>
                  </a:cubicBezTo>
                  <a:cubicBezTo>
                    <a:pt x="68" y="122"/>
                    <a:pt x="75" y="126"/>
                    <a:pt x="78" y="127"/>
                  </a:cubicBezTo>
                  <a:cubicBezTo>
                    <a:pt x="79" y="125"/>
                    <a:pt x="79" y="122"/>
                    <a:pt x="81" y="119"/>
                  </a:cubicBezTo>
                  <a:cubicBezTo>
                    <a:pt x="80" y="119"/>
                    <a:pt x="80" y="119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79" y="118"/>
                    <a:pt x="79" y="117"/>
                    <a:pt x="79" y="117"/>
                  </a:cubicBezTo>
                  <a:cubicBezTo>
                    <a:pt x="79" y="116"/>
                    <a:pt x="77" y="115"/>
                    <a:pt x="76" y="113"/>
                  </a:cubicBezTo>
                  <a:cubicBezTo>
                    <a:pt x="74" y="112"/>
                    <a:pt x="73" y="111"/>
                    <a:pt x="72" y="110"/>
                  </a:cubicBezTo>
                  <a:cubicBezTo>
                    <a:pt x="70" y="108"/>
                    <a:pt x="69" y="106"/>
                    <a:pt x="69" y="106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70" y="102"/>
                    <a:pt x="68" y="99"/>
                  </a:cubicBezTo>
                  <a:cubicBezTo>
                    <a:pt x="65" y="96"/>
                    <a:pt x="64" y="94"/>
                    <a:pt x="64" y="90"/>
                  </a:cubicBezTo>
                  <a:cubicBezTo>
                    <a:pt x="64" y="88"/>
                    <a:pt x="64" y="86"/>
                    <a:pt x="63" y="84"/>
                  </a:cubicBezTo>
                  <a:cubicBezTo>
                    <a:pt x="63" y="83"/>
                    <a:pt x="63" y="82"/>
                    <a:pt x="63" y="81"/>
                  </a:cubicBezTo>
                  <a:cubicBezTo>
                    <a:pt x="63" y="79"/>
                    <a:pt x="64" y="78"/>
                    <a:pt x="65" y="75"/>
                  </a:cubicBezTo>
                  <a:cubicBezTo>
                    <a:pt x="66" y="74"/>
                    <a:pt x="68" y="71"/>
                    <a:pt x="68" y="69"/>
                  </a:cubicBezTo>
                  <a:cubicBezTo>
                    <a:pt x="69" y="68"/>
                    <a:pt x="69" y="68"/>
                    <a:pt x="69" y="67"/>
                  </a:cubicBezTo>
                  <a:cubicBezTo>
                    <a:pt x="69" y="67"/>
                    <a:pt x="70" y="67"/>
                    <a:pt x="70" y="66"/>
                  </a:cubicBezTo>
                  <a:cubicBezTo>
                    <a:pt x="70" y="66"/>
                    <a:pt x="70" y="66"/>
                    <a:pt x="71" y="65"/>
                  </a:cubicBezTo>
                  <a:cubicBezTo>
                    <a:pt x="71" y="65"/>
                    <a:pt x="71" y="65"/>
                    <a:pt x="71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3" y="63"/>
                    <a:pt x="73" y="63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3" y="61"/>
                    <a:pt x="73" y="61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0"/>
                    <a:pt x="72" y="59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7"/>
                    <a:pt x="71" y="57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1" y="54"/>
                  </a:cubicBezTo>
                  <a:cubicBezTo>
                    <a:pt x="70" y="52"/>
                    <a:pt x="68" y="50"/>
                    <a:pt x="65" y="48"/>
                  </a:cubicBezTo>
                  <a:cubicBezTo>
                    <a:pt x="64" y="48"/>
                    <a:pt x="63" y="47"/>
                    <a:pt x="62" y="45"/>
                  </a:cubicBezTo>
                  <a:cubicBezTo>
                    <a:pt x="58" y="42"/>
                    <a:pt x="58" y="39"/>
                    <a:pt x="58" y="3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4"/>
                    <a:pt x="62" y="34"/>
                    <a:pt x="65" y="34"/>
                  </a:cubicBezTo>
                  <a:cubicBezTo>
                    <a:pt x="67" y="34"/>
                    <a:pt x="68" y="34"/>
                    <a:pt x="69" y="34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1" y="32"/>
                    <a:pt x="68" y="25"/>
                    <a:pt x="68" y="19"/>
                  </a:cubicBezTo>
                  <a:cubicBezTo>
                    <a:pt x="68" y="17"/>
                    <a:pt x="68" y="15"/>
                    <a:pt x="67" y="13"/>
                  </a:cubicBezTo>
                  <a:cubicBezTo>
                    <a:pt x="67" y="12"/>
                    <a:pt x="67" y="11"/>
                    <a:pt x="67" y="9"/>
                  </a:cubicBezTo>
                  <a:cubicBezTo>
                    <a:pt x="67" y="8"/>
                    <a:pt x="66" y="4"/>
                    <a:pt x="63" y="1"/>
                  </a:cubicBezTo>
                  <a:cubicBezTo>
                    <a:pt x="63" y="1"/>
                    <a:pt x="63" y="1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2"/>
                    <a:pt x="61" y="2"/>
                  </a:cubicBezTo>
                  <a:cubicBezTo>
                    <a:pt x="61" y="2"/>
                    <a:pt x="61" y="2"/>
                    <a:pt x="61" y="3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1" y="6"/>
                    <a:pt x="63" y="8"/>
                    <a:pt x="65" y="9"/>
                  </a:cubicBezTo>
                  <a:cubicBezTo>
                    <a:pt x="67" y="9"/>
                    <a:pt x="67" y="12"/>
                    <a:pt x="66" y="15"/>
                  </a:cubicBezTo>
                  <a:cubicBezTo>
                    <a:pt x="66" y="15"/>
                    <a:pt x="66" y="16"/>
                    <a:pt x="66" y="17"/>
                  </a:cubicBezTo>
                  <a:cubicBezTo>
                    <a:pt x="66" y="19"/>
                    <a:pt x="63" y="20"/>
                    <a:pt x="61" y="20"/>
                  </a:cubicBezTo>
                  <a:cubicBezTo>
                    <a:pt x="60" y="20"/>
                    <a:pt x="59" y="21"/>
                    <a:pt x="59" y="21"/>
                  </a:cubicBezTo>
                  <a:cubicBezTo>
                    <a:pt x="58" y="23"/>
                    <a:pt x="53" y="31"/>
                    <a:pt x="53" y="32"/>
                  </a:cubicBezTo>
                  <a:cubicBezTo>
                    <a:pt x="53" y="34"/>
                    <a:pt x="52" y="40"/>
                    <a:pt x="49" y="41"/>
                  </a:cubicBezTo>
                  <a:cubicBezTo>
                    <a:pt x="48" y="41"/>
                    <a:pt x="49" y="44"/>
                    <a:pt x="49" y="45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47" y="48"/>
                    <a:pt x="46" y="49"/>
                  </a:cubicBezTo>
                  <a:cubicBezTo>
                    <a:pt x="45" y="50"/>
                    <a:pt x="43" y="51"/>
                    <a:pt x="43" y="53"/>
                  </a:cubicBezTo>
                  <a:cubicBezTo>
                    <a:pt x="43" y="55"/>
                    <a:pt x="40" y="62"/>
                    <a:pt x="36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1"/>
                    <a:pt x="34" y="71"/>
                    <a:pt x="34" y="72"/>
                  </a:cubicBezTo>
                  <a:cubicBezTo>
                    <a:pt x="32" y="75"/>
                    <a:pt x="31" y="77"/>
                    <a:pt x="30" y="77"/>
                  </a:cubicBezTo>
                  <a:cubicBezTo>
                    <a:pt x="29" y="77"/>
                    <a:pt x="29" y="76"/>
                    <a:pt x="28" y="75"/>
                  </a:cubicBezTo>
                  <a:cubicBezTo>
                    <a:pt x="28" y="73"/>
                    <a:pt x="25" y="70"/>
                    <a:pt x="23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0" y="71"/>
                    <a:pt x="19" y="71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16" y="71"/>
                    <a:pt x="15" y="71"/>
                    <a:pt x="15" y="71"/>
                  </a:cubicBezTo>
                  <a:cubicBezTo>
                    <a:pt x="14" y="72"/>
                    <a:pt x="8" y="77"/>
                    <a:pt x="3" y="83"/>
                  </a:cubicBezTo>
                  <a:cubicBezTo>
                    <a:pt x="3" y="83"/>
                    <a:pt x="3" y="83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90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5"/>
                    <a:pt x="2" y="97"/>
                    <a:pt x="3" y="98"/>
                  </a:cubicBezTo>
                  <a:cubicBezTo>
                    <a:pt x="3" y="99"/>
                    <a:pt x="3" y="100"/>
                    <a:pt x="4" y="100"/>
                  </a:cubicBezTo>
                  <a:cubicBezTo>
                    <a:pt x="5" y="101"/>
                    <a:pt x="6" y="102"/>
                    <a:pt x="7" y="102"/>
                  </a:cubicBezTo>
                  <a:cubicBezTo>
                    <a:pt x="8" y="102"/>
                    <a:pt x="8" y="102"/>
                    <a:pt x="9" y="102"/>
                  </a:cubicBezTo>
                  <a:cubicBezTo>
                    <a:pt x="10" y="101"/>
                    <a:pt x="11" y="101"/>
                    <a:pt x="12" y="102"/>
                  </a:cubicBezTo>
                  <a:cubicBezTo>
                    <a:pt x="15" y="103"/>
                    <a:pt x="17" y="112"/>
                    <a:pt x="16" y="114"/>
                  </a:cubicBezTo>
                  <a:cubicBezTo>
                    <a:pt x="16" y="114"/>
                    <a:pt x="15" y="115"/>
                    <a:pt x="15" y="116"/>
                  </a:cubicBezTo>
                  <a:cubicBezTo>
                    <a:pt x="14" y="118"/>
                    <a:pt x="13" y="121"/>
                    <a:pt x="14" y="123"/>
                  </a:cubicBezTo>
                  <a:cubicBezTo>
                    <a:pt x="28" y="123"/>
                    <a:pt x="28" y="123"/>
                    <a:pt x="28" y="123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6" y="121"/>
                    <a:pt x="43" y="122"/>
                    <a:pt x="50" y="122"/>
                  </a:cubicBezTo>
                  <a:cubicBezTo>
                    <a:pt x="53" y="122"/>
                    <a:pt x="56" y="122"/>
                    <a:pt x="59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3" y="122"/>
                    <a:pt x="63" y="122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3" name="Freeform 198"/>
            <p:cNvSpPr>
              <a:spLocks/>
            </p:cNvSpPr>
            <p:nvPr/>
          </p:nvSpPr>
          <p:spPr bwMode="auto">
            <a:xfrm>
              <a:off x="13585826" y="6985000"/>
              <a:ext cx="1254125" cy="984250"/>
            </a:xfrm>
            <a:custGeom>
              <a:avLst/>
              <a:gdLst>
                <a:gd name="T0" fmla="*/ 230 w 236"/>
                <a:gd name="T1" fmla="*/ 117 h 188"/>
                <a:gd name="T2" fmla="*/ 229 w 236"/>
                <a:gd name="T3" fmla="*/ 117 h 188"/>
                <a:gd name="T4" fmla="*/ 227 w 236"/>
                <a:gd name="T5" fmla="*/ 117 h 188"/>
                <a:gd name="T6" fmla="*/ 203 w 236"/>
                <a:gd name="T7" fmla="*/ 114 h 188"/>
                <a:gd name="T8" fmla="*/ 202 w 236"/>
                <a:gd name="T9" fmla="*/ 114 h 188"/>
                <a:gd name="T10" fmla="*/ 199 w 236"/>
                <a:gd name="T11" fmla="*/ 111 h 188"/>
                <a:gd name="T12" fmla="*/ 197 w 236"/>
                <a:gd name="T13" fmla="*/ 109 h 188"/>
                <a:gd name="T14" fmla="*/ 195 w 236"/>
                <a:gd name="T15" fmla="*/ 107 h 188"/>
                <a:gd name="T16" fmla="*/ 194 w 236"/>
                <a:gd name="T17" fmla="*/ 103 h 188"/>
                <a:gd name="T18" fmla="*/ 188 w 236"/>
                <a:gd name="T19" fmla="*/ 95 h 188"/>
                <a:gd name="T20" fmla="*/ 188 w 236"/>
                <a:gd name="T21" fmla="*/ 95 h 188"/>
                <a:gd name="T22" fmla="*/ 186 w 236"/>
                <a:gd name="T23" fmla="*/ 94 h 188"/>
                <a:gd name="T24" fmla="*/ 184 w 236"/>
                <a:gd name="T25" fmla="*/ 94 h 188"/>
                <a:gd name="T26" fmla="*/ 182 w 236"/>
                <a:gd name="T27" fmla="*/ 92 h 188"/>
                <a:gd name="T28" fmla="*/ 180 w 236"/>
                <a:gd name="T29" fmla="*/ 90 h 188"/>
                <a:gd name="T30" fmla="*/ 179 w 236"/>
                <a:gd name="T31" fmla="*/ 88 h 188"/>
                <a:gd name="T32" fmla="*/ 168 w 236"/>
                <a:gd name="T33" fmla="*/ 63 h 188"/>
                <a:gd name="T34" fmla="*/ 155 w 236"/>
                <a:gd name="T35" fmla="*/ 46 h 188"/>
                <a:gd name="T36" fmla="*/ 140 w 236"/>
                <a:gd name="T37" fmla="*/ 40 h 188"/>
                <a:gd name="T38" fmla="*/ 132 w 236"/>
                <a:gd name="T39" fmla="*/ 39 h 188"/>
                <a:gd name="T40" fmla="*/ 127 w 236"/>
                <a:gd name="T41" fmla="*/ 38 h 188"/>
                <a:gd name="T42" fmla="*/ 124 w 236"/>
                <a:gd name="T43" fmla="*/ 38 h 188"/>
                <a:gd name="T44" fmla="*/ 121 w 236"/>
                <a:gd name="T45" fmla="*/ 38 h 188"/>
                <a:gd name="T46" fmla="*/ 74 w 236"/>
                <a:gd name="T47" fmla="*/ 9 h 188"/>
                <a:gd name="T48" fmla="*/ 51 w 236"/>
                <a:gd name="T49" fmla="*/ 1 h 188"/>
                <a:gd name="T50" fmla="*/ 46 w 236"/>
                <a:gd name="T51" fmla="*/ 2 h 188"/>
                <a:gd name="T52" fmla="*/ 27 w 236"/>
                <a:gd name="T53" fmla="*/ 9 h 188"/>
                <a:gd name="T54" fmla="*/ 33 w 236"/>
                <a:gd name="T55" fmla="*/ 23 h 188"/>
                <a:gd name="T56" fmla="*/ 19 w 236"/>
                <a:gd name="T57" fmla="*/ 34 h 188"/>
                <a:gd name="T58" fmla="*/ 14 w 236"/>
                <a:gd name="T59" fmla="*/ 36 h 188"/>
                <a:gd name="T60" fmla="*/ 12 w 236"/>
                <a:gd name="T61" fmla="*/ 36 h 188"/>
                <a:gd name="T62" fmla="*/ 3 w 236"/>
                <a:gd name="T63" fmla="*/ 32 h 188"/>
                <a:gd name="T64" fmla="*/ 1 w 236"/>
                <a:gd name="T65" fmla="*/ 34 h 188"/>
                <a:gd name="T66" fmla="*/ 1 w 236"/>
                <a:gd name="T67" fmla="*/ 48 h 188"/>
                <a:gd name="T68" fmla="*/ 28 w 236"/>
                <a:gd name="T69" fmla="*/ 86 h 188"/>
                <a:gd name="T70" fmla="*/ 46 w 236"/>
                <a:gd name="T71" fmla="*/ 110 h 188"/>
                <a:gd name="T72" fmla="*/ 58 w 236"/>
                <a:gd name="T73" fmla="*/ 142 h 188"/>
                <a:gd name="T74" fmla="*/ 84 w 236"/>
                <a:gd name="T75" fmla="*/ 180 h 188"/>
                <a:gd name="T76" fmla="*/ 89 w 236"/>
                <a:gd name="T77" fmla="*/ 188 h 188"/>
                <a:gd name="T78" fmla="*/ 91 w 236"/>
                <a:gd name="T79" fmla="*/ 187 h 188"/>
                <a:gd name="T80" fmla="*/ 92 w 236"/>
                <a:gd name="T81" fmla="*/ 187 h 188"/>
                <a:gd name="T82" fmla="*/ 92 w 236"/>
                <a:gd name="T83" fmla="*/ 187 h 188"/>
                <a:gd name="T84" fmla="*/ 92 w 236"/>
                <a:gd name="T85" fmla="*/ 180 h 188"/>
                <a:gd name="T86" fmla="*/ 106 w 236"/>
                <a:gd name="T87" fmla="*/ 177 h 188"/>
                <a:gd name="T88" fmla="*/ 125 w 236"/>
                <a:gd name="T89" fmla="*/ 179 h 188"/>
                <a:gd name="T90" fmla="*/ 143 w 236"/>
                <a:gd name="T91" fmla="*/ 178 h 188"/>
                <a:gd name="T92" fmla="*/ 183 w 236"/>
                <a:gd name="T93" fmla="*/ 161 h 188"/>
                <a:gd name="T94" fmla="*/ 227 w 236"/>
                <a:gd name="T95" fmla="*/ 147 h 188"/>
                <a:gd name="T96" fmla="*/ 228 w 236"/>
                <a:gd name="T97" fmla="*/ 14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6" h="188">
                  <a:moveTo>
                    <a:pt x="236" y="124"/>
                  </a:moveTo>
                  <a:cubicBezTo>
                    <a:pt x="236" y="122"/>
                    <a:pt x="233" y="117"/>
                    <a:pt x="231" y="117"/>
                  </a:cubicBezTo>
                  <a:cubicBezTo>
                    <a:pt x="231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5" y="117"/>
                    <a:pt x="223" y="117"/>
                    <a:pt x="220" y="116"/>
                  </a:cubicBezTo>
                  <a:cubicBezTo>
                    <a:pt x="214" y="116"/>
                    <a:pt x="206" y="115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1" y="113"/>
                    <a:pt x="201" y="113"/>
                    <a:pt x="200" y="112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199" y="112"/>
                    <a:pt x="199" y="112"/>
                    <a:pt x="199" y="111"/>
                  </a:cubicBezTo>
                  <a:cubicBezTo>
                    <a:pt x="199" y="111"/>
                    <a:pt x="199" y="111"/>
                    <a:pt x="198" y="111"/>
                  </a:cubicBezTo>
                  <a:cubicBezTo>
                    <a:pt x="198" y="111"/>
                    <a:pt x="198" y="110"/>
                    <a:pt x="198" y="110"/>
                  </a:cubicBezTo>
                  <a:cubicBezTo>
                    <a:pt x="197" y="110"/>
                    <a:pt x="197" y="110"/>
                    <a:pt x="197" y="109"/>
                  </a:cubicBezTo>
                  <a:cubicBezTo>
                    <a:pt x="197" y="109"/>
                    <a:pt x="197" y="109"/>
                    <a:pt x="196" y="108"/>
                  </a:cubicBezTo>
                  <a:cubicBezTo>
                    <a:pt x="196" y="108"/>
                    <a:pt x="196" y="108"/>
                    <a:pt x="196" y="10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5" y="106"/>
                    <a:pt x="195" y="106"/>
                    <a:pt x="194" y="106"/>
                  </a:cubicBezTo>
                  <a:cubicBezTo>
                    <a:pt x="194" y="105"/>
                    <a:pt x="194" y="105"/>
                    <a:pt x="194" y="105"/>
                  </a:cubicBezTo>
                  <a:cubicBezTo>
                    <a:pt x="194" y="104"/>
                    <a:pt x="194" y="104"/>
                    <a:pt x="194" y="103"/>
                  </a:cubicBezTo>
                  <a:cubicBezTo>
                    <a:pt x="193" y="103"/>
                    <a:pt x="193" y="103"/>
                    <a:pt x="193" y="102"/>
                  </a:cubicBezTo>
                  <a:cubicBezTo>
                    <a:pt x="193" y="102"/>
                    <a:pt x="193" y="102"/>
                    <a:pt x="193" y="101"/>
                  </a:cubicBezTo>
                  <a:cubicBezTo>
                    <a:pt x="191" y="100"/>
                    <a:pt x="189" y="97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7" y="95"/>
                    <a:pt x="187" y="95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6" y="94"/>
                    <a:pt x="186" y="94"/>
                    <a:pt x="186" y="94"/>
                  </a:cubicBezTo>
                  <a:cubicBezTo>
                    <a:pt x="186" y="94"/>
                    <a:pt x="186" y="94"/>
                    <a:pt x="185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4" y="94"/>
                    <a:pt x="184" y="93"/>
                    <a:pt x="183" y="93"/>
                  </a:cubicBezTo>
                  <a:cubicBezTo>
                    <a:pt x="183" y="93"/>
                    <a:pt x="183" y="93"/>
                    <a:pt x="183" y="93"/>
                  </a:cubicBezTo>
                  <a:cubicBezTo>
                    <a:pt x="183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1" y="92"/>
                  </a:cubicBezTo>
                  <a:cubicBezTo>
                    <a:pt x="181" y="92"/>
                    <a:pt x="181" y="91"/>
                    <a:pt x="181" y="91"/>
                  </a:cubicBezTo>
                  <a:cubicBezTo>
                    <a:pt x="181" y="91"/>
                    <a:pt x="181" y="91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7" y="86"/>
                    <a:pt x="173" y="80"/>
                    <a:pt x="172" y="77"/>
                  </a:cubicBezTo>
                  <a:cubicBezTo>
                    <a:pt x="172" y="76"/>
                    <a:pt x="172" y="75"/>
                    <a:pt x="173" y="74"/>
                  </a:cubicBezTo>
                  <a:cubicBezTo>
                    <a:pt x="175" y="72"/>
                    <a:pt x="172" y="67"/>
                    <a:pt x="168" y="63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2" y="58"/>
                    <a:pt x="157" y="53"/>
                    <a:pt x="156" y="49"/>
                  </a:cubicBezTo>
                  <a:cubicBezTo>
                    <a:pt x="156" y="49"/>
                    <a:pt x="156" y="47"/>
                    <a:pt x="155" y="46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9" y="40"/>
                    <a:pt x="137" y="40"/>
                    <a:pt x="135" y="39"/>
                  </a:cubicBezTo>
                  <a:cubicBezTo>
                    <a:pt x="134" y="39"/>
                    <a:pt x="133" y="39"/>
                    <a:pt x="133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1" y="39"/>
                    <a:pt x="131" y="39"/>
                    <a:pt x="130" y="39"/>
                  </a:cubicBezTo>
                  <a:cubicBezTo>
                    <a:pt x="130" y="39"/>
                    <a:pt x="129" y="39"/>
                    <a:pt x="129" y="39"/>
                  </a:cubicBezTo>
                  <a:cubicBezTo>
                    <a:pt x="128" y="39"/>
                    <a:pt x="128" y="39"/>
                    <a:pt x="127" y="38"/>
                  </a:cubicBezTo>
                  <a:cubicBezTo>
                    <a:pt x="127" y="38"/>
                    <a:pt x="126" y="38"/>
                    <a:pt x="126" y="38"/>
                  </a:cubicBezTo>
                  <a:cubicBezTo>
                    <a:pt x="126" y="38"/>
                    <a:pt x="125" y="38"/>
                    <a:pt x="125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3" y="38"/>
                    <a:pt x="123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1" y="38"/>
                    <a:pt x="121" y="38"/>
                  </a:cubicBezTo>
                  <a:cubicBezTo>
                    <a:pt x="118" y="38"/>
                    <a:pt x="111" y="37"/>
                    <a:pt x="107" y="33"/>
                  </a:cubicBezTo>
                  <a:cubicBezTo>
                    <a:pt x="103" y="30"/>
                    <a:pt x="84" y="15"/>
                    <a:pt x="80" y="13"/>
                  </a:cubicBezTo>
                  <a:cubicBezTo>
                    <a:pt x="79" y="13"/>
                    <a:pt x="77" y="11"/>
                    <a:pt x="74" y="9"/>
                  </a:cubicBezTo>
                  <a:cubicBezTo>
                    <a:pt x="68" y="6"/>
                    <a:pt x="61" y="1"/>
                    <a:pt x="58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2" y="1"/>
                    <a:pt x="52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7" y="1"/>
                    <a:pt x="47" y="1"/>
                    <a:pt x="46" y="2"/>
                  </a:cubicBezTo>
                  <a:cubicBezTo>
                    <a:pt x="44" y="3"/>
                    <a:pt x="43" y="4"/>
                    <a:pt x="37" y="4"/>
                  </a:cubicBezTo>
                  <a:cubicBezTo>
                    <a:pt x="32" y="4"/>
                    <a:pt x="28" y="7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36" y="16"/>
                    <a:pt x="36" y="19"/>
                  </a:cubicBezTo>
                  <a:cubicBezTo>
                    <a:pt x="36" y="20"/>
                    <a:pt x="36" y="21"/>
                    <a:pt x="35" y="21"/>
                  </a:cubicBezTo>
                  <a:cubicBezTo>
                    <a:pt x="34" y="21"/>
                    <a:pt x="34" y="22"/>
                    <a:pt x="33" y="23"/>
                  </a:cubicBezTo>
                  <a:cubicBezTo>
                    <a:pt x="32" y="25"/>
                    <a:pt x="31" y="26"/>
                    <a:pt x="28" y="26"/>
                  </a:cubicBezTo>
                  <a:cubicBezTo>
                    <a:pt x="23" y="26"/>
                    <a:pt x="22" y="28"/>
                    <a:pt x="22" y="29"/>
                  </a:cubicBezTo>
                  <a:cubicBezTo>
                    <a:pt x="22" y="30"/>
                    <a:pt x="21" y="32"/>
                    <a:pt x="19" y="34"/>
                  </a:cubicBezTo>
                  <a:cubicBezTo>
                    <a:pt x="18" y="35"/>
                    <a:pt x="17" y="35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8" y="35"/>
                    <a:pt x="5" y="34"/>
                  </a:cubicBezTo>
                  <a:cubicBezTo>
                    <a:pt x="4" y="33"/>
                    <a:pt x="4" y="33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1" y="32"/>
                    <a:pt x="1" y="3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9"/>
                    <a:pt x="1" y="41"/>
                  </a:cubicBezTo>
                  <a:cubicBezTo>
                    <a:pt x="1" y="43"/>
                    <a:pt x="1" y="48"/>
                    <a:pt x="1" y="48"/>
                  </a:cubicBezTo>
                  <a:cubicBezTo>
                    <a:pt x="3" y="49"/>
                    <a:pt x="4" y="51"/>
                    <a:pt x="6" y="53"/>
                  </a:cubicBezTo>
                  <a:cubicBezTo>
                    <a:pt x="7" y="55"/>
                    <a:pt x="9" y="57"/>
                    <a:pt x="11" y="60"/>
                  </a:cubicBezTo>
                  <a:cubicBezTo>
                    <a:pt x="16" y="66"/>
                    <a:pt x="27" y="81"/>
                    <a:pt x="28" y="86"/>
                  </a:cubicBezTo>
                  <a:cubicBezTo>
                    <a:pt x="28" y="89"/>
                    <a:pt x="29" y="93"/>
                    <a:pt x="36" y="98"/>
                  </a:cubicBezTo>
                  <a:cubicBezTo>
                    <a:pt x="40" y="100"/>
                    <a:pt x="42" y="104"/>
                    <a:pt x="43" y="106"/>
                  </a:cubicBezTo>
                  <a:cubicBezTo>
                    <a:pt x="44" y="108"/>
                    <a:pt x="45" y="109"/>
                    <a:pt x="46" y="110"/>
                  </a:cubicBezTo>
                  <a:cubicBezTo>
                    <a:pt x="49" y="113"/>
                    <a:pt x="49" y="116"/>
                    <a:pt x="49" y="120"/>
                  </a:cubicBezTo>
                  <a:cubicBezTo>
                    <a:pt x="49" y="121"/>
                    <a:pt x="49" y="122"/>
                    <a:pt x="49" y="123"/>
                  </a:cubicBezTo>
                  <a:cubicBezTo>
                    <a:pt x="49" y="130"/>
                    <a:pt x="52" y="138"/>
                    <a:pt x="58" y="142"/>
                  </a:cubicBezTo>
                  <a:cubicBezTo>
                    <a:pt x="65" y="146"/>
                    <a:pt x="69" y="150"/>
                    <a:pt x="71" y="157"/>
                  </a:cubicBezTo>
                  <a:cubicBezTo>
                    <a:pt x="74" y="164"/>
                    <a:pt x="78" y="170"/>
                    <a:pt x="81" y="174"/>
                  </a:cubicBezTo>
                  <a:cubicBezTo>
                    <a:pt x="84" y="176"/>
                    <a:pt x="84" y="178"/>
                    <a:pt x="84" y="180"/>
                  </a:cubicBezTo>
                  <a:cubicBezTo>
                    <a:pt x="85" y="181"/>
                    <a:pt x="85" y="182"/>
                    <a:pt x="85" y="183"/>
                  </a:cubicBezTo>
                  <a:cubicBezTo>
                    <a:pt x="86" y="184"/>
                    <a:pt x="88" y="186"/>
                    <a:pt x="89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8"/>
                    <a:pt x="90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90" y="188"/>
                    <a:pt x="90" y="188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3" y="186"/>
                    <a:pt x="93" y="186"/>
                    <a:pt x="93" y="186"/>
                  </a:cubicBezTo>
                  <a:cubicBezTo>
                    <a:pt x="93" y="186"/>
                    <a:pt x="92" y="185"/>
                    <a:pt x="92" y="184"/>
                  </a:cubicBezTo>
                  <a:cubicBezTo>
                    <a:pt x="92" y="183"/>
                    <a:pt x="92" y="181"/>
                    <a:pt x="92" y="180"/>
                  </a:cubicBezTo>
                  <a:cubicBezTo>
                    <a:pt x="93" y="179"/>
                    <a:pt x="95" y="176"/>
                    <a:pt x="98" y="176"/>
                  </a:cubicBezTo>
                  <a:cubicBezTo>
                    <a:pt x="99" y="175"/>
                    <a:pt x="100" y="176"/>
                    <a:pt x="101" y="176"/>
                  </a:cubicBezTo>
                  <a:cubicBezTo>
                    <a:pt x="103" y="177"/>
                    <a:pt x="104" y="177"/>
                    <a:pt x="106" y="177"/>
                  </a:cubicBezTo>
                  <a:cubicBezTo>
                    <a:pt x="107" y="177"/>
                    <a:pt x="108" y="177"/>
                    <a:pt x="110" y="177"/>
                  </a:cubicBezTo>
                  <a:cubicBezTo>
                    <a:pt x="113" y="177"/>
                    <a:pt x="120" y="177"/>
                    <a:pt x="121" y="178"/>
                  </a:cubicBezTo>
                  <a:cubicBezTo>
                    <a:pt x="121" y="179"/>
                    <a:pt x="124" y="179"/>
                    <a:pt x="125" y="179"/>
                  </a:cubicBezTo>
                  <a:cubicBezTo>
                    <a:pt x="131" y="179"/>
                    <a:pt x="135" y="180"/>
                    <a:pt x="137" y="181"/>
                  </a:cubicBezTo>
                  <a:cubicBezTo>
                    <a:pt x="138" y="182"/>
                    <a:pt x="138" y="182"/>
                    <a:pt x="139" y="182"/>
                  </a:cubicBezTo>
                  <a:cubicBezTo>
                    <a:pt x="141" y="182"/>
                    <a:pt x="142" y="180"/>
                    <a:pt x="143" y="178"/>
                  </a:cubicBezTo>
                  <a:cubicBezTo>
                    <a:pt x="145" y="173"/>
                    <a:pt x="159" y="164"/>
                    <a:pt x="161" y="163"/>
                  </a:cubicBezTo>
                  <a:cubicBezTo>
                    <a:pt x="162" y="162"/>
                    <a:pt x="165" y="162"/>
                    <a:pt x="170" y="162"/>
                  </a:cubicBezTo>
                  <a:cubicBezTo>
                    <a:pt x="175" y="162"/>
                    <a:pt x="180" y="162"/>
                    <a:pt x="183" y="161"/>
                  </a:cubicBezTo>
                  <a:cubicBezTo>
                    <a:pt x="185" y="161"/>
                    <a:pt x="188" y="160"/>
                    <a:pt x="194" y="158"/>
                  </a:cubicBezTo>
                  <a:cubicBezTo>
                    <a:pt x="197" y="157"/>
                    <a:pt x="200" y="156"/>
                    <a:pt x="204" y="155"/>
                  </a:cubicBezTo>
                  <a:cubicBezTo>
                    <a:pt x="214" y="152"/>
                    <a:pt x="224" y="148"/>
                    <a:pt x="227" y="147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9" y="146"/>
                    <a:pt x="232" y="136"/>
                    <a:pt x="234" y="130"/>
                  </a:cubicBezTo>
                  <a:cubicBezTo>
                    <a:pt x="235" y="127"/>
                    <a:pt x="236" y="125"/>
                    <a:pt x="236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4" name="Freeform 199"/>
            <p:cNvSpPr>
              <a:spLocks/>
            </p:cNvSpPr>
            <p:nvPr/>
          </p:nvSpPr>
          <p:spPr bwMode="auto">
            <a:xfrm>
              <a:off x="13835063" y="6629400"/>
              <a:ext cx="574675" cy="549275"/>
            </a:xfrm>
            <a:custGeom>
              <a:avLst/>
              <a:gdLst>
                <a:gd name="T0" fmla="*/ 77 w 108"/>
                <a:gd name="T1" fmla="*/ 20 h 105"/>
                <a:gd name="T2" fmla="*/ 67 w 108"/>
                <a:gd name="T3" fmla="*/ 7 h 105"/>
                <a:gd name="T4" fmla="*/ 66 w 108"/>
                <a:gd name="T5" fmla="*/ 6 h 105"/>
                <a:gd name="T6" fmla="*/ 59 w 108"/>
                <a:gd name="T7" fmla="*/ 4 h 105"/>
                <a:gd name="T8" fmla="*/ 50 w 108"/>
                <a:gd name="T9" fmla="*/ 1 h 105"/>
                <a:gd name="T10" fmla="*/ 45 w 108"/>
                <a:gd name="T11" fmla="*/ 0 h 105"/>
                <a:gd name="T12" fmla="*/ 41 w 108"/>
                <a:gd name="T13" fmla="*/ 2 h 105"/>
                <a:gd name="T14" fmla="*/ 40 w 108"/>
                <a:gd name="T15" fmla="*/ 4 h 105"/>
                <a:gd name="T16" fmla="*/ 33 w 108"/>
                <a:gd name="T17" fmla="*/ 9 h 105"/>
                <a:gd name="T18" fmla="*/ 28 w 108"/>
                <a:gd name="T19" fmla="*/ 18 h 105"/>
                <a:gd name="T20" fmla="*/ 27 w 108"/>
                <a:gd name="T21" fmla="*/ 31 h 105"/>
                <a:gd name="T22" fmla="*/ 24 w 108"/>
                <a:gd name="T23" fmla="*/ 39 h 105"/>
                <a:gd name="T24" fmla="*/ 23 w 108"/>
                <a:gd name="T25" fmla="*/ 39 h 105"/>
                <a:gd name="T26" fmla="*/ 0 w 108"/>
                <a:gd name="T27" fmla="*/ 52 h 105"/>
                <a:gd name="T28" fmla="*/ 0 w 108"/>
                <a:gd name="T29" fmla="*/ 54 h 105"/>
                <a:gd name="T30" fmla="*/ 1 w 108"/>
                <a:gd name="T31" fmla="*/ 58 h 105"/>
                <a:gd name="T32" fmla="*/ 2 w 108"/>
                <a:gd name="T33" fmla="*/ 60 h 105"/>
                <a:gd name="T34" fmla="*/ 3 w 108"/>
                <a:gd name="T35" fmla="*/ 63 h 105"/>
                <a:gd name="T36" fmla="*/ 3 w 108"/>
                <a:gd name="T37" fmla="*/ 67 h 105"/>
                <a:gd name="T38" fmla="*/ 7 w 108"/>
                <a:gd name="T39" fmla="*/ 66 h 105"/>
                <a:gd name="T40" fmla="*/ 8 w 108"/>
                <a:gd name="T41" fmla="*/ 66 h 105"/>
                <a:gd name="T42" fmla="*/ 25 w 108"/>
                <a:gd name="T43" fmla="*/ 74 h 105"/>
                <a:gd name="T44" fmla="*/ 34 w 108"/>
                <a:gd name="T45" fmla="*/ 80 h 105"/>
                <a:gd name="T46" fmla="*/ 74 w 108"/>
                <a:gd name="T47" fmla="*/ 104 h 105"/>
                <a:gd name="T48" fmla="*/ 75 w 108"/>
                <a:gd name="T49" fmla="*/ 104 h 105"/>
                <a:gd name="T50" fmla="*/ 83 w 108"/>
                <a:gd name="T51" fmla="*/ 105 h 105"/>
                <a:gd name="T52" fmla="*/ 85 w 108"/>
                <a:gd name="T53" fmla="*/ 105 h 105"/>
                <a:gd name="T54" fmla="*/ 87 w 108"/>
                <a:gd name="T55" fmla="*/ 104 h 105"/>
                <a:gd name="T56" fmla="*/ 88 w 108"/>
                <a:gd name="T57" fmla="*/ 101 h 105"/>
                <a:gd name="T58" fmla="*/ 89 w 108"/>
                <a:gd name="T59" fmla="*/ 99 h 105"/>
                <a:gd name="T60" fmla="*/ 90 w 108"/>
                <a:gd name="T61" fmla="*/ 98 h 105"/>
                <a:gd name="T62" fmla="*/ 90 w 108"/>
                <a:gd name="T63" fmla="*/ 97 h 105"/>
                <a:gd name="T64" fmla="*/ 91 w 108"/>
                <a:gd name="T65" fmla="*/ 96 h 105"/>
                <a:gd name="T66" fmla="*/ 91 w 108"/>
                <a:gd name="T67" fmla="*/ 96 h 105"/>
                <a:gd name="T68" fmla="*/ 91 w 108"/>
                <a:gd name="T69" fmla="*/ 96 h 105"/>
                <a:gd name="T70" fmla="*/ 97 w 108"/>
                <a:gd name="T71" fmla="*/ 91 h 105"/>
                <a:gd name="T72" fmla="*/ 99 w 108"/>
                <a:gd name="T73" fmla="*/ 92 h 105"/>
                <a:gd name="T74" fmla="*/ 101 w 108"/>
                <a:gd name="T75" fmla="*/ 93 h 105"/>
                <a:gd name="T76" fmla="*/ 103 w 108"/>
                <a:gd name="T77" fmla="*/ 94 h 105"/>
                <a:gd name="T78" fmla="*/ 108 w 108"/>
                <a:gd name="T79" fmla="*/ 93 h 105"/>
                <a:gd name="T80" fmla="*/ 107 w 108"/>
                <a:gd name="T81" fmla="*/ 92 h 105"/>
                <a:gd name="T82" fmla="*/ 105 w 108"/>
                <a:gd name="T83" fmla="*/ 91 h 105"/>
                <a:gd name="T84" fmla="*/ 104 w 108"/>
                <a:gd name="T85" fmla="*/ 90 h 105"/>
                <a:gd name="T86" fmla="*/ 103 w 108"/>
                <a:gd name="T87" fmla="*/ 89 h 105"/>
                <a:gd name="T88" fmla="*/ 103 w 108"/>
                <a:gd name="T89" fmla="*/ 88 h 105"/>
                <a:gd name="T90" fmla="*/ 102 w 108"/>
                <a:gd name="T91" fmla="*/ 87 h 105"/>
                <a:gd name="T92" fmla="*/ 102 w 108"/>
                <a:gd name="T93" fmla="*/ 86 h 105"/>
                <a:gd name="T94" fmla="*/ 100 w 108"/>
                <a:gd name="T95" fmla="*/ 81 h 105"/>
                <a:gd name="T96" fmla="*/ 99 w 108"/>
                <a:gd name="T97" fmla="*/ 74 h 105"/>
                <a:gd name="T98" fmla="*/ 97 w 108"/>
                <a:gd name="T99" fmla="*/ 68 h 105"/>
                <a:gd name="T100" fmla="*/ 81 w 108"/>
                <a:gd name="T101" fmla="*/ 55 h 105"/>
                <a:gd name="T102" fmla="*/ 73 w 108"/>
                <a:gd name="T103" fmla="*/ 42 h 105"/>
                <a:gd name="T104" fmla="*/ 76 w 108"/>
                <a:gd name="T105" fmla="*/ 34 h 105"/>
                <a:gd name="T106" fmla="*/ 80 w 108"/>
                <a:gd name="T107" fmla="*/ 28 h 105"/>
                <a:gd name="T108" fmla="*/ 80 w 108"/>
                <a:gd name="T109" fmla="*/ 2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105">
                  <a:moveTo>
                    <a:pt x="80" y="21"/>
                  </a:moveTo>
                  <a:cubicBezTo>
                    <a:pt x="79" y="20"/>
                    <a:pt x="78" y="20"/>
                    <a:pt x="77" y="20"/>
                  </a:cubicBezTo>
                  <a:cubicBezTo>
                    <a:pt x="74" y="20"/>
                    <a:pt x="69" y="16"/>
                    <a:pt x="69" y="12"/>
                  </a:cubicBezTo>
                  <a:cubicBezTo>
                    <a:pt x="69" y="11"/>
                    <a:pt x="68" y="8"/>
                    <a:pt x="67" y="7"/>
                  </a:cubicBezTo>
                  <a:cubicBezTo>
                    <a:pt x="67" y="6"/>
                    <a:pt x="67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5" y="6"/>
                    <a:pt x="65" y="6"/>
                  </a:cubicBezTo>
                  <a:cubicBezTo>
                    <a:pt x="63" y="6"/>
                    <a:pt x="61" y="5"/>
                    <a:pt x="59" y="4"/>
                  </a:cubicBezTo>
                  <a:cubicBezTo>
                    <a:pt x="58" y="3"/>
                    <a:pt x="56" y="2"/>
                    <a:pt x="55" y="2"/>
                  </a:cubicBezTo>
                  <a:cubicBezTo>
                    <a:pt x="53" y="3"/>
                    <a:pt x="52" y="2"/>
                    <a:pt x="50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0"/>
                    <a:pt x="42" y="1"/>
                    <a:pt x="42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28" y="11"/>
                    <a:pt x="27" y="14"/>
                  </a:cubicBezTo>
                  <a:cubicBezTo>
                    <a:pt x="26" y="15"/>
                    <a:pt x="27" y="17"/>
                    <a:pt x="28" y="18"/>
                  </a:cubicBezTo>
                  <a:cubicBezTo>
                    <a:pt x="28" y="20"/>
                    <a:pt x="29" y="22"/>
                    <a:pt x="28" y="23"/>
                  </a:cubicBezTo>
                  <a:cubicBezTo>
                    <a:pt x="26" y="25"/>
                    <a:pt x="26" y="29"/>
                    <a:pt x="27" y="31"/>
                  </a:cubicBezTo>
                  <a:cubicBezTo>
                    <a:pt x="27" y="33"/>
                    <a:pt x="25" y="38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3" y="39"/>
                  </a:cubicBezTo>
                  <a:cubicBezTo>
                    <a:pt x="20" y="41"/>
                    <a:pt x="10" y="47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5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1"/>
                    <a:pt x="2" y="62"/>
                    <a:pt x="2" y="62"/>
                  </a:cubicBezTo>
                  <a:cubicBezTo>
                    <a:pt x="2" y="63"/>
                    <a:pt x="3" y="63"/>
                    <a:pt x="3" y="63"/>
                  </a:cubicBezTo>
                  <a:cubicBezTo>
                    <a:pt x="3" y="64"/>
                    <a:pt x="3" y="64"/>
                    <a:pt x="3" y="65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4" y="67"/>
                    <a:pt x="5" y="67"/>
                    <a:pt x="6" y="66"/>
                  </a:cubicBezTo>
                  <a:cubicBezTo>
                    <a:pt x="6" y="66"/>
                    <a:pt x="7" y="66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9" y="66"/>
                    <a:pt x="10" y="66"/>
                    <a:pt x="11" y="67"/>
                  </a:cubicBezTo>
                  <a:cubicBezTo>
                    <a:pt x="14" y="67"/>
                    <a:pt x="19" y="70"/>
                    <a:pt x="25" y="74"/>
                  </a:cubicBezTo>
                  <a:cubicBezTo>
                    <a:pt x="26" y="74"/>
                    <a:pt x="27" y="75"/>
                    <a:pt x="28" y="76"/>
                  </a:cubicBezTo>
                  <a:cubicBezTo>
                    <a:pt x="30" y="77"/>
                    <a:pt x="33" y="79"/>
                    <a:pt x="34" y="80"/>
                  </a:cubicBezTo>
                  <a:cubicBezTo>
                    <a:pt x="38" y="81"/>
                    <a:pt x="57" y="96"/>
                    <a:pt x="61" y="100"/>
                  </a:cubicBezTo>
                  <a:cubicBezTo>
                    <a:pt x="65" y="103"/>
                    <a:pt x="72" y="104"/>
                    <a:pt x="74" y="104"/>
                  </a:cubicBezTo>
                  <a:cubicBezTo>
                    <a:pt x="74" y="104"/>
                    <a:pt x="74" y="104"/>
                    <a:pt x="7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4"/>
                    <a:pt x="79" y="104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5"/>
                    <a:pt x="84" y="105"/>
                    <a:pt x="85" y="105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7" y="103"/>
                    <a:pt x="87" y="103"/>
                    <a:pt x="88" y="103"/>
                  </a:cubicBezTo>
                  <a:cubicBezTo>
                    <a:pt x="88" y="102"/>
                    <a:pt x="88" y="102"/>
                    <a:pt x="88" y="101"/>
                  </a:cubicBezTo>
                  <a:cubicBezTo>
                    <a:pt x="88" y="101"/>
                    <a:pt x="88" y="101"/>
                    <a:pt x="89" y="101"/>
                  </a:cubicBezTo>
                  <a:cubicBezTo>
                    <a:pt x="89" y="100"/>
                    <a:pt x="89" y="100"/>
                    <a:pt x="89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5"/>
                    <a:pt x="92" y="95"/>
                    <a:pt x="92" y="95"/>
                  </a:cubicBezTo>
                  <a:cubicBezTo>
                    <a:pt x="93" y="93"/>
                    <a:pt x="94" y="92"/>
                    <a:pt x="97" y="91"/>
                  </a:cubicBezTo>
                  <a:cubicBezTo>
                    <a:pt x="98" y="91"/>
                    <a:pt x="98" y="91"/>
                    <a:pt x="99" y="91"/>
                  </a:cubicBezTo>
                  <a:cubicBezTo>
                    <a:pt x="99" y="91"/>
                    <a:pt x="99" y="92"/>
                    <a:pt x="99" y="92"/>
                  </a:cubicBezTo>
                  <a:cubicBezTo>
                    <a:pt x="100" y="92"/>
                    <a:pt x="100" y="92"/>
                    <a:pt x="101" y="92"/>
                  </a:cubicBezTo>
                  <a:cubicBezTo>
                    <a:pt x="101" y="92"/>
                    <a:pt x="101" y="92"/>
                    <a:pt x="101" y="93"/>
                  </a:cubicBezTo>
                  <a:cubicBezTo>
                    <a:pt x="102" y="93"/>
                    <a:pt x="102" y="93"/>
                    <a:pt x="103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4" y="94"/>
                    <a:pt x="104" y="95"/>
                    <a:pt x="104" y="95"/>
                  </a:cubicBezTo>
                  <a:cubicBezTo>
                    <a:pt x="105" y="94"/>
                    <a:pt x="106" y="94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1"/>
                    <a:pt x="106" y="91"/>
                    <a:pt x="105" y="91"/>
                  </a:cubicBezTo>
                  <a:cubicBezTo>
                    <a:pt x="105" y="91"/>
                    <a:pt x="105" y="91"/>
                    <a:pt x="105" y="90"/>
                  </a:cubicBezTo>
                  <a:cubicBezTo>
                    <a:pt x="105" y="90"/>
                    <a:pt x="104" y="90"/>
                    <a:pt x="104" y="90"/>
                  </a:cubicBezTo>
                  <a:cubicBezTo>
                    <a:pt x="104" y="90"/>
                    <a:pt x="104" y="89"/>
                    <a:pt x="104" y="89"/>
                  </a:cubicBezTo>
                  <a:cubicBezTo>
                    <a:pt x="104" y="89"/>
                    <a:pt x="104" y="89"/>
                    <a:pt x="103" y="89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7"/>
                    <a:pt x="103" y="87"/>
                    <a:pt x="102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3"/>
                    <a:pt x="101" y="82"/>
                    <a:pt x="100" y="81"/>
                  </a:cubicBezTo>
                  <a:cubicBezTo>
                    <a:pt x="99" y="80"/>
                    <a:pt x="98" y="79"/>
                    <a:pt x="98" y="78"/>
                  </a:cubicBezTo>
                  <a:cubicBezTo>
                    <a:pt x="98" y="76"/>
                    <a:pt x="98" y="75"/>
                    <a:pt x="99" y="74"/>
                  </a:cubicBezTo>
                  <a:cubicBezTo>
                    <a:pt x="99" y="72"/>
                    <a:pt x="100" y="71"/>
                    <a:pt x="99" y="71"/>
                  </a:cubicBezTo>
                  <a:cubicBezTo>
                    <a:pt x="98" y="70"/>
                    <a:pt x="98" y="69"/>
                    <a:pt x="97" y="68"/>
                  </a:cubicBezTo>
                  <a:cubicBezTo>
                    <a:pt x="96" y="66"/>
                    <a:pt x="96" y="64"/>
                    <a:pt x="94" y="64"/>
                  </a:cubicBezTo>
                  <a:cubicBezTo>
                    <a:pt x="91" y="64"/>
                    <a:pt x="80" y="59"/>
                    <a:pt x="81" y="55"/>
                  </a:cubicBezTo>
                  <a:cubicBezTo>
                    <a:pt x="81" y="53"/>
                    <a:pt x="80" y="51"/>
                    <a:pt x="76" y="49"/>
                  </a:cubicBezTo>
                  <a:cubicBezTo>
                    <a:pt x="75" y="48"/>
                    <a:pt x="73" y="44"/>
                    <a:pt x="73" y="42"/>
                  </a:cubicBezTo>
                  <a:cubicBezTo>
                    <a:pt x="73" y="40"/>
                    <a:pt x="74" y="38"/>
                    <a:pt x="75" y="37"/>
                  </a:cubicBezTo>
                  <a:cubicBezTo>
                    <a:pt x="76" y="37"/>
                    <a:pt x="76" y="35"/>
                    <a:pt x="76" y="34"/>
                  </a:cubicBezTo>
                  <a:cubicBezTo>
                    <a:pt x="77" y="31"/>
                    <a:pt x="78" y="28"/>
                    <a:pt x="80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8"/>
                    <a:pt x="80" y="27"/>
                    <a:pt x="80" y="26"/>
                  </a:cubicBezTo>
                  <a:cubicBezTo>
                    <a:pt x="80" y="25"/>
                    <a:pt x="80" y="24"/>
                    <a:pt x="80" y="22"/>
                  </a:cubicBezTo>
                  <a:cubicBezTo>
                    <a:pt x="80" y="22"/>
                    <a:pt x="80" y="21"/>
                    <a:pt x="8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5" name="Freeform 200"/>
            <p:cNvSpPr>
              <a:spLocks/>
            </p:cNvSpPr>
            <p:nvPr/>
          </p:nvSpPr>
          <p:spPr bwMode="auto">
            <a:xfrm>
              <a:off x="13473113" y="8074025"/>
              <a:ext cx="882650" cy="676275"/>
            </a:xfrm>
            <a:custGeom>
              <a:avLst/>
              <a:gdLst>
                <a:gd name="T0" fmla="*/ 109 w 166"/>
                <a:gd name="T1" fmla="*/ 48 h 129"/>
                <a:gd name="T2" fmla="*/ 110 w 166"/>
                <a:gd name="T3" fmla="*/ 46 h 129"/>
                <a:gd name="T4" fmla="*/ 109 w 166"/>
                <a:gd name="T5" fmla="*/ 45 h 129"/>
                <a:gd name="T6" fmla="*/ 108 w 166"/>
                <a:gd name="T7" fmla="*/ 45 h 129"/>
                <a:gd name="T8" fmla="*/ 108 w 166"/>
                <a:gd name="T9" fmla="*/ 44 h 129"/>
                <a:gd name="T10" fmla="*/ 106 w 166"/>
                <a:gd name="T11" fmla="*/ 45 h 129"/>
                <a:gd name="T12" fmla="*/ 98 w 166"/>
                <a:gd name="T13" fmla="*/ 45 h 129"/>
                <a:gd name="T14" fmla="*/ 100 w 166"/>
                <a:gd name="T15" fmla="*/ 32 h 129"/>
                <a:gd name="T16" fmla="*/ 102 w 166"/>
                <a:gd name="T17" fmla="*/ 30 h 129"/>
                <a:gd name="T18" fmla="*/ 103 w 166"/>
                <a:gd name="T19" fmla="*/ 28 h 129"/>
                <a:gd name="T20" fmla="*/ 104 w 166"/>
                <a:gd name="T21" fmla="*/ 27 h 129"/>
                <a:gd name="T22" fmla="*/ 97 w 166"/>
                <a:gd name="T23" fmla="*/ 19 h 129"/>
                <a:gd name="T24" fmla="*/ 76 w 166"/>
                <a:gd name="T25" fmla="*/ 4 h 129"/>
                <a:gd name="T26" fmla="*/ 70 w 166"/>
                <a:gd name="T27" fmla="*/ 4 h 129"/>
                <a:gd name="T28" fmla="*/ 68 w 166"/>
                <a:gd name="T29" fmla="*/ 3 h 129"/>
                <a:gd name="T30" fmla="*/ 63 w 166"/>
                <a:gd name="T31" fmla="*/ 5 h 129"/>
                <a:gd name="T32" fmla="*/ 58 w 166"/>
                <a:gd name="T33" fmla="*/ 1 h 129"/>
                <a:gd name="T34" fmla="*/ 51 w 166"/>
                <a:gd name="T35" fmla="*/ 7 h 129"/>
                <a:gd name="T36" fmla="*/ 45 w 166"/>
                <a:gd name="T37" fmla="*/ 6 h 129"/>
                <a:gd name="T38" fmla="*/ 42 w 166"/>
                <a:gd name="T39" fmla="*/ 6 h 129"/>
                <a:gd name="T40" fmla="*/ 41 w 166"/>
                <a:gd name="T41" fmla="*/ 7 h 129"/>
                <a:gd name="T42" fmla="*/ 41 w 166"/>
                <a:gd name="T43" fmla="*/ 9 h 129"/>
                <a:gd name="T44" fmla="*/ 40 w 166"/>
                <a:gd name="T45" fmla="*/ 11 h 129"/>
                <a:gd name="T46" fmla="*/ 38 w 166"/>
                <a:gd name="T47" fmla="*/ 14 h 129"/>
                <a:gd name="T48" fmla="*/ 31 w 166"/>
                <a:gd name="T49" fmla="*/ 25 h 129"/>
                <a:gd name="T50" fmla="*/ 25 w 166"/>
                <a:gd name="T51" fmla="*/ 33 h 129"/>
                <a:gd name="T52" fmla="*/ 21 w 166"/>
                <a:gd name="T53" fmla="*/ 44 h 129"/>
                <a:gd name="T54" fmla="*/ 16 w 166"/>
                <a:gd name="T55" fmla="*/ 47 h 129"/>
                <a:gd name="T56" fmla="*/ 15 w 166"/>
                <a:gd name="T57" fmla="*/ 54 h 129"/>
                <a:gd name="T58" fmla="*/ 11 w 166"/>
                <a:gd name="T59" fmla="*/ 72 h 129"/>
                <a:gd name="T60" fmla="*/ 6 w 166"/>
                <a:gd name="T61" fmla="*/ 72 h 129"/>
                <a:gd name="T62" fmla="*/ 1 w 166"/>
                <a:gd name="T63" fmla="*/ 77 h 129"/>
                <a:gd name="T64" fmla="*/ 5 w 166"/>
                <a:gd name="T65" fmla="*/ 81 h 129"/>
                <a:gd name="T66" fmla="*/ 15 w 166"/>
                <a:gd name="T67" fmla="*/ 89 h 129"/>
                <a:gd name="T68" fmla="*/ 30 w 166"/>
                <a:gd name="T69" fmla="*/ 105 h 129"/>
                <a:gd name="T70" fmla="*/ 32 w 166"/>
                <a:gd name="T71" fmla="*/ 112 h 129"/>
                <a:gd name="T72" fmla="*/ 31 w 166"/>
                <a:gd name="T73" fmla="*/ 114 h 129"/>
                <a:gd name="T74" fmla="*/ 32 w 166"/>
                <a:gd name="T75" fmla="*/ 116 h 129"/>
                <a:gd name="T76" fmla="*/ 34 w 166"/>
                <a:gd name="T77" fmla="*/ 116 h 129"/>
                <a:gd name="T78" fmla="*/ 37 w 166"/>
                <a:gd name="T79" fmla="*/ 117 h 129"/>
                <a:gd name="T80" fmla="*/ 46 w 166"/>
                <a:gd name="T81" fmla="*/ 119 h 129"/>
                <a:gd name="T82" fmla="*/ 59 w 166"/>
                <a:gd name="T83" fmla="*/ 126 h 129"/>
                <a:gd name="T84" fmla="*/ 61 w 166"/>
                <a:gd name="T85" fmla="*/ 127 h 129"/>
                <a:gd name="T86" fmla="*/ 63 w 166"/>
                <a:gd name="T87" fmla="*/ 127 h 129"/>
                <a:gd name="T88" fmla="*/ 65 w 166"/>
                <a:gd name="T89" fmla="*/ 127 h 129"/>
                <a:gd name="T90" fmla="*/ 67 w 166"/>
                <a:gd name="T91" fmla="*/ 127 h 129"/>
                <a:gd name="T92" fmla="*/ 69 w 166"/>
                <a:gd name="T93" fmla="*/ 128 h 129"/>
                <a:gd name="T94" fmla="*/ 71 w 166"/>
                <a:gd name="T95" fmla="*/ 128 h 129"/>
                <a:gd name="T96" fmla="*/ 72 w 166"/>
                <a:gd name="T97" fmla="*/ 129 h 129"/>
                <a:gd name="T98" fmla="*/ 78 w 166"/>
                <a:gd name="T99" fmla="*/ 123 h 129"/>
                <a:gd name="T100" fmla="*/ 89 w 166"/>
                <a:gd name="T101" fmla="*/ 121 h 129"/>
                <a:gd name="T102" fmla="*/ 99 w 166"/>
                <a:gd name="T103" fmla="*/ 121 h 129"/>
                <a:gd name="T104" fmla="*/ 99 w 166"/>
                <a:gd name="T105" fmla="*/ 121 h 129"/>
                <a:gd name="T106" fmla="*/ 102 w 166"/>
                <a:gd name="T107" fmla="*/ 121 h 129"/>
                <a:gd name="T108" fmla="*/ 112 w 166"/>
                <a:gd name="T109" fmla="*/ 118 h 129"/>
                <a:gd name="T110" fmla="*/ 128 w 166"/>
                <a:gd name="T111" fmla="*/ 112 h 129"/>
                <a:gd name="T112" fmla="*/ 165 w 166"/>
                <a:gd name="T113" fmla="*/ 80 h 129"/>
                <a:gd name="T114" fmla="*/ 162 w 166"/>
                <a:gd name="T115" fmla="*/ 79 h 129"/>
                <a:gd name="T116" fmla="*/ 124 w 166"/>
                <a:gd name="T117" fmla="*/ 68 h 129"/>
                <a:gd name="T118" fmla="*/ 116 w 166"/>
                <a:gd name="T119" fmla="*/ 61 h 129"/>
                <a:gd name="T120" fmla="*/ 108 w 166"/>
                <a:gd name="T121" fmla="*/ 49 h 129"/>
                <a:gd name="T122" fmla="*/ 109 w 166"/>
                <a:gd name="T123" fmla="*/ 4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" h="129">
                  <a:moveTo>
                    <a:pt x="109" y="48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09" y="46"/>
                    <a:pt x="109" y="46"/>
                    <a:pt x="110" y="46"/>
                  </a:cubicBezTo>
                  <a:cubicBezTo>
                    <a:pt x="110" y="46"/>
                    <a:pt x="109" y="46"/>
                    <a:pt x="109" y="46"/>
                  </a:cubicBezTo>
                  <a:cubicBezTo>
                    <a:pt x="109" y="46"/>
                    <a:pt x="109" y="45"/>
                    <a:pt x="109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44"/>
                    <a:pt x="107" y="44"/>
                    <a:pt x="106" y="45"/>
                  </a:cubicBezTo>
                  <a:cubicBezTo>
                    <a:pt x="105" y="46"/>
                    <a:pt x="103" y="46"/>
                    <a:pt x="102" y="46"/>
                  </a:cubicBezTo>
                  <a:cubicBezTo>
                    <a:pt x="100" y="46"/>
                    <a:pt x="99" y="46"/>
                    <a:pt x="98" y="45"/>
                  </a:cubicBezTo>
                  <a:cubicBezTo>
                    <a:pt x="98" y="43"/>
                    <a:pt x="96" y="37"/>
                    <a:pt x="99" y="34"/>
                  </a:cubicBezTo>
                  <a:cubicBezTo>
                    <a:pt x="99" y="34"/>
                    <a:pt x="100" y="33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1"/>
                    <a:pt x="101" y="31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29"/>
                    <a:pt x="103" y="29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4" y="27"/>
                    <a:pt x="104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4"/>
                    <a:pt x="99" y="22"/>
                    <a:pt x="97" y="19"/>
                  </a:cubicBezTo>
                  <a:cubicBezTo>
                    <a:pt x="89" y="11"/>
                    <a:pt x="83" y="5"/>
                    <a:pt x="81" y="4"/>
                  </a:cubicBezTo>
                  <a:cubicBezTo>
                    <a:pt x="80" y="4"/>
                    <a:pt x="78" y="4"/>
                    <a:pt x="76" y="4"/>
                  </a:cubicBezTo>
                  <a:cubicBezTo>
                    <a:pt x="75" y="5"/>
                    <a:pt x="74" y="5"/>
                    <a:pt x="72" y="5"/>
                  </a:cubicBezTo>
                  <a:cubicBezTo>
                    <a:pt x="71" y="5"/>
                    <a:pt x="70" y="5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7" y="4"/>
                    <a:pt x="66" y="4"/>
                  </a:cubicBezTo>
                  <a:cubicBezTo>
                    <a:pt x="65" y="5"/>
                    <a:pt x="64" y="5"/>
                    <a:pt x="63" y="5"/>
                  </a:cubicBezTo>
                  <a:cubicBezTo>
                    <a:pt x="61" y="5"/>
                    <a:pt x="60" y="4"/>
                    <a:pt x="59" y="2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6" y="0"/>
                    <a:pt x="55" y="0"/>
                    <a:pt x="54" y="2"/>
                  </a:cubicBezTo>
                  <a:cubicBezTo>
                    <a:pt x="53" y="5"/>
                    <a:pt x="52" y="7"/>
                    <a:pt x="51" y="7"/>
                  </a:cubicBezTo>
                  <a:cubicBezTo>
                    <a:pt x="50" y="7"/>
                    <a:pt x="49" y="7"/>
                    <a:pt x="49" y="6"/>
                  </a:cubicBezTo>
                  <a:cubicBezTo>
                    <a:pt x="49" y="6"/>
                    <a:pt x="48" y="6"/>
                    <a:pt x="45" y="6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6"/>
                    <a:pt x="41" y="7"/>
                  </a:cubicBezTo>
                  <a:cubicBezTo>
                    <a:pt x="41" y="7"/>
                    <a:pt x="41" y="8"/>
                    <a:pt x="41" y="8"/>
                  </a:cubicBezTo>
                  <a:cubicBezTo>
                    <a:pt x="41" y="8"/>
                    <a:pt x="41" y="9"/>
                    <a:pt x="41" y="9"/>
                  </a:cubicBezTo>
                  <a:cubicBezTo>
                    <a:pt x="40" y="9"/>
                    <a:pt x="40" y="10"/>
                    <a:pt x="40" y="1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3"/>
                    <a:pt x="39" y="14"/>
                    <a:pt x="38" y="14"/>
                  </a:cubicBezTo>
                  <a:cubicBezTo>
                    <a:pt x="38" y="16"/>
                    <a:pt x="37" y="17"/>
                    <a:pt x="37" y="18"/>
                  </a:cubicBezTo>
                  <a:cubicBezTo>
                    <a:pt x="37" y="22"/>
                    <a:pt x="34" y="25"/>
                    <a:pt x="31" y="25"/>
                  </a:cubicBezTo>
                  <a:cubicBezTo>
                    <a:pt x="30" y="25"/>
                    <a:pt x="29" y="27"/>
                    <a:pt x="28" y="29"/>
                  </a:cubicBezTo>
                  <a:cubicBezTo>
                    <a:pt x="27" y="30"/>
                    <a:pt x="26" y="32"/>
                    <a:pt x="25" y="33"/>
                  </a:cubicBezTo>
                  <a:cubicBezTo>
                    <a:pt x="24" y="34"/>
                    <a:pt x="23" y="36"/>
                    <a:pt x="23" y="38"/>
                  </a:cubicBezTo>
                  <a:cubicBezTo>
                    <a:pt x="23" y="40"/>
                    <a:pt x="23" y="43"/>
                    <a:pt x="21" y="44"/>
                  </a:cubicBezTo>
                  <a:cubicBezTo>
                    <a:pt x="20" y="45"/>
                    <a:pt x="19" y="45"/>
                    <a:pt x="18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8" y="49"/>
                    <a:pt x="17" y="51"/>
                    <a:pt x="15" y="54"/>
                  </a:cubicBezTo>
                  <a:cubicBezTo>
                    <a:pt x="14" y="55"/>
                    <a:pt x="13" y="57"/>
                    <a:pt x="13" y="59"/>
                  </a:cubicBezTo>
                  <a:cubicBezTo>
                    <a:pt x="13" y="60"/>
                    <a:pt x="13" y="71"/>
                    <a:pt x="11" y="72"/>
                  </a:cubicBezTo>
                  <a:cubicBezTo>
                    <a:pt x="11" y="73"/>
                    <a:pt x="10" y="72"/>
                    <a:pt x="8" y="72"/>
                  </a:cubicBezTo>
                  <a:cubicBezTo>
                    <a:pt x="8" y="72"/>
                    <a:pt x="7" y="72"/>
                    <a:pt x="6" y="72"/>
                  </a:cubicBezTo>
                  <a:cubicBezTo>
                    <a:pt x="4" y="72"/>
                    <a:pt x="3" y="73"/>
                    <a:pt x="3" y="73"/>
                  </a:cubicBezTo>
                  <a:cubicBezTo>
                    <a:pt x="3" y="75"/>
                    <a:pt x="2" y="77"/>
                    <a:pt x="1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1" y="80"/>
                    <a:pt x="3" y="81"/>
                    <a:pt x="5" y="81"/>
                  </a:cubicBezTo>
                  <a:cubicBezTo>
                    <a:pt x="7" y="82"/>
                    <a:pt x="10" y="83"/>
                    <a:pt x="11" y="85"/>
                  </a:cubicBezTo>
                  <a:cubicBezTo>
                    <a:pt x="11" y="86"/>
                    <a:pt x="13" y="88"/>
                    <a:pt x="15" y="89"/>
                  </a:cubicBezTo>
                  <a:cubicBezTo>
                    <a:pt x="17" y="92"/>
                    <a:pt x="19" y="94"/>
                    <a:pt x="21" y="97"/>
                  </a:cubicBezTo>
                  <a:cubicBezTo>
                    <a:pt x="23" y="103"/>
                    <a:pt x="28" y="105"/>
                    <a:pt x="30" y="105"/>
                  </a:cubicBezTo>
                  <a:cubicBezTo>
                    <a:pt x="31" y="105"/>
                    <a:pt x="32" y="106"/>
                    <a:pt x="32" y="106"/>
                  </a:cubicBezTo>
                  <a:cubicBezTo>
                    <a:pt x="33" y="107"/>
                    <a:pt x="32" y="109"/>
                    <a:pt x="32" y="112"/>
                  </a:cubicBezTo>
                  <a:cubicBezTo>
                    <a:pt x="32" y="112"/>
                    <a:pt x="32" y="113"/>
                    <a:pt x="31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6"/>
                    <a:pt x="32" y="116"/>
                  </a:cubicBezTo>
                  <a:cubicBezTo>
                    <a:pt x="32" y="116"/>
                    <a:pt x="33" y="116"/>
                    <a:pt x="33" y="116"/>
                  </a:cubicBezTo>
                  <a:cubicBezTo>
                    <a:pt x="33" y="116"/>
                    <a:pt x="33" y="116"/>
                    <a:pt x="34" y="116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5" y="117"/>
                    <a:pt x="36" y="117"/>
                    <a:pt x="37" y="117"/>
                  </a:cubicBezTo>
                  <a:cubicBezTo>
                    <a:pt x="37" y="117"/>
                    <a:pt x="37" y="117"/>
                    <a:pt x="38" y="117"/>
                  </a:cubicBezTo>
                  <a:cubicBezTo>
                    <a:pt x="41" y="117"/>
                    <a:pt x="44" y="118"/>
                    <a:pt x="46" y="119"/>
                  </a:cubicBezTo>
                  <a:cubicBezTo>
                    <a:pt x="49" y="122"/>
                    <a:pt x="56" y="126"/>
                    <a:pt x="58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60" y="126"/>
                    <a:pt x="60" y="126"/>
                  </a:cubicBezTo>
                  <a:cubicBezTo>
                    <a:pt x="60" y="126"/>
                    <a:pt x="61" y="126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2" y="127"/>
                    <a:pt x="62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4" y="127"/>
                    <a:pt x="64" y="127"/>
                    <a:pt x="65" y="127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6" y="127"/>
                    <a:pt x="67" y="127"/>
                    <a:pt x="67" y="127"/>
                  </a:cubicBezTo>
                  <a:cubicBezTo>
                    <a:pt x="67" y="127"/>
                    <a:pt x="68" y="128"/>
                    <a:pt x="68" y="128"/>
                  </a:cubicBezTo>
                  <a:cubicBezTo>
                    <a:pt x="68" y="128"/>
                    <a:pt x="69" y="128"/>
                    <a:pt x="69" y="128"/>
                  </a:cubicBezTo>
                  <a:cubicBezTo>
                    <a:pt x="69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1" y="128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71" y="129"/>
                    <a:pt x="72" y="129"/>
                    <a:pt x="72" y="129"/>
                  </a:cubicBezTo>
                  <a:cubicBezTo>
                    <a:pt x="72" y="129"/>
                    <a:pt x="73" y="128"/>
                    <a:pt x="73" y="127"/>
                  </a:cubicBezTo>
                  <a:cubicBezTo>
                    <a:pt x="75" y="126"/>
                    <a:pt x="76" y="124"/>
                    <a:pt x="78" y="123"/>
                  </a:cubicBezTo>
                  <a:cubicBezTo>
                    <a:pt x="81" y="121"/>
                    <a:pt x="85" y="120"/>
                    <a:pt x="87" y="120"/>
                  </a:cubicBezTo>
                  <a:cubicBezTo>
                    <a:pt x="88" y="120"/>
                    <a:pt x="89" y="121"/>
                    <a:pt x="89" y="121"/>
                  </a:cubicBezTo>
                  <a:cubicBezTo>
                    <a:pt x="90" y="122"/>
                    <a:pt x="92" y="124"/>
                    <a:pt x="94" y="123"/>
                  </a:cubicBezTo>
                  <a:cubicBezTo>
                    <a:pt x="95" y="122"/>
                    <a:pt x="97" y="122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5" y="120"/>
                    <a:pt x="108" y="120"/>
                    <a:pt x="109" y="120"/>
                  </a:cubicBezTo>
                  <a:cubicBezTo>
                    <a:pt x="109" y="120"/>
                    <a:pt x="111" y="119"/>
                    <a:pt x="112" y="118"/>
                  </a:cubicBezTo>
                  <a:cubicBezTo>
                    <a:pt x="114" y="116"/>
                    <a:pt x="119" y="112"/>
                    <a:pt x="124" y="112"/>
                  </a:cubicBezTo>
                  <a:cubicBezTo>
                    <a:pt x="125" y="112"/>
                    <a:pt x="127" y="112"/>
                    <a:pt x="128" y="112"/>
                  </a:cubicBezTo>
                  <a:cubicBezTo>
                    <a:pt x="131" y="112"/>
                    <a:pt x="133" y="113"/>
                    <a:pt x="135" y="110"/>
                  </a:cubicBezTo>
                  <a:cubicBezTo>
                    <a:pt x="138" y="107"/>
                    <a:pt x="163" y="82"/>
                    <a:pt x="165" y="80"/>
                  </a:cubicBezTo>
                  <a:cubicBezTo>
                    <a:pt x="165" y="80"/>
                    <a:pt x="166" y="80"/>
                    <a:pt x="166" y="80"/>
                  </a:cubicBezTo>
                  <a:cubicBezTo>
                    <a:pt x="165" y="80"/>
                    <a:pt x="164" y="79"/>
                    <a:pt x="162" y="79"/>
                  </a:cubicBezTo>
                  <a:cubicBezTo>
                    <a:pt x="160" y="79"/>
                    <a:pt x="155" y="79"/>
                    <a:pt x="146" y="76"/>
                  </a:cubicBezTo>
                  <a:cubicBezTo>
                    <a:pt x="138" y="72"/>
                    <a:pt x="126" y="68"/>
                    <a:pt x="124" y="68"/>
                  </a:cubicBezTo>
                  <a:cubicBezTo>
                    <a:pt x="122" y="67"/>
                    <a:pt x="120" y="66"/>
                    <a:pt x="119" y="64"/>
                  </a:cubicBezTo>
                  <a:cubicBezTo>
                    <a:pt x="118" y="63"/>
                    <a:pt x="117" y="61"/>
                    <a:pt x="116" y="61"/>
                  </a:cubicBezTo>
                  <a:cubicBezTo>
                    <a:pt x="113" y="60"/>
                    <a:pt x="109" y="52"/>
                    <a:pt x="108" y="50"/>
                  </a:cubicBezTo>
                  <a:cubicBezTo>
                    <a:pt x="108" y="50"/>
                    <a:pt x="108" y="50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49"/>
                    <a:pt x="108" y="48"/>
                    <a:pt x="10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6" name="Freeform 201"/>
            <p:cNvSpPr>
              <a:spLocks/>
            </p:cNvSpPr>
            <p:nvPr/>
          </p:nvSpPr>
          <p:spPr bwMode="auto">
            <a:xfrm>
              <a:off x="12825413" y="7561263"/>
              <a:ext cx="973138" cy="1184275"/>
            </a:xfrm>
            <a:custGeom>
              <a:avLst/>
              <a:gdLst>
                <a:gd name="T0" fmla="*/ 143 w 183"/>
                <a:gd name="T1" fmla="*/ 200 h 226"/>
                <a:gd name="T2" fmla="*/ 135 w 183"/>
                <a:gd name="T3" fmla="*/ 189 h 226"/>
                <a:gd name="T4" fmla="*/ 121 w 183"/>
                <a:gd name="T5" fmla="*/ 178 h 226"/>
                <a:gd name="T6" fmla="*/ 128 w 183"/>
                <a:gd name="T7" fmla="*/ 168 h 226"/>
                <a:gd name="T8" fmla="*/ 133 w 183"/>
                <a:gd name="T9" fmla="*/ 157 h 226"/>
                <a:gd name="T10" fmla="*/ 136 w 183"/>
                <a:gd name="T11" fmla="*/ 145 h 226"/>
                <a:gd name="T12" fmla="*/ 143 w 183"/>
                <a:gd name="T13" fmla="*/ 136 h 226"/>
                <a:gd name="T14" fmla="*/ 153 w 183"/>
                <a:gd name="T15" fmla="*/ 121 h 226"/>
                <a:gd name="T16" fmla="*/ 161 w 183"/>
                <a:gd name="T17" fmla="*/ 103 h 226"/>
                <a:gd name="T18" fmla="*/ 161 w 183"/>
                <a:gd name="T19" fmla="*/ 102 h 226"/>
                <a:gd name="T20" fmla="*/ 162 w 183"/>
                <a:gd name="T21" fmla="*/ 87 h 226"/>
                <a:gd name="T22" fmla="*/ 172 w 183"/>
                <a:gd name="T23" fmla="*/ 70 h 226"/>
                <a:gd name="T24" fmla="*/ 177 w 183"/>
                <a:gd name="T25" fmla="*/ 66 h 226"/>
                <a:gd name="T26" fmla="*/ 181 w 183"/>
                <a:gd name="T27" fmla="*/ 63 h 226"/>
                <a:gd name="T28" fmla="*/ 176 w 183"/>
                <a:gd name="T29" fmla="*/ 55 h 226"/>
                <a:gd name="T30" fmla="*/ 167 w 183"/>
                <a:gd name="T31" fmla="*/ 18 h 226"/>
                <a:gd name="T32" fmla="*/ 151 w 183"/>
                <a:gd name="T33" fmla="*/ 0 h 226"/>
                <a:gd name="T34" fmla="*/ 149 w 183"/>
                <a:gd name="T35" fmla="*/ 2 h 226"/>
                <a:gd name="T36" fmla="*/ 147 w 183"/>
                <a:gd name="T37" fmla="*/ 3 h 226"/>
                <a:gd name="T38" fmla="*/ 144 w 183"/>
                <a:gd name="T39" fmla="*/ 5 h 226"/>
                <a:gd name="T40" fmla="*/ 131 w 183"/>
                <a:gd name="T41" fmla="*/ 16 h 226"/>
                <a:gd name="T42" fmla="*/ 110 w 183"/>
                <a:gd name="T43" fmla="*/ 13 h 226"/>
                <a:gd name="T44" fmla="*/ 33 w 183"/>
                <a:gd name="T45" fmla="*/ 14 h 226"/>
                <a:gd name="T46" fmla="*/ 23 w 183"/>
                <a:gd name="T47" fmla="*/ 42 h 226"/>
                <a:gd name="T48" fmla="*/ 21 w 183"/>
                <a:gd name="T49" fmla="*/ 86 h 226"/>
                <a:gd name="T50" fmla="*/ 7 w 183"/>
                <a:gd name="T51" fmla="*/ 99 h 226"/>
                <a:gd name="T52" fmla="*/ 1 w 183"/>
                <a:gd name="T53" fmla="*/ 108 h 226"/>
                <a:gd name="T54" fmla="*/ 1 w 183"/>
                <a:gd name="T55" fmla="*/ 119 h 226"/>
                <a:gd name="T56" fmla="*/ 6 w 183"/>
                <a:gd name="T57" fmla="*/ 127 h 226"/>
                <a:gd name="T58" fmla="*/ 6 w 183"/>
                <a:gd name="T59" fmla="*/ 131 h 226"/>
                <a:gd name="T60" fmla="*/ 7 w 183"/>
                <a:gd name="T61" fmla="*/ 133 h 226"/>
                <a:gd name="T62" fmla="*/ 8 w 183"/>
                <a:gd name="T63" fmla="*/ 134 h 226"/>
                <a:gd name="T64" fmla="*/ 10 w 183"/>
                <a:gd name="T65" fmla="*/ 135 h 226"/>
                <a:gd name="T66" fmla="*/ 10 w 183"/>
                <a:gd name="T67" fmla="*/ 141 h 226"/>
                <a:gd name="T68" fmla="*/ 15 w 183"/>
                <a:gd name="T69" fmla="*/ 147 h 226"/>
                <a:gd name="T70" fmla="*/ 17 w 183"/>
                <a:gd name="T71" fmla="*/ 149 h 226"/>
                <a:gd name="T72" fmla="*/ 18 w 183"/>
                <a:gd name="T73" fmla="*/ 151 h 226"/>
                <a:gd name="T74" fmla="*/ 19 w 183"/>
                <a:gd name="T75" fmla="*/ 154 h 226"/>
                <a:gd name="T76" fmla="*/ 17 w 183"/>
                <a:gd name="T77" fmla="*/ 165 h 226"/>
                <a:gd name="T78" fmla="*/ 23 w 183"/>
                <a:gd name="T79" fmla="*/ 169 h 226"/>
                <a:gd name="T80" fmla="*/ 38 w 183"/>
                <a:gd name="T81" fmla="*/ 182 h 226"/>
                <a:gd name="T82" fmla="*/ 49 w 183"/>
                <a:gd name="T83" fmla="*/ 195 h 226"/>
                <a:gd name="T84" fmla="*/ 59 w 183"/>
                <a:gd name="T85" fmla="*/ 207 h 226"/>
                <a:gd name="T86" fmla="*/ 60 w 183"/>
                <a:gd name="T87" fmla="*/ 208 h 226"/>
                <a:gd name="T88" fmla="*/ 61 w 183"/>
                <a:gd name="T89" fmla="*/ 209 h 226"/>
                <a:gd name="T90" fmla="*/ 66 w 183"/>
                <a:gd name="T91" fmla="*/ 215 h 226"/>
                <a:gd name="T92" fmla="*/ 72 w 183"/>
                <a:gd name="T93" fmla="*/ 215 h 226"/>
                <a:gd name="T94" fmla="*/ 83 w 183"/>
                <a:gd name="T95" fmla="*/ 214 h 226"/>
                <a:gd name="T96" fmla="*/ 92 w 183"/>
                <a:gd name="T97" fmla="*/ 220 h 226"/>
                <a:gd name="T98" fmla="*/ 95 w 183"/>
                <a:gd name="T99" fmla="*/ 223 h 226"/>
                <a:gd name="T100" fmla="*/ 98 w 183"/>
                <a:gd name="T101" fmla="*/ 225 h 226"/>
                <a:gd name="T102" fmla="*/ 103 w 183"/>
                <a:gd name="T103" fmla="*/ 223 h 226"/>
                <a:gd name="T104" fmla="*/ 105 w 183"/>
                <a:gd name="T105" fmla="*/ 223 h 226"/>
                <a:gd name="T106" fmla="*/ 110 w 183"/>
                <a:gd name="T107" fmla="*/ 225 h 226"/>
                <a:gd name="T108" fmla="*/ 122 w 183"/>
                <a:gd name="T109" fmla="*/ 223 h 226"/>
                <a:gd name="T110" fmla="*/ 130 w 183"/>
                <a:gd name="T111" fmla="*/ 220 h 226"/>
                <a:gd name="T112" fmla="*/ 141 w 183"/>
                <a:gd name="T113" fmla="*/ 211 h 226"/>
                <a:gd name="T114" fmla="*/ 151 w 183"/>
                <a:gd name="T115" fmla="*/ 212 h 226"/>
                <a:gd name="T116" fmla="*/ 151 w 183"/>
                <a:gd name="T117" fmla="*/ 2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226">
                  <a:moveTo>
                    <a:pt x="152" y="205"/>
                  </a:moveTo>
                  <a:cubicBezTo>
                    <a:pt x="152" y="205"/>
                    <a:pt x="152" y="205"/>
                    <a:pt x="152" y="205"/>
                  </a:cubicBezTo>
                  <a:cubicBezTo>
                    <a:pt x="150" y="205"/>
                    <a:pt x="146" y="203"/>
                    <a:pt x="143" y="200"/>
                  </a:cubicBezTo>
                  <a:cubicBezTo>
                    <a:pt x="142" y="199"/>
                    <a:pt x="141" y="198"/>
                    <a:pt x="141" y="196"/>
                  </a:cubicBezTo>
                  <a:cubicBezTo>
                    <a:pt x="141" y="195"/>
                    <a:pt x="140" y="195"/>
                    <a:pt x="140" y="194"/>
                  </a:cubicBezTo>
                  <a:cubicBezTo>
                    <a:pt x="139" y="192"/>
                    <a:pt x="137" y="190"/>
                    <a:pt x="135" y="189"/>
                  </a:cubicBezTo>
                  <a:cubicBezTo>
                    <a:pt x="133" y="187"/>
                    <a:pt x="132" y="185"/>
                    <a:pt x="131" y="184"/>
                  </a:cubicBezTo>
                  <a:cubicBezTo>
                    <a:pt x="131" y="182"/>
                    <a:pt x="128" y="182"/>
                    <a:pt x="126" y="181"/>
                  </a:cubicBezTo>
                  <a:cubicBezTo>
                    <a:pt x="124" y="180"/>
                    <a:pt x="122" y="180"/>
                    <a:pt x="121" y="178"/>
                  </a:cubicBezTo>
                  <a:cubicBezTo>
                    <a:pt x="120" y="176"/>
                    <a:pt x="121" y="175"/>
                    <a:pt x="121" y="174"/>
                  </a:cubicBezTo>
                  <a:cubicBezTo>
                    <a:pt x="122" y="173"/>
                    <a:pt x="123" y="173"/>
                    <a:pt x="123" y="171"/>
                  </a:cubicBezTo>
                  <a:cubicBezTo>
                    <a:pt x="123" y="169"/>
                    <a:pt x="124" y="168"/>
                    <a:pt x="128" y="168"/>
                  </a:cubicBezTo>
                  <a:cubicBezTo>
                    <a:pt x="129" y="168"/>
                    <a:pt x="130" y="168"/>
                    <a:pt x="130" y="168"/>
                  </a:cubicBezTo>
                  <a:cubicBezTo>
                    <a:pt x="131" y="168"/>
                    <a:pt x="132" y="168"/>
                    <a:pt x="132" y="168"/>
                  </a:cubicBezTo>
                  <a:cubicBezTo>
                    <a:pt x="132" y="167"/>
                    <a:pt x="133" y="161"/>
                    <a:pt x="133" y="157"/>
                  </a:cubicBezTo>
                  <a:cubicBezTo>
                    <a:pt x="133" y="155"/>
                    <a:pt x="134" y="152"/>
                    <a:pt x="136" y="151"/>
                  </a:cubicBezTo>
                  <a:cubicBezTo>
                    <a:pt x="137" y="149"/>
                    <a:pt x="137" y="148"/>
                    <a:pt x="137" y="147"/>
                  </a:cubicBezTo>
                  <a:cubicBezTo>
                    <a:pt x="136" y="146"/>
                    <a:pt x="136" y="146"/>
                    <a:pt x="136" y="145"/>
                  </a:cubicBezTo>
                  <a:cubicBezTo>
                    <a:pt x="136" y="144"/>
                    <a:pt x="138" y="143"/>
                    <a:pt x="139" y="142"/>
                  </a:cubicBezTo>
                  <a:cubicBezTo>
                    <a:pt x="140" y="142"/>
                    <a:pt x="141" y="141"/>
                    <a:pt x="142" y="141"/>
                  </a:cubicBezTo>
                  <a:cubicBezTo>
                    <a:pt x="143" y="140"/>
                    <a:pt x="143" y="138"/>
                    <a:pt x="143" y="136"/>
                  </a:cubicBezTo>
                  <a:cubicBezTo>
                    <a:pt x="143" y="134"/>
                    <a:pt x="144" y="131"/>
                    <a:pt x="145" y="130"/>
                  </a:cubicBezTo>
                  <a:cubicBezTo>
                    <a:pt x="146" y="129"/>
                    <a:pt x="147" y="127"/>
                    <a:pt x="148" y="125"/>
                  </a:cubicBezTo>
                  <a:cubicBezTo>
                    <a:pt x="150" y="123"/>
                    <a:pt x="151" y="121"/>
                    <a:pt x="153" y="121"/>
                  </a:cubicBezTo>
                  <a:cubicBezTo>
                    <a:pt x="154" y="121"/>
                    <a:pt x="157" y="119"/>
                    <a:pt x="157" y="116"/>
                  </a:cubicBezTo>
                  <a:cubicBezTo>
                    <a:pt x="157" y="115"/>
                    <a:pt x="158" y="113"/>
                    <a:pt x="159" y="111"/>
                  </a:cubicBezTo>
                  <a:cubicBezTo>
                    <a:pt x="160" y="109"/>
                    <a:pt x="161" y="106"/>
                    <a:pt x="161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1"/>
                    <a:pt x="161" y="101"/>
                  </a:cubicBezTo>
                  <a:cubicBezTo>
                    <a:pt x="160" y="98"/>
                    <a:pt x="159" y="95"/>
                    <a:pt x="160" y="92"/>
                  </a:cubicBezTo>
                  <a:cubicBezTo>
                    <a:pt x="160" y="90"/>
                    <a:pt x="161" y="89"/>
                    <a:pt x="162" y="87"/>
                  </a:cubicBezTo>
                  <a:cubicBezTo>
                    <a:pt x="165" y="83"/>
                    <a:pt x="167" y="80"/>
                    <a:pt x="166" y="77"/>
                  </a:cubicBezTo>
                  <a:cubicBezTo>
                    <a:pt x="165" y="74"/>
                    <a:pt x="168" y="72"/>
                    <a:pt x="170" y="71"/>
                  </a:cubicBezTo>
                  <a:cubicBezTo>
                    <a:pt x="171" y="71"/>
                    <a:pt x="172" y="70"/>
                    <a:pt x="172" y="70"/>
                  </a:cubicBezTo>
                  <a:cubicBezTo>
                    <a:pt x="173" y="69"/>
                    <a:pt x="174" y="69"/>
                    <a:pt x="174" y="68"/>
                  </a:cubicBezTo>
                  <a:cubicBezTo>
                    <a:pt x="175" y="68"/>
                    <a:pt x="176" y="67"/>
                    <a:pt x="176" y="67"/>
                  </a:cubicBezTo>
                  <a:cubicBezTo>
                    <a:pt x="177" y="67"/>
                    <a:pt x="177" y="66"/>
                    <a:pt x="177" y="66"/>
                  </a:cubicBezTo>
                  <a:cubicBezTo>
                    <a:pt x="178" y="66"/>
                    <a:pt x="178" y="66"/>
                    <a:pt x="178" y="65"/>
                  </a:cubicBezTo>
                  <a:cubicBezTo>
                    <a:pt x="179" y="65"/>
                    <a:pt x="179" y="65"/>
                    <a:pt x="179" y="64"/>
                  </a:cubicBezTo>
                  <a:cubicBezTo>
                    <a:pt x="180" y="64"/>
                    <a:pt x="180" y="63"/>
                    <a:pt x="181" y="63"/>
                  </a:cubicBezTo>
                  <a:cubicBezTo>
                    <a:pt x="181" y="63"/>
                    <a:pt x="181" y="62"/>
                    <a:pt x="182" y="62"/>
                  </a:cubicBezTo>
                  <a:cubicBezTo>
                    <a:pt x="182" y="61"/>
                    <a:pt x="182" y="61"/>
                    <a:pt x="183" y="60"/>
                  </a:cubicBezTo>
                  <a:cubicBezTo>
                    <a:pt x="180" y="58"/>
                    <a:pt x="178" y="55"/>
                    <a:pt x="176" y="55"/>
                  </a:cubicBezTo>
                  <a:cubicBezTo>
                    <a:pt x="172" y="53"/>
                    <a:pt x="169" y="45"/>
                    <a:pt x="169" y="36"/>
                  </a:cubicBezTo>
                  <a:cubicBezTo>
                    <a:pt x="169" y="30"/>
                    <a:pt x="168" y="24"/>
                    <a:pt x="167" y="21"/>
                  </a:cubicBezTo>
                  <a:cubicBezTo>
                    <a:pt x="167" y="20"/>
                    <a:pt x="167" y="18"/>
                    <a:pt x="167" y="18"/>
                  </a:cubicBezTo>
                  <a:cubicBezTo>
                    <a:pt x="166" y="15"/>
                    <a:pt x="162" y="9"/>
                    <a:pt x="157" y="7"/>
                  </a:cubicBezTo>
                  <a:cubicBezTo>
                    <a:pt x="154" y="5"/>
                    <a:pt x="152" y="3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0" y="1"/>
                    <a:pt x="150" y="1"/>
                  </a:cubicBezTo>
                  <a:cubicBezTo>
                    <a:pt x="150" y="1"/>
                    <a:pt x="150" y="2"/>
                    <a:pt x="150" y="2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2"/>
                    <a:pt x="149" y="2"/>
                    <a:pt x="148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7" y="3"/>
                    <a:pt x="147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3"/>
                    <a:pt x="146" y="3"/>
                    <a:pt x="145" y="3"/>
                  </a:cubicBezTo>
                  <a:cubicBezTo>
                    <a:pt x="145" y="3"/>
                    <a:pt x="144" y="4"/>
                    <a:pt x="144" y="5"/>
                  </a:cubicBezTo>
                  <a:cubicBezTo>
                    <a:pt x="143" y="8"/>
                    <a:pt x="142" y="11"/>
                    <a:pt x="138" y="11"/>
                  </a:cubicBezTo>
                  <a:cubicBezTo>
                    <a:pt x="136" y="11"/>
                    <a:pt x="135" y="12"/>
                    <a:pt x="135" y="13"/>
                  </a:cubicBezTo>
                  <a:cubicBezTo>
                    <a:pt x="134" y="15"/>
                    <a:pt x="133" y="16"/>
                    <a:pt x="131" y="16"/>
                  </a:cubicBezTo>
                  <a:cubicBezTo>
                    <a:pt x="128" y="16"/>
                    <a:pt x="126" y="14"/>
                    <a:pt x="125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2"/>
                    <a:pt x="107" y="10"/>
                    <a:pt x="106" y="11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8"/>
                    <a:pt x="23" y="85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87"/>
                    <a:pt x="12" y="89"/>
                    <a:pt x="12" y="91"/>
                  </a:cubicBezTo>
                  <a:cubicBezTo>
                    <a:pt x="12" y="94"/>
                    <a:pt x="11" y="98"/>
                    <a:pt x="7" y="99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5" y="107"/>
                    <a:pt x="2" y="107"/>
                  </a:cubicBezTo>
                  <a:cubicBezTo>
                    <a:pt x="1" y="107"/>
                    <a:pt x="1" y="108"/>
                    <a:pt x="1" y="108"/>
                  </a:cubicBezTo>
                  <a:cubicBezTo>
                    <a:pt x="1" y="108"/>
                    <a:pt x="2" y="109"/>
                    <a:pt x="2" y="109"/>
                  </a:cubicBezTo>
                  <a:cubicBezTo>
                    <a:pt x="3" y="111"/>
                    <a:pt x="4" y="114"/>
                    <a:pt x="2" y="115"/>
                  </a:cubicBezTo>
                  <a:cubicBezTo>
                    <a:pt x="1" y="117"/>
                    <a:pt x="0" y="118"/>
                    <a:pt x="1" y="119"/>
                  </a:cubicBezTo>
                  <a:cubicBezTo>
                    <a:pt x="1" y="120"/>
                    <a:pt x="2" y="120"/>
                    <a:pt x="3" y="120"/>
                  </a:cubicBezTo>
                  <a:cubicBezTo>
                    <a:pt x="4" y="120"/>
                    <a:pt x="4" y="120"/>
                    <a:pt x="5" y="121"/>
                  </a:cubicBezTo>
                  <a:cubicBezTo>
                    <a:pt x="6" y="122"/>
                    <a:pt x="6" y="124"/>
                    <a:pt x="6" y="127"/>
                  </a:cubicBezTo>
                  <a:cubicBezTo>
                    <a:pt x="6" y="127"/>
                    <a:pt x="6" y="128"/>
                    <a:pt x="6" y="129"/>
                  </a:cubicBezTo>
                  <a:cubicBezTo>
                    <a:pt x="6" y="130"/>
                    <a:pt x="6" y="130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2"/>
                  </a:cubicBezTo>
                  <a:cubicBezTo>
                    <a:pt x="6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3"/>
                  </a:cubicBezTo>
                  <a:cubicBezTo>
                    <a:pt x="7" y="133"/>
                    <a:pt x="7" y="133"/>
                    <a:pt x="8" y="13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5"/>
                    <a:pt x="11" y="135"/>
                    <a:pt x="11" y="135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1" y="142"/>
                    <a:pt x="13" y="145"/>
                    <a:pt x="15" y="147"/>
                  </a:cubicBezTo>
                  <a:cubicBezTo>
                    <a:pt x="15" y="147"/>
                    <a:pt x="15" y="147"/>
                    <a:pt x="15" y="148"/>
                  </a:cubicBezTo>
                  <a:cubicBezTo>
                    <a:pt x="16" y="148"/>
                    <a:pt x="16" y="148"/>
                    <a:pt x="16" y="149"/>
                  </a:cubicBezTo>
                  <a:cubicBezTo>
                    <a:pt x="16" y="149"/>
                    <a:pt x="16" y="149"/>
                    <a:pt x="17" y="149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2"/>
                    <a:pt x="18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9" y="153"/>
                    <a:pt x="19" y="154"/>
                  </a:cubicBezTo>
                  <a:cubicBezTo>
                    <a:pt x="20" y="156"/>
                    <a:pt x="21" y="158"/>
                    <a:pt x="20" y="161"/>
                  </a:cubicBezTo>
                  <a:cubicBezTo>
                    <a:pt x="20" y="162"/>
                    <a:pt x="19" y="162"/>
                    <a:pt x="18" y="163"/>
                  </a:cubicBezTo>
                  <a:cubicBezTo>
                    <a:pt x="17" y="164"/>
                    <a:pt x="17" y="164"/>
                    <a:pt x="17" y="165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25" y="170"/>
                    <a:pt x="30" y="170"/>
                    <a:pt x="33" y="174"/>
                  </a:cubicBezTo>
                  <a:cubicBezTo>
                    <a:pt x="34" y="175"/>
                    <a:pt x="34" y="176"/>
                    <a:pt x="35" y="177"/>
                  </a:cubicBezTo>
                  <a:cubicBezTo>
                    <a:pt x="37" y="179"/>
                    <a:pt x="38" y="180"/>
                    <a:pt x="38" y="182"/>
                  </a:cubicBezTo>
                  <a:cubicBezTo>
                    <a:pt x="38" y="182"/>
                    <a:pt x="38" y="183"/>
                    <a:pt x="40" y="184"/>
                  </a:cubicBezTo>
                  <a:cubicBezTo>
                    <a:pt x="41" y="185"/>
                    <a:pt x="43" y="186"/>
                    <a:pt x="44" y="187"/>
                  </a:cubicBezTo>
                  <a:cubicBezTo>
                    <a:pt x="49" y="191"/>
                    <a:pt x="49" y="193"/>
                    <a:pt x="49" y="195"/>
                  </a:cubicBezTo>
                  <a:cubicBezTo>
                    <a:pt x="49" y="196"/>
                    <a:pt x="52" y="198"/>
                    <a:pt x="56" y="200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60" y="207"/>
                    <a:pt x="60" y="207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1" y="208"/>
                    <a:pt x="61" y="208"/>
                    <a:pt x="61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1" y="209"/>
                    <a:pt x="62" y="210"/>
                    <a:pt x="62" y="210"/>
                  </a:cubicBezTo>
                  <a:cubicBezTo>
                    <a:pt x="63" y="212"/>
                    <a:pt x="65" y="214"/>
                    <a:pt x="66" y="215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66" y="215"/>
                    <a:pt x="67" y="216"/>
                    <a:pt x="68" y="216"/>
                  </a:cubicBezTo>
                  <a:cubicBezTo>
                    <a:pt x="69" y="216"/>
                    <a:pt x="69" y="216"/>
                    <a:pt x="70" y="216"/>
                  </a:cubicBezTo>
                  <a:cubicBezTo>
                    <a:pt x="71" y="216"/>
                    <a:pt x="71" y="216"/>
                    <a:pt x="72" y="215"/>
                  </a:cubicBezTo>
                  <a:cubicBezTo>
                    <a:pt x="73" y="214"/>
                    <a:pt x="74" y="214"/>
                    <a:pt x="75" y="214"/>
                  </a:cubicBezTo>
                  <a:cubicBezTo>
                    <a:pt x="77" y="214"/>
                    <a:pt x="78" y="215"/>
                    <a:pt x="79" y="215"/>
                  </a:cubicBezTo>
                  <a:cubicBezTo>
                    <a:pt x="80" y="215"/>
                    <a:pt x="82" y="214"/>
                    <a:pt x="83" y="214"/>
                  </a:cubicBezTo>
                  <a:cubicBezTo>
                    <a:pt x="84" y="214"/>
                    <a:pt x="85" y="214"/>
                    <a:pt x="85" y="214"/>
                  </a:cubicBezTo>
                  <a:cubicBezTo>
                    <a:pt x="86" y="215"/>
                    <a:pt x="89" y="217"/>
                    <a:pt x="92" y="220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2" y="220"/>
                    <a:pt x="93" y="221"/>
                    <a:pt x="93" y="221"/>
                  </a:cubicBezTo>
                  <a:cubicBezTo>
                    <a:pt x="94" y="221"/>
                    <a:pt x="94" y="222"/>
                    <a:pt x="94" y="222"/>
                  </a:cubicBezTo>
                  <a:cubicBezTo>
                    <a:pt x="94" y="222"/>
                    <a:pt x="95" y="222"/>
                    <a:pt x="95" y="223"/>
                  </a:cubicBezTo>
                  <a:cubicBezTo>
                    <a:pt x="95" y="223"/>
                    <a:pt x="96" y="223"/>
                    <a:pt x="96" y="224"/>
                  </a:cubicBezTo>
                  <a:cubicBezTo>
                    <a:pt x="96" y="224"/>
                    <a:pt x="97" y="224"/>
                    <a:pt x="97" y="224"/>
                  </a:cubicBezTo>
                  <a:cubicBezTo>
                    <a:pt x="97" y="225"/>
                    <a:pt x="98" y="225"/>
                    <a:pt x="98" y="225"/>
                  </a:cubicBezTo>
                  <a:cubicBezTo>
                    <a:pt x="99" y="225"/>
                    <a:pt x="100" y="224"/>
                    <a:pt x="102" y="224"/>
                  </a:cubicBezTo>
                  <a:cubicBezTo>
                    <a:pt x="102" y="224"/>
                    <a:pt x="102" y="224"/>
                    <a:pt x="102" y="224"/>
                  </a:cubicBezTo>
                  <a:cubicBezTo>
                    <a:pt x="103" y="224"/>
                    <a:pt x="103" y="224"/>
                    <a:pt x="103" y="223"/>
                  </a:cubicBezTo>
                  <a:cubicBezTo>
                    <a:pt x="103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5" y="223"/>
                    <a:pt x="105" y="223"/>
                    <a:pt x="105" y="223"/>
                  </a:cubicBezTo>
                  <a:cubicBezTo>
                    <a:pt x="105" y="223"/>
                    <a:pt x="106" y="223"/>
                    <a:pt x="106" y="223"/>
                  </a:cubicBezTo>
                  <a:cubicBezTo>
                    <a:pt x="106" y="223"/>
                    <a:pt x="106" y="223"/>
                    <a:pt x="106" y="223"/>
                  </a:cubicBezTo>
                  <a:cubicBezTo>
                    <a:pt x="108" y="223"/>
                    <a:pt x="109" y="224"/>
                    <a:pt x="110" y="225"/>
                  </a:cubicBezTo>
                  <a:cubicBezTo>
                    <a:pt x="111" y="225"/>
                    <a:pt x="112" y="226"/>
                    <a:pt x="112" y="226"/>
                  </a:cubicBezTo>
                  <a:cubicBezTo>
                    <a:pt x="113" y="224"/>
                    <a:pt x="117" y="222"/>
                    <a:pt x="120" y="222"/>
                  </a:cubicBezTo>
                  <a:cubicBezTo>
                    <a:pt x="121" y="222"/>
                    <a:pt x="121" y="222"/>
                    <a:pt x="122" y="223"/>
                  </a:cubicBezTo>
                  <a:cubicBezTo>
                    <a:pt x="122" y="223"/>
                    <a:pt x="124" y="223"/>
                    <a:pt x="125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7" y="222"/>
                    <a:pt x="129" y="221"/>
                    <a:pt x="130" y="220"/>
                  </a:cubicBezTo>
                  <a:cubicBezTo>
                    <a:pt x="131" y="219"/>
                    <a:pt x="131" y="219"/>
                    <a:pt x="131" y="219"/>
                  </a:cubicBezTo>
                  <a:cubicBezTo>
                    <a:pt x="132" y="218"/>
                    <a:pt x="132" y="218"/>
                    <a:pt x="133" y="217"/>
                  </a:cubicBezTo>
                  <a:cubicBezTo>
                    <a:pt x="133" y="215"/>
                    <a:pt x="138" y="212"/>
                    <a:pt x="141" y="21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46" y="210"/>
                    <a:pt x="149" y="210"/>
                    <a:pt x="150" y="212"/>
                  </a:cubicBezTo>
                  <a:cubicBezTo>
                    <a:pt x="150" y="212"/>
                    <a:pt x="150" y="212"/>
                    <a:pt x="151" y="212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1" y="212"/>
                    <a:pt x="151" y="213"/>
                    <a:pt x="151" y="213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2" y="211"/>
                    <a:pt x="152" y="210"/>
                    <a:pt x="152" y="209"/>
                  </a:cubicBezTo>
                  <a:cubicBezTo>
                    <a:pt x="152" y="208"/>
                    <a:pt x="152" y="206"/>
                    <a:pt x="152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7" name="Freeform 202"/>
            <p:cNvSpPr>
              <a:spLocks/>
            </p:cNvSpPr>
            <p:nvPr/>
          </p:nvSpPr>
          <p:spPr bwMode="auto">
            <a:xfrm>
              <a:off x="13457238" y="9540875"/>
              <a:ext cx="180975" cy="434975"/>
            </a:xfrm>
            <a:custGeom>
              <a:avLst/>
              <a:gdLst>
                <a:gd name="T0" fmla="*/ 32 w 34"/>
                <a:gd name="T1" fmla="*/ 56 h 83"/>
                <a:gd name="T2" fmla="*/ 31 w 34"/>
                <a:gd name="T3" fmla="*/ 55 h 83"/>
                <a:gd name="T4" fmla="*/ 31 w 34"/>
                <a:gd name="T5" fmla="*/ 55 h 83"/>
                <a:gd name="T6" fmla="*/ 30 w 34"/>
                <a:gd name="T7" fmla="*/ 54 h 83"/>
                <a:gd name="T8" fmla="*/ 29 w 34"/>
                <a:gd name="T9" fmla="*/ 53 h 83"/>
                <a:gd name="T10" fmla="*/ 28 w 34"/>
                <a:gd name="T11" fmla="*/ 52 h 83"/>
                <a:gd name="T12" fmla="*/ 27 w 34"/>
                <a:gd name="T13" fmla="*/ 51 h 83"/>
                <a:gd name="T14" fmla="*/ 27 w 34"/>
                <a:gd name="T15" fmla="*/ 51 h 83"/>
                <a:gd name="T16" fmla="*/ 27 w 34"/>
                <a:gd name="T17" fmla="*/ 51 h 83"/>
                <a:gd name="T18" fmla="*/ 24 w 34"/>
                <a:gd name="T19" fmla="*/ 53 h 83"/>
                <a:gd name="T20" fmla="*/ 13 w 34"/>
                <a:gd name="T21" fmla="*/ 34 h 83"/>
                <a:gd name="T22" fmla="*/ 14 w 34"/>
                <a:gd name="T23" fmla="*/ 24 h 83"/>
                <a:gd name="T24" fmla="*/ 14 w 34"/>
                <a:gd name="T25" fmla="*/ 14 h 83"/>
                <a:gd name="T26" fmla="*/ 10 w 34"/>
                <a:gd name="T27" fmla="*/ 0 h 83"/>
                <a:gd name="T28" fmla="*/ 6 w 34"/>
                <a:gd name="T29" fmla="*/ 0 h 83"/>
                <a:gd name="T30" fmla="*/ 7 w 34"/>
                <a:gd name="T31" fmla="*/ 2 h 83"/>
                <a:gd name="T32" fmla="*/ 7 w 34"/>
                <a:gd name="T33" fmla="*/ 2 h 83"/>
                <a:gd name="T34" fmla="*/ 8 w 34"/>
                <a:gd name="T35" fmla="*/ 3 h 83"/>
                <a:gd name="T36" fmla="*/ 8 w 34"/>
                <a:gd name="T37" fmla="*/ 4 h 83"/>
                <a:gd name="T38" fmla="*/ 9 w 34"/>
                <a:gd name="T39" fmla="*/ 5 h 83"/>
                <a:gd name="T40" fmla="*/ 9 w 34"/>
                <a:gd name="T41" fmla="*/ 6 h 83"/>
                <a:gd name="T42" fmla="*/ 9 w 34"/>
                <a:gd name="T43" fmla="*/ 7 h 83"/>
                <a:gd name="T44" fmla="*/ 9 w 34"/>
                <a:gd name="T45" fmla="*/ 7 h 83"/>
                <a:gd name="T46" fmla="*/ 10 w 34"/>
                <a:gd name="T47" fmla="*/ 8 h 83"/>
                <a:gd name="T48" fmla="*/ 10 w 34"/>
                <a:gd name="T49" fmla="*/ 9 h 83"/>
                <a:gd name="T50" fmla="*/ 10 w 34"/>
                <a:gd name="T51" fmla="*/ 10 h 83"/>
                <a:gd name="T52" fmla="*/ 10 w 34"/>
                <a:gd name="T53" fmla="*/ 11 h 83"/>
                <a:gd name="T54" fmla="*/ 10 w 34"/>
                <a:gd name="T55" fmla="*/ 11 h 83"/>
                <a:gd name="T56" fmla="*/ 9 w 34"/>
                <a:gd name="T57" fmla="*/ 12 h 83"/>
                <a:gd name="T58" fmla="*/ 8 w 34"/>
                <a:gd name="T59" fmla="*/ 12 h 83"/>
                <a:gd name="T60" fmla="*/ 7 w 34"/>
                <a:gd name="T61" fmla="*/ 12 h 83"/>
                <a:gd name="T62" fmla="*/ 6 w 34"/>
                <a:gd name="T63" fmla="*/ 13 h 83"/>
                <a:gd name="T64" fmla="*/ 6 w 34"/>
                <a:gd name="T65" fmla="*/ 30 h 83"/>
                <a:gd name="T66" fmla="*/ 7 w 34"/>
                <a:gd name="T67" fmla="*/ 31 h 83"/>
                <a:gd name="T68" fmla="*/ 7 w 34"/>
                <a:gd name="T69" fmla="*/ 32 h 83"/>
                <a:gd name="T70" fmla="*/ 4 w 34"/>
                <a:gd name="T71" fmla="*/ 33 h 83"/>
                <a:gd name="T72" fmla="*/ 2 w 34"/>
                <a:gd name="T73" fmla="*/ 34 h 83"/>
                <a:gd name="T74" fmla="*/ 0 w 34"/>
                <a:gd name="T75" fmla="*/ 45 h 83"/>
                <a:gd name="T76" fmla="*/ 1 w 34"/>
                <a:gd name="T77" fmla="*/ 47 h 83"/>
                <a:gd name="T78" fmla="*/ 2 w 34"/>
                <a:gd name="T79" fmla="*/ 49 h 83"/>
                <a:gd name="T80" fmla="*/ 3 w 34"/>
                <a:gd name="T81" fmla="*/ 49 h 83"/>
                <a:gd name="T82" fmla="*/ 3 w 34"/>
                <a:gd name="T83" fmla="*/ 49 h 83"/>
                <a:gd name="T84" fmla="*/ 4 w 34"/>
                <a:gd name="T85" fmla="*/ 51 h 83"/>
                <a:gd name="T86" fmla="*/ 7 w 34"/>
                <a:gd name="T87" fmla="*/ 53 h 83"/>
                <a:gd name="T88" fmla="*/ 7 w 34"/>
                <a:gd name="T89" fmla="*/ 53 h 83"/>
                <a:gd name="T90" fmla="*/ 7 w 34"/>
                <a:gd name="T91" fmla="*/ 53 h 83"/>
                <a:gd name="T92" fmla="*/ 8 w 34"/>
                <a:gd name="T93" fmla="*/ 54 h 83"/>
                <a:gd name="T94" fmla="*/ 9 w 34"/>
                <a:gd name="T95" fmla="*/ 54 h 83"/>
                <a:gd name="T96" fmla="*/ 10 w 34"/>
                <a:gd name="T97" fmla="*/ 53 h 83"/>
                <a:gd name="T98" fmla="*/ 15 w 34"/>
                <a:gd name="T99" fmla="*/ 53 h 83"/>
                <a:gd name="T100" fmla="*/ 19 w 34"/>
                <a:gd name="T101" fmla="*/ 56 h 83"/>
                <a:gd name="T102" fmla="*/ 17 w 34"/>
                <a:gd name="T103" fmla="*/ 66 h 83"/>
                <a:gd name="T104" fmla="*/ 17 w 34"/>
                <a:gd name="T105" fmla="*/ 71 h 83"/>
                <a:gd name="T106" fmla="*/ 25 w 34"/>
                <a:gd name="T107" fmla="*/ 83 h 83"/>
                <a:gd name="T108" fmla="*/ 25 w 34"/>
                <a:gd name="T109" fmla="*/ 82 h 83"/>
                <a:gd name="T110" fmla="*/ 26 w 34"/>
                <a:gd name="T111" fmla="*/ 73 h 83"/>
                <a:gd name="T112" fmla="*/ 30 w 34"/>
                <a:gd name="T113" fmla="*/ 72 h 83"/>
                <a:gd name="T114" fmla="*/ 32 w 34"/>
                <a:gd name="T115" fmla="*/ 67 h 83"/>
                <a:gd name="T116" fmla="*/ 33 w 34"/>
                <a:gd name="T117" fmla="*/ 60 h 83"/>
                <a:gd name="T118" fmla="*/ 32 w 34"/>
                <a:gd name="T119" fmla="*/ 5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" h="83">
                  <a:moveTo>
                    <a:pt x="32" y="56"/>
                  </a:moveTo>
                  <a:cubicBezTo>
                    <a:pt x="32" y="56"/>
                    <a:pt x="32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29" y="53"/>
                    <a:pt x="29" y="53"/>
                  </a:cubicBezTo>
                  <a:cubicBezTo>
                    <a:pt x="29" y="53"/>
                    <a:pt x="28" y="52"/>
                    <a:pt x="28" y="52"/>
                  </a:cubicBezTo>
                  <a:cubicBezTo>
                    <a:pt x="28" y="52"/>
                    <a:pt x="28" y="52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2"/>
                    <a:pt x="25" y="53"/>
                    <a:pt x="24" y="53"/>
                  </a:cubicBezTo>
                  <a:cubicBezTo>
                    <a:pt x="20" y="53"/>
                    <a:pt x="13" y="41"/>
                    <a:pt x="13" y="34"/>
                  </a:cubicBezTo>
                  <a:cubicBezTo>
                    <a:pt x="12" y="30"/>
                    <a:pt x="13" y="27"/>
                    <a:pt x="14" y="24"/>
                  </a:cubicBezTo>
                  <a:cubicBezTo>
                    <a:pt x="15" y="21"/>
                    <a:pt x="16" y="18"/>
                    <a:pt x="14" y="14"/>
                  </a:cubicBezTo>
                  <a:cubicBezTo>
                    <a:pt x="11" y="7"/>
                    <a:pt x="10" y="3"/>
                    <a:pt x="10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5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9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5" y="16"/>
                    <a:pt x="4" y="28"/>
                    <a:pt x="6" y="30"/>
                  </a:cubicBezTo>
                  <a:cubicBezTo>
                    <a:pt x="6" y="30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5" y="33"/>
                    <a:pt x="4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2" y="34"/>
                    <a:pt x="2" y="43"/>
                    <a:pt x="0" y="45"/>
                  </a:cubicBezTo>
                  <a:cubicBezTo>
                    <a:pt x="0" y="46"/>
                    <a:pt x="1" y="46"/>
                    <a:pt x="1" y="47"/>
                  </a:cubicBezTo>
                  <a:cubicBezTo>
                    <a:pt x="1" y="48"/>
                    <a:pt x="2" y="48"/>
                    <a:pt x="2" y="49"/>
                  </a:cubicBezTo>
                  <a:cubicBezTo>
                    <a:pt x="2" y="49"/>
                    <a:pt x="2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0"/>
                    <a:pt x="4" y="50"/>
                    <a:pt x="4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53"/>
                    <a:pt x="8" y="53"/>
                    <a:pt x="8" y="54"/>
                  </a:cubicBezTo>
                  <a:cubicBezTo>
                    <a:pt x="8" y="54"/>
                    <a:pt x="9" y="54"/>
                    <a:pt x="9" y="54"/>
                  </a:cubicBezTo>
                  <a:cubicBezTo>
                    <a:pt x="9" y="54"/>
                    <a:pt x="10" y="54"/>
                    <a:pt x="10" y="53"/>
                  </a:cubicBezTo>
                  <a:cubicBezTo>
                    <a:pt x="11" y="53"/>
                    <a:pt x="13" y="53"/>
                    <a:pt x="15" y="53"/>
                  </a:cubicBezTo>
                  <a:cubicBezTo>
                    <a:pt x="18" y="53"/>
                    <a:pt x="19" y="54"/>
                    <a:pt x="19" y="56"/>
                  </a:cubicBezTo>
                  <a:cubicBezTo>
                    <a:pt x="20" y="59"/>
                    <a:pt x="18" y="63"/>
                    <a:pt x="17" y="66"/>
                  </a:cubicBezTo>
                  <a:cubicBezTo>
                    <a:pt x="17" y="68"/>
                    <a:pt x="16" y="70"/>
                    <a:pt x="17" y="71"/>
                  </a:cubicBezTo>
                  <a:cubicBezTo>
                    <a:pt x="17" y="72"/>
                    <a:pt x="22" y="80"/>
                    <a:pt x="25" y="83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4" y="79"/>
                    <a:pt x="24" y="76"/>
                    <a:pt x="26" y="73"/>
                  </a:cubicBezTo>
                  <a:cubicBezTo>
                    <a:pt x="27" y="72"/>
                    <a:pt x="29" y="72"/>
                    <a:pt x="30" y="72"/>
                  </a:cubicBezTo>
                  <a:cubicBezTo>
                    <a:pt x="31" y="72"/>
                    <a:pt x="32" y="71"/>
                    <a:pt x="32" y="67"/>
                  </a:cubicBezTo>
                  <a:cubicBezTo>
                    <a:pt x="32" y="63"/>
                    <a:pt x="33" y="61"/>
                    <a:pt x="33" y="60"/>
                  </a:cubicBezTo>
                  <a:cubicBezTo>
                    <a:pt x="33" y="58"/>
                    <a:pt x="34" y="58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8" name="Freeform 203"/>
            <p:cNvSpPr>
              <a:spLocks/>
            </p:cNvSpPr>
            <p:nvPr/>
          </p:nvSpPr>
          <p:spPr bwMode="auto">
            <a:xfrm>
              <a:off x="13266738" y="9021763"/>
              <a:ext cx="638175" cy="639763"/>
            </a:xfrm>
            <a:custGeom>
              <a:avLst/>
              <a:gdLst>
                <a:gd name="T0" fmla="*/ 43 w 120"/>
                <a:gd name="T1" fmla="*/ 11 h 122"/>
                <a:gd name="T2" fmla="*/ 43 w 120"/>
                <a:gd name="T3" fmla="*/ 18 h 122"/>
                <a:gd name="T4" fmla="*/ 22 w 120"/>
                <a:gd name="T5" fmla="*/ 16 h 122"/>
                <a:gd name="T6" fmla="*/ 12 w 120"/>
                <a:gd name="T7" fmla="*/ 1 h 122"/>
                <a:gd name="T8" fmla="*/ 14 w 120"/>
                <a:gd name="T9" fmla="*/ 14 h 122"/>
                <a:gd name="T10" fmla="*/ 13 w 120"/>
                <a:gd name="T11" fmla="*/ 15 h 122"/>
                <a:gd name="T12" fmla="*/ 11 w 120"/>
                <a:gd name="T13" fmla="*/ 17 h 122"/>
                <a:gd name="T14" fmla="*/ 11 w 120"/>
                <a:gd name="T15" fmla="*/ 19 h 122"/>
                <a:gd name="T16" fmla="*/ 14 w 120"/>
                <a:gd name="T17" fmla="*/ 23 h 122"/>
                <a:gd name="T18" fmla="*/ 3 w 120"/>
                <a:gd name="T19" fmla="*/ 37 h 122"/>
                <a:gd name="T20" fmla="*/ 2 w 120"/>
                <a:gd name="T21" fmla="*/ 38 h 122"/>
                <a:gd name="T22" fmla="*/ 0 w 120"/>
                <a:gd name="T23" fmla="*/ 40 h 122"/>
                <a:gd name="T24" fmla="*/ 12 w 120"/>
                <a:gd name="T25" fmla="*/ 75 h 122"/>
                <a:gd name="T26" fmla="*/ 15 w 120"/>
                <a:gd name="T27" fmla="*/ 85 h 122"/>
                <a:gd name="T28" fmla="*/ 15 w 120"/>
                <a:gd name="T29" fmla="*/ 85 h 122"/>
                <a:gd name="T30" fmla="*/ 41 w 120"/>
                <a:gd name="T31" fmla="*/ 96 h 122"/>
                <a:gd name="T32" fmla="*/ 47 w 120"/>
                <a:gd name="T33" fmla="*/ 97 h 122"/>
                <a:gd name="T34" fmla="*/ 59 w 120"/>
                <a:gd name="T35" fmla="*/ 119 h 122"/>
                <a:gd name="T36" fmla="*/ 61 w 120"/>
                <a:gd name="T37" fmla="*/ 120 h 122"/>
                <a:gd name="T38" fmla="*/ 63 w 120"/>
                <a:gd name="T39" fmla="*/ 120 h 122"/>
                <a:gd name="T40" fmla="*/ 67 w 120"/>
                <a:gd name="T41" fmla="*/ 119 h 122"/>
                <a:gd name="T42" fmla="*/ 69 w 120"/>
                <a:gd name="T43" fmla="*/ 118 h 122"/>
                <a:gd name="T44" fmla="*/ 74 w 120"/>
                <a:gd name="T45" fmla="*/ 121 h 122"/>
                <a:gd name="T46" fmla="*/ 83 w 120"/>
                <a:gd name="T47" fmla="*/ 120 h 122"/>
                <a:gd name="T48" fmla="*/ 88 w 120"/>
                <a:gd name="T49" fmla="*/ 121 h 122"/>
                <a:gd name="T50" fmla="*/ 97 w 120"/>
                <a:gd name="T51" fmla="*/ 116 h 122"/>
                <a:gd name="T52" fmla="*/ 106 w 120"/>
                <a:gd name="T53" fmla="*/ 115 h 122"/>
                <a:gd name="T54" fmla="*/ 108 w 120"/>
                <a:gd name="T55" fmla="*/ 114 h 122"/>
                <a:gd name="T56" fmla="*/ 109 w 120"/>
                <a:gd name="T57" fmla="*/ 114 h 122"/>
                <a:gd name="T58" fmla="*/ 109 w 120"/>
                <a:gd name="T59" fmla="*/ 114 h 122"/>
                <a:gd name="T60" fmla="*/ 109 w 120"/>
                <a:gd name="T61" fmla="*/ 113 h 122"/>
                <a:gd name="T62" fmla="*/ 110 w 120"/>
                <a:gd name="T63" fmla="*/ 113 h 122"/>
                <a:gd name="T64" fmla="*/ 111 w 120"/>
                <a:gd name="T65" fmla="*/ 112 h 122"/>
                <a:gd name="T66" fmla="*/ 113 w 120"/>
                <a:gd name="T67" fmla="*/ 111 h 122"/>
                <a:gd name="T68" fmla="*/ 114 w 120"/>
                <a:gd name="T69" fmla="*/ 111 h 122"/>
                <a:gd name="T70" fmla="*/ 117 w 120"/>
                <a:gd name="T71" fmla="*/ 109 h 122"/>
                <a:gd name="T72" fmla="*/ 119 w 120"/>
                <a:gd name="T73" fmla="*/ 108 h 122"/>
                <a:gd name="T74" fmla="*/ 112 w 120"/>
                <a:gd name="T75" fmla="*/ 98 h 122"/>
                <a:gd name="T76" fmla="*/ 108 w 120"/>
                <a:gd name="T77" fmla="*/ 85 h 122"/>
                <a:gd name="T78" fmla="*/ 109 w 120"/>
                <a:gd name="T79" fmla="*/ 68 h 122"/>
                <a:gd name="T80" fmla="*/ 108 w 120"/>
                <a:gd name="T81" fmla="*/ 43 h 122"/>
                <a:gd name="T82" fmla="*/ 103 w 120"/>
                <a:gd name="T83" fmla="*/ 39 h 122"/>
                <a:gd name="T84" fmla="*/ 89 w 120"/>
                <a:gd name="T85" fmla="*/ 30 h 122"/>
                <a:gd name="T86" fmla="*/ 49 w 120"/>
                <a:gd name="T87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122">
                  <a:moveTo>
                    <a:pt x="49" y="1"/>
                  </a:moveTo>
                  <a:cubicBezTo>
                    <a:pt x="48" y="6"/>
                    <a:pt x="46" y="9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3"/>
                    <a:pt x="44" y="13"/>
                  </a:cubicBezTo>
                  <a:cubicBezTo>
                    <a:pt x="45" y="14"/>
                    <a:pt x="46" y="15"/>
                    <a:pt x="45" y="17"/>
                  </a:cubicBezTo>
                  <a:cubicBezTo>
                    <a:pt x="45" y="17"/>
                    <a:pt x="44" y="18"/>
                    <a:pt x="43" y="18"/>
                  </a:cubicBezTo>
                  <a:cubicBezTo>
                    <a:pt x="42" y="18"/>
                    <a:pt x="39" y="18"/>
                    <a:pt x="37" y="17"/>
                  </a:cubicBezTo>
                  <a:cubicBezTo>
                    <a:pt x="33" y="16"/>
                    <a:pt x="28" y="16"/>
                    <a:pt x="25" y="17"/>
                  </a:cubicBezTo>
                  <a:cubicBezTo>
                    <a:pt x="24" y="17"/>
                    <a:pt x="23" y="17"/>
                    <a:pt x="22" y="16"/>
                  </a:cubicBezTo>
                  <a:cubicBezTo>
                    <a:pt x="20" y="13"/>
                    <a:pt x="21" y="6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5" y="10"/>
                    <a:pt x="15" y="13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6"/>
                    <a:pt x="12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26"/>
                    <a:pt x="7" y="36"/>
                    <a:pt x="4" y="37"/>
                  </a:cubicBezTo>
                  <a:cubicBezTo>
                    <a:pt x="4" y="37"/>
                    <a:pt x="3" y="37"/>
                    <a:pt x="3" y="37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1" y="47"/>
                    <a:pt x="3" y="57"/>
                    <a:pt x="6" y="60"/>
                  </a:cubicBezTo>
                  <a:cubicBezTo>
                    <a:pt x="11" y="64"/>
                    <a:pt x="11" y="68"/>
                    <a:pt x="12" y="72"/>
                  </a:cubicBezTo>
                  <a:cubicBezTo>
                    <a:pt x="12" y="73"/>
                    <a:pt x="12" y="74"/>
                    <a:pt x="12" y="75"/>
                  </a:cubicBezTo>
                  <a:cubicBezTo>
                    <a:pt x="13" y="76"/>
                    <a:pt x="14" y="77"/>
                    <a:pt x="14" y="78"/>
                  </a:cubicBezTo>
                  <a:cubicBezTo>
                    <a:pt x="16" y="80"/>
                    <a:pt x="17" y="82"/>
                    <a:pt x="16" y="84"/>
                  </a:cubicBezTo>
                  <a:cubicBezTo>
                    <a:pt x="16" y="84"/>
                    <a:pt x="16" y="85"/>
                    <a:pt x="15" y="85"/>
                  </a:cubicBezTo>
                  <a:cubicBezTo>
                    <a:pt x="15" y="85"/>
                    <a:pt x="14" y="85"/>
                    <a:pt x="14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7" y="85"/>
                    <a:pt x="19" y="87"/>
                    <a:pt x="21" y="88"/>
                  </a:cubicBezTo>
                  <a:cubicBezTo>
                    <a:pt x="23" y="89"/>
                    <a:pt x="24" y="89"/>
                    <a:pt x="26" y="90"/>
                  </a:cubicBezTo>
                  <a:cubicBezTo>
                    <a:pt x="28" y="90"/>
                    <a:pt x="39" y="94"/>
                    <a:pt x="41" y="96"/>
                  </a:cubicBezTo>
                  <a:cubicBezTo>
                    <a:pt x="41" y="96"/>
                    <a:pt x="41" y="97"/>
                    <a:pt x="41" y="97"/>
                  </a:cubicBezTo>
                  <a:cubicBezTo>
                    <a:pt x="43" y="97"/>
                    <a:pt x="45" y="97"/>
                    <a:pt x="47" y="97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7" y="97"/>
                    <a:pt x="47" y="97"/>
                    <a:pt x="48" y="97"/>
                  </a:cubicBezTo>
                  <a:cubicBezTo>
                    <a:pt x="49" y="96"/>
                    <a:pt x="51" y="96"/>
                    <a:pt x="52" y="98"/>
                  </a:cubicBezTo>
                  <a:cubicBezTo>
                    <a:pt x="56" y="101"/>
                    <a:pt x="59" y="112"/>
                    <a:pt x="59" y="119"/>
                  </a:cubicBezTo>
                  <a:cubicBezTo>
                    <a:pt x="59" y="119"/>
                    <a:pt x="59" y="119"/>
                    <a:pt x="60" y="119"/>
                  </a:cubicBezTo>
                  <a:cubicBezTo>
                    <a:pt x="60" y="119"/>
                    <a:pt x="60" y="119"/>
                    <a:pt x="61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5" y="120"/>
                    <a:pt x="65" y="120"/>
                    <a:pt x="66" y="119"/>
                  </a:cubicBezTo>
                  <a:cubicBezTo>
                    <a:pt x="66" y="119"/>
                    <a:pt x="67" y="119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9" y="118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9" y="118"/>
                    <a:pt x="70" y="118"/>
                    <a:pt x="70" y="118"/>
                  </a:cubicBezTo>
                  <a:cubicBezTo>
                    <a:pt x="70" y="118"/>
                    <a:pt x="71" y="118"/>
                    <a:pt x="71" y="119"/>
                  </a:cubicBezTo>
                  <a:cubicBezTo>
                    <a:pt x="73" y="119"/>
                    <a:pt x="74" y="121"/>
                    <a:pt x="74" y="121"/>
                  </a:cubicBezTo>
                  <a:cubicBezTo>
                    <a:pt x="74" y="122"/>
                    <a:pt x="74" y="122"/>
                    <a:pt x="75" y="122"/>
                  </a:cubicBezTo>
                  <a:cubicBezTo>
                    <a:pt x="76" y="122"/>
                    <a:pt x="78" y="121"/>
                    <a:pt x="79" y="121"/>
                  </a:cubicBezTo>
                  <a:cubicBezTo>
                    <a:pt x="81" y="121"/>
                    <a:pt x="82" y="121"/>
                    <a:pt x="83" y="120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4" y="120"/>
                    <a:pt x="84" y="120"/>
                    <a:pt x="84" y="121"/>
                  </a:cubicBezTo>
                  <a:cubicBezTo>
                    <a:pt x="86" y="121"/>
                    <a:pt x="87" y="121"/>
                    <a:pt x="88" y="121"/>
                  </a:cubicBezTo>
                  <a:cubicBezTo>
                    <a:pt x="89" y="121"/>
                    <a:pt x="90" y="121"/>
                    <a:pt x="90" y="121"/>
                  </a:cubicBezTo>
                  <a:cubicBezTo>
                    <a:pt x="91" y="117"/>
                    <a:pt x="92" y="115"/>
                    <a:pt x="95" y="116"/>
                  </a:cubicBezTo>
                  <a:cubicBezTo>
                    <a:pt x="96" y="116"/>
                    <a:pt x="96" y="116"/>
                    <a:pt x="97" y="116"/>
                  </a:cubicBezTo>
                  <a:cubicBezTo>
                    <a:pt x="97" y="117"/>
                    <a:pt x="98" y="117"/>
                    <a:pt x="99" y="117"/>
                  </a:cubicBezTo>
                  <a:cubicBezTo>
                    <a:pt x="99" y="117"/>
                    <a:pt x="100" y="117"/>
                    <a:pt x="101" y="116"/>
                  </a:cubicBezTo>
                  <a:cubicBezTo>
                    <a:pt x="102" y="115"/>
                    <a:pt x="104" y="115"/>
                    <a:pt x="106" y="115"/>
                  </a:cubicBezTo>
                  <a:cubicBezTo>
                    <a:pt x="107" y="115"/>
                    <a:pt x="107" y="115"/>
                    <a:pt x="107" y="115"/>
                  </a:cubicBezTo>
                  <a:cubicBezTo>
                    <a:pt x="108" y="115"/>
                    <a:pt x="108" y="115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3"/>
                    <a:pt x="109" y="113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1" y="113"/>
                  </a:cubicBezTo>
                  <a:cubicBezTo>
                    <a:pt x="111" y="113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2" y="112"/>
                    <a:pt x="112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12"/>
                    <a:pt x="113" y="111"/>
                    <a:pt x="113" y="111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13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10"/>
                    <a:pt x="116" y="110"/>
                    <a:pt x="116" y="110"/>
                  </a:cubicBezTo>
                  <a:cubicBezTo>
                    <a:pt x="116" y="110"/>
                    <a:pt x="116" y="110"/>
                    <a:pt x="117" y="109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8" y="109"/>
                    <a:pt x="118" y="109"/>
                    <a:pt x="119" y="109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106"/>
                    <a:pt x="119" y="105"/>
                    <a:pt x="117" y="104"/>
                  </a:cubicBezTo>
                  <a:cubicBezTo>
                    <a:pt x="115" y="103"/>
                    <a:pt x="112" y="102"/>
                    <a:pt x="112" y="98"/>
                  </a:cubicBezTo>
                  <a:cubicBezTo>
                    <a:pt x="112" y="95"/>
                    <a:pt x="111" y="93"/>
                    <a:pt x="110" y="92"/>
                  </a:cubicBezTo>
                  <a:cubicBezTo>
                    <a:pt x="109" y="91"/>
                    <a:pt x="108" y="89"/>
                    <a:pt x="108" y="87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3"/>
                    <a:pt x="108" y="79"/>
                    <a:pt x="108" y="78"/>
                  </a:cubicBezTo>
                  <a:cubicBezTo>
                    <a:pt x="107" y="78"/>
                    <a:pt x="107" y="78"/>
                    <a:pt x="106" y="77"/>
                  </a:cubicBezTo>
                  <a:cubicBezTo>
                    <a:pt x="106" y="75"/>
                    <a:pt x="107" y="71"/>
                    <a:pt x="109" y="68"/>
                  </a:cubicBezTo>
                  <a:cubicBezTo>
                    <a:pt x="110" y="67"/>
                    <a:pt x="109" y="67"/>
                    <a:pt x="107" y="65"/>
                  </a:cubicBezTo>
                  <a:cubicBezTo>
                    <a:pt x="106" y="64"/>
                    <a:pt x="104" y="62"/>
                    <a:pt x="103" y="60"/>
                  </a:cubicBezTo>
                  <a:cubicBezTo>
                    <a:pt x="103" y="59"/>
                    <a:pt x="102" y="57"/>
                    <a:pt x="108" y="43"/>
                  </a:cubicBezTo>
                  <a:cubicBezTo>
                    <a:pt x="107" y="42"/>
                    <a:pt x="106" y="42"/>
                    <a:pt x="106" y="41"/>
                  </a:cubicBezTo>
                  <a:cubicBezTo>
                    <a:pt x="105" y="41"/>
                    <a:pt x="105" y="41"/>
                    <a:pt x="105" y="40"/>
                  </a:cubicBezTo>
                  <a:cubicBezTo>
                    <a:pt x="104" y="40"/>
                    <a:pt x="104" y="40"/>
                    <a:pt x="103" y="39"/>
                  </a:cubicBezTo>
                  <a:cubicBezTo>
                    <a:pt x="102" y="39"/>
                    <a:pt x="102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95" y="33"/>
                    <a:pt x="89" y="30"/>
                    <a:pt x="89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2"/>
                    <a:pt x="89" y="22"/>
                    <a:pt x="89" y="22"/>
                  </a:cubicBezTo>
                  <a:lnTo>
                    <a:pt x="4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9" name="Freeform 204"/>
            <p:cNvSpPr>
              <a:spLocks/>
            </p:cNvSpPr>
            <p:nvPr/>
          </p:nvSpPr>
          <p:spPr bwMode="auto">
            <a:xfrm>
              <a:off x="12820651" y="9456738"/>
              <a:ext cx="679450" cy="582613"/>
            </a:xfrm>
            <a:custGeom>
              <a:avLst/>
              <a:gdLst>
                <a:gd name="T0" fmla="*/ 120 w 128"/>
                <a:gd name="T1" fmla="*/ 50 h 111"/>
                <a:gd name="T2" fmla="*/ 123 w 128"/>
                <a:gd name="T3" fmla="*/ 37 h 111"/>
                <a:gd name="T4" fmla="*/ 127 w 128"/>
                <a:gd name="T5" fmla="*/ 26 h 111"/>
                <a:gd name="T6" fmla="*/ 128 w 128"/>
                <a:gd name="T7" fmla="*/ 25 h 111"/>
                <a:gd name="T8" fmla="*/ 127 w 128"/>
                <a:gd name="T9" fmla="*/ 23 h 111"/>
                <a:gd name="T10" fmla="*/ 126 w 128"/>
                <a:gd name="T11" fmla="*/ 20 h 111"/>
                <a:gd name="T12" fmla="*/ 125 w 128"/>
                <a:gd name="T13" fmla="*/ 18 h 111"/>
                <a:gd name="T14" fmla="*/ 124 w 128"/>
                <a:gd name="T15" fmla="*/ 16 h 111"/>
                <a:gd name="T16" fmla="*/ 123 w 128"/>
                <a:gd name="T17" fmla="*/ 15 h 111"/>
                <a:gd name="T18" fmla="*/ 109 w 128"/>
                <a:gd name="T19" fmla="*/ 8 h 111"/>
                <a:gd name="T20" fmla="*/ 99 w 128"/>
                <a:gd name="T21" fmla="*/ 4 h 111"/>
                <a:gd name="T22" fmla="*/ 98 w 128"/>
                <a:gd name="T23" fmla="*/ 4 h 111"/>
                <a:gd name="T24" fmla="*/ 97 w 128"/>
                <a:gd name="T25" fmla="*/ 4 h 111"/>
                <a:gd name="T26" fmla="*/ 95 w 128"/>
                <a:gd name="T27" fmla="*/ 3 h 111"/>
                <a:gd name="T28" fmla="*/ 92 w 128"/>
                <a:gd name="T29" fmla="*/ 1 h 111"/>
                <a:gd name="T30" fmla="*/ 91 w 128"/>
                <a:gd name="T31" fmla="*/ 0 h 111"/>
                <a:gd name="T32" fmla="*/ 87 w 128"/>
                <a:gd name="T33" fmla="*/ 2 h 111"/>
                <a:gd name="T34" fmla="*/ 83 w 128"/>
                <a:gd name="T35" fmla="*/ 2 h 111"/>
                <a:gd name="T36" fmla="*/ 76 w 128"/>
                <a:gd name="T37" fmla="*/ 2 h 111"/>
                <a:gd name="T38" fmla="*/ 73 w 128"/>
                <a:gd name="T39" fmla="*/ 13 h 111"/>
                <a:gd name="T40" fmla="*/ 73 w 128"/>
                <a:gd name="T41" fmla="*/ 27 h 111"/>
                <a:gd name="T42" fmla="*/ 73 w 128"/>
                <a:gd name="T43" fmla="*/ 40 h 111"/>
                <a:gd name="T44" fmla="*/ 85 w 128"/>
                <a:gd name="T45" fmla="*/ 43 h 111"/>
                <a:gd name="T46" fmla="*/ 85 w 128"/>
                <a:gd name="T47" fmla="*/ 58 h 111"/>
                <a:gd name="T48" fmla="*/ 71 w 128"/>
                <a:gd name="T49" fmla="*/ 47 h 111"/>
                <a:gd name="T50" fmla="*/ 56 w 128"/>
                <a:gd name="T51" fmla="*/ 39 h 111"/>
                <a:gd name="T52" fmla="*/ 44 w 128"/>
                <a:gd name="T53" fmla="*/ 42 h 111"/>
                <a:gd name="T54" fmla="*/ 38 w 128"/>
                <a:gd name="T55" fmla="*/ 40 h 111"/>
                <a:gd name="T56" fmla="*/ 34 w 128"/>
                <a:gd name="T57" fmla="*/ 34 h 111"/>
                <a:gd name="T58" fmla="*/ 24 w 128"/>
                <a:gd name="T59" fmla="*/ 32 h 111"/>
                <a:gd name="T60" fmla="*/ 21 w 128"/>
                <a:gd name="T61" fmla="*/ 52 h 111"/>
                <a:gd name="T62" fmla="*/ 0 w 128"/>
                <a:gd name="T63" fmla="*/ 91 h 111"/>
                <a:gd name="T64" fmla="*/ 15 w 128"/>
                <a:gd name="T65" fmla="*/ 107 h 111"/>
                <a:gd name="T66" fmla="*/ 19 w 128"/>
                <a:gd name="T67" fmla="*/ 107 h 111"/>
                <a:gd name="T68" fmla="*/ 24 w 128"/>
                <a:gd name="T69" fmla="*/ 106 h 111"/>
                <a:gd name="T70" fmla="*/ 29 w 128"/>
                <a:gd name="T71" fmla="*/ 106 h 111"/>
                <a:gd name="T72" fmla="*/ 34 w 128"/>
                <a:gd name="T73" fmla="*/ 109 h 111"/>
                <a:gd name="T74" fmla="*/ 36 w 128"/>
                <a:gd name="T75" fmla="*/ 109 h 111"/>
                <a:gd name="T76" fmla="*/ 39 w 128"/>
                <a:gd name="T77" fmla="*/ 108 h 111"/>
                <a:gd name="T78" fmla="*/ 52 w 128"/>
                <a:gd name="T79" fmla="*/ 111 h 111"/>
                <a:gd name="T80" fmla="*/ 65 w 128"/>
                <a:gd name="T81" fmla="*/ 98 h 111"/>
                <a:gd name="T82" fmla="*/ 91 w 128"/>
                <a:gd name="T83" fmla="*/ 84 h 111"/>
                <a:gd name="T84" fmla="*/ 89 w 128"/>
                <a:gd name="T85" fmla="*/ 76 h 111"/>
                <a:gd name="T86" fmla="*/ 109 w 128"/>
                <a:gd name="T87" fmla="*/ 69 h 111"/>
                <a:gd name="T88" fmla="*/ 120 w 128"/>
                <a:gd name="T89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8" h="111">
                  <a:moveTo>
                    <a:pt x="118" y="60"/>
                  </a:moveTo>
                  <a:cubicBezTo>
                    <a:pt x="119" y="60"/>
                    <a:pt x="119" y="60"/>
                    <a:pt x="119" y="60"/>
                  </a:cubicBezTo>
                  <a:cubicBezTo>
                    <a:pt x="119" y="59"/>
                    <a:pt x="120" y="53"/>
                    <a:pt x="120" y="50"/>
                  </a:cubicBezTo>
                  <a:cubicBezTo>
                    <a:pt x="120" y="48"/>
                    <a:pt x="122" y="47"/>
                    <a:pt x="124" y="47"/>
                  </a:cubicBezTo>
                  <a:cubicBezTo>
                    <a:pt x="124" y="47"/>
                    <a:pt x="124" y="47"/>
                    <a:pt x="125" y="47"/>
                  </a:cubicBezTo>
                  <a:cubicBezTo>
                    <a:pt x="123" y="45"/>
                    <a:pt x="123" y="41"/>
                    <a:pt x="123" y="37"/>
                  </a:cubicBezTo>
                  <a:cubicBezTo>
                    <a:pt x="123" y="36"/>
                    <a:pt x="123" y="34"/>
                    <a:pt x="123" y="33"/>
                  </a:cubicBezTo>
                  <a:cubicBezTo>
                    <a:pt x="123" y="31"/>
                    <a:pt x="124" y="29"/>
                    <a:pt x="124" y="28"/>
                  </a:cubicBezTo>
                  <a:cubicBezTo>
                    <a:pt x="125" y="27"/>
                    <a:pt x="126" y="26"/>
                    <a:pt x="127" y="26"/>
                  </a:cubicBezTo>
                  <a:cubicBezTo>
                    <a:pt x="127" y="26"/>
                    <a:pt x="127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4"/>
                    <a:pt x="127" y="24"/>
                    <a:pt x="127" y="24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7" y="22"/>
                    <a:pt x="127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6" y="21"/>
                    <a:pt x="126" y="21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19"/>
                    <a:pt x="125" y="19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7"/>
                    <a:pt x="125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17" y="11"/>
                    <a:pt x="112" y="10"/>
                  </a:cubicBezTo>
                  <a:cubicBezTo>
                    <a:pt x="111" y="9"/>
                    <a:pt x="110" y="9"/>
                    <a:pt x="109" y="8"/>
                  </a:cubicBezTo>
                  <a:cubicBezTo>
                    <a:pt x="108" y="8"/>
                    <a:pt x="106" y="7"/>
                    <a:pt x="104" y="7"/>
                  </a:cubicBezTo>
                  <a:cubicBezTo>
                    <a:pt x="102" y="6"/>
                    <a:pt x="100" y="4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3"/>
                  </a:cubicBezTo>
                  <a:cubicBezTo>
                    <a:pt x="96" y="3"/>
                    <a:pt x="96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4" y="2"/>
                    <a:pt x="94" y="2"/>
                  </a:cubicBezTo>
                  <a:cubicBezTo>
                    <a:pt x="94" y="2"/>
                    <a:pt x="94" y="2"/>
                    <a:pt x="93" y="2"/>
                  </a:cubicBezTo>
                  <a:cubicBezTo>
                    <a:pt x="93" y="2"/>
                    <a:pt x="93" y="1"/>
                    <a:pt x="92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0" y="0"/>
                    <a:pt x="90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7" y="1"/>
                    <a:pt x="87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5" y="2"/>
                    <a:pt x="84" y="2"/>
                    <a:pt x="84" y="2"/>
                  </a:cubicBezTo>
                  <a:cubicBezTo>
                    <a:pt x="84" y="2"/>
                    <a:pt x="83" y="2"/>
                    <a:pt x="83" y="2"/>
                  </a:cubicBezTo>
                  <a:cubicBezTo>
                    <a:pt x="82" y="2"/>
                    <a:pt x="82" y="2"/>
                    <a:pt x="81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2"/>
                    <a:pt x="76" y="3"/>
                    <a:pt x="76" y="4"/>
                  </a:cubicBezTo>
                  <a:cubicBezTo>
                    <a:pt x="76" y="6"/>
                    <a:pt x="76" y="8"/>
                    <a:pt x="75" y="9"/>
                  </a:cubicBezTo>
                  <a:cubicBezTo>
                    <a:pt x="73" y="10"/>
                    <a:pt x="73" y="12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8"/>
                    <a:pt x="74" y="23"/>
                  </a:cubicBezTo>
                  <a:cubicBezTo>
                    <a:pt x="74" y="24"/>
                    <a:pt x="73" y="26"/>
                    <a:pt x="73" y="27"/>
                  </a:cubicBezTo>
                  <a:cubicBezTo>
                    <a:pt x="73" y="28"/>
                    <a:pt x="72" y="30"/>
                    <a:pt x="72" y="32"/>
                  </a:cubicBezTo>
                  <a:cubicBezTo>
                    <a:pt x="71" y="34"/>
                    <a:pt x="70" y="36"/>
                    <a:pt x="70" y="37"/>
                  </a:cubicBezTo>
                  <a:cubicBezTo>
                    <a:pt x="71" y="37"/>
                    <a:pt x="72" y="38"/>
                    <a:pt x="73" y="40"/>
                  </a:cubicBezTo>
                  <a:cubicBezTo>
                    <a:pt x="74" y="42"/>
                    <a:pt x="76" y="45"/>
                    <a:pt x="78" y="45"/>
                  </a:cubicBezTo>
                  <a:cubicBezTo>
                    <a:pt x="79" y="46"/>
                    <a:pt x="81" y="45"/>
                    <a:pt x="82" y="44"/>
                  </a:cubicBezTo>
                  <a:cubicBezTo>
                    <a:pt x="83" y="43"/>
                    <a:pt x="84" y="43"/>
                    <a:pt x="85" y="43"/>
                  </a:cubicBezTo>
                  <a:cubicBezTo>
                    <a:pt x="87" y="43"/>
                    <a:pt x="87" y="47"/>
                    <a:pt x="87" y="52"/>
                  </a:cubicBezTo>
                  <a:cubicBezTo>
                    <a:pt x="87" y="56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4" y="58"/>
                    <a:pt x="82" y="59"/>
                    <a:pt x="79" y="59"/>
                  </a:cubicBezTo>
                  <a:cubicBezTo>
                    <a:pt x="78" y="59"/>
                    <a:pt x="77" y="58"/>
                    <a:pt x="76" y="58"/>
                  </a:cubicBezTo>
                  <a:cubicBezTo>
                    <a:pt x="73" y="55"/>
                    <a:pt x="71" y="50"/>
                    <a:pt x="71" y="47"/>
                  </a:cubicBezTo>
                  <a:cubicBezTo>
                    <a:pt x="71" y="47"/>
                    <a:pt x="70" y="46"/>
                    <a:pt x="63" y="46"/>
                  </a:cubicBezTo>
                  <a:cubicBezTo>
                    <a:pt x="60" y="46"/>
                    <a:pt x="58" y="43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40"/>
                    <a:pt x="54" y="41"/>
                  </a:cubicBezTo>
                  <a:cubicBezTo>
                    <a:pt x="54" y="43"/>
                    <a:pt x="51" y="43"/>
                    <a:pt x="48" y="43"/>
                  </a:cubicBezTo>
                  <a:cubicBezTo>
                    <a:pt x="47" y="43"/>
                    <a:pt x="45" y="43"/>
                    <a:pt x="44" y="42"/>
                  </a:cubicBezTo>
                  <a:cubicBezTo>
                    <a:pt x="42" y="41"/>
                    <a:pt x="40" y="40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8" y="40"/>
                    <a:pt x="37" y="40"/>
                    <a:pt x="36" y="39"/>
                  </a:cubicBezTo>
                  <a:cubicBezTo>
                    <a:pt x="35" y="38"/>
                    <a:pt x="34" y="35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4"/>
                    <a:pt x="30" y="35"/>
                    <a:pt x="29" y="35"/>
                  </a:cubicBezTo>
                  <a:cubicBezTo>
                    <a:pt x="28" y="35"/>
                    <a:pt x="28" y="36"/>
                    <a:pt x="28" y="36"/>
                  </a:cubicBezTo>
                  <a:cubicBezTo>
                    <a:pt x="25" y="36"/>
                    <a:pt x="24" y="33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3" y="31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3" y="108"/>
                    <a:pt x="14" y="107"/>
                    <a:pt x="14" y="107"/>
                  </a:cubicBezTo>
                  <a:cubicBezTo>
                    <a:pt x="14" y="107"/>
                    <a:pt x="15" y="107"/>
                    <a:pt x="15" y="107"/>
                  </a:cubicBezTo>
                  <a:cubicBezTo>
                    <a:pt x="15" y="107"/>
                    <a:pt x="16" y="107"/>
                    <a:pt x="16" y="107"/>
                  </a:cubicBezTo>
                  <a:cubicBezTo>
                    <a:pt x="17" y="107"/>
                    <a:pt x="17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6"/>
                    <a:pt x="20" y="106"/>
                    <a:pt x="21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3" y="106"/>
                    <a:pt x="23" y="106"/>
                    <a:pt x="24" y="106"/>
                  </a:cubicBezTo>
                  <a:cubicBezTo>
                    <a:pt x="24" y="106"/>
                    <a:pt x="25" y="106"/>
                    <a:pt x="25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7" y="106"/>
                    <a:pt x="28" y="106"/>
                    <a:pt x="29" y="106"/>
                  </a:cubicBezTo>
                  <a:cubicBezTo>
                    <a:pt x="30" y="106"/>
                    <a:pt x="34" y="106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6" y="109"/>
                    <a:pt x="36" y="109"/>
                  </a:cubicBezTo>
                  <a:cubicBezTo>
                    <a:pt x="36" y="109"/>
                    <a:pt x="37" y="109"/>
                    <a:pt x="37" y="109"/>
                  </a:cubicBezTo>
                  <a:cubicBezTo>
                    <a:pt x="37" y="109"/>
                    <a:pt x="38" y="109"/>
                    <a:pt x="39" y="109"/>
                  </a:cubicBezTo>
                  <a:cubicBezTo>
                    <a:pt x="39" y="109"/>
                    <a:pt x="39" y="108"/>
                    <a:pt x="39" y="108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40" y="109"/>
                    <a:pt x="42" y="109"/>
                    <a:pt x="43" y="109"/>
                  </a:cubicBezTo>
                  <a:cubicBezTo>
                    <a:pt x="46" y="110"/>
                    <a:pt x="50" y="111"/>
                    <a:pt x="52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4" y="111"/>
                    <a:pt x="56" y="108"/>
                    <a:pt x="57" y="106"/>
                  </a:cubicBezTo>
                  <a:cubicBezTo>
                    <a:pt x="59" y="103"/>
                    <a:pt x="62" y="99"/>
                    <a:pt x="65" y="98"/>
                  </a:cubicBezTo>
                  <a:cubicBezTo>
                    <a:pt x="69" y="97"/>
                    <a:pt x="75" y="92"/>
                    <a:pt x="75" y="91"/>
                  </a:cubicBezTo>
                  <a:cubicBezTo>
                    <a:pt x="75" y="88"/>
                    <a:pt x="75" y="86"/>
                    <a:pt x="82" y="85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1" y="75"/>
                    <a:pt x="92" y="75"/>
                  </a:cubicBezTo>
                  <a:cubicBezTo>
                    <a:pt x="97" y="73"/>
                    <a:pt x="104" y="71"/>
                    <a:pt x="109" y="69"/>
                  </a:cubicBezTo>
                  <a:cubicBezTo>
                    <a:pt x="109" y="69"/>
                    <a:pt x="109" y="69"/>
                    <a:pt x="110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4" y="67"/>
                    <a:pt x="118" y="66"/>
                    <a:pt x="120" y="65"/>
                  </a:cubicBezTo>
                  <a:cubicBezTo>
                    <a:pt x="120" y="65"/>
                    <a:pt x="119" y="64"/>
                    <a:pt x="119" y="64"/>
                  </a:cubicBezTo>
                  <a:cubicBezTo>
                    <a:pt x="118" y="62"/>
                    <a:pt x="118" y="61"/>
                    <a:pt x="11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206"/>
            <p:cNvSpPr>
              <a:spLocks/>
            </p:cNvSpPr>
            <p:nvPr/>
          </p:nvSpPr>
          <p:spPr bwMode="auto">
            <a:xfrm>
              <a:off x="12852400" y="5524500"/>
              <a:ext cx="1057275" cy="590550"/>
            </a:xfrm>
            <a:custGeom>
              <a:avLst/>
              <a:gdLst>
                <a:gd name="T0" fmla="*/ 99 w 199"/>
                <a:gd name="T1" fmla="*/ 3 h 113"/>
                <a:gd name="T2" fmla="*/ 90 w 199"/>
                <a:gd name="T3" fmla="*/ 15 h 113"/>
                <a:gd name="T4" fmla="*/ 76 w 199"/>
                <a:gd name="T5" fmla="*/ 13 h 113"/>
                <a:gd name="T6" fmla="*/ 63 w 199"/>
                <a:gd name="T7" fmla="*/ 12 h 113"/>
                <a:gd name="T8" fmla="*/ 50 w 199"/>
                <a:gd name="T9" fmla="*/ 9 h 113"/>
                <a:gd name="T10" fmla="*/ 20 w 199"/>
                <a:gd name="T11" fmla="*/ 10 h 113"/>
                <a:gd name="T12" fmla="*/ 15 w 199"/>
                <a:gd name="T13" fmla="*/ 14 h 113"/>
                <a:gd name="T14" fmla="*/ 15 w 199"/>
                <a:gd name="T15" fmla="*/ 30 h 113"/>
                <a:gd name="T16" fmla="*/ 5 w 199"/>
                <a:gd name="T17" fmla="*/ 46 h 113"/>
                <a:gd name="T18" fmla="*/ 5 w 199"/>
                <a:gd name="T19" fmla="*/ 48 h 113"/>
                <a:gd name="T20" fmla="*/ 5 w 199"/>
                <a:gd name="T21" fmla="*/ 48 h 113"/>
                <a:gd name="T22" fmla="*/ 0 w 199"/>
                <a:gd name="T23" fmla="*/ 56 h 113"/>
                <a:gd name="T24" fmla="*/ 1 w 199"/>
                <a:gd name="T25" fmla="*/ 59 h 113"/>
                <a:gd name="T26" fmla="*/ 5 w 199"/>
                <a:gd name="T27" fmla="*/ 61 h 113"/>
                <a:gd name="T28" fmla="*/ 8 w 199"/>
                <a:gd name="T29" fmla="*/ 62 h 113"/>
                <a:gd name="T30" fmla="*/ 29 w 199"/>
                <a:gd name="T31" fmla="*/ 66 h 113"/>
                <a:gd name="T32" fmla="*/ 39 w 199"/>
                <a:gd name="T33" fmla="*/ 64 h 113"/>
                <a:gd name="T34" fmla="*/ 49 w 199"/>
                <a:gd name="T35" fmla="*/ 58 h 113"/>
                <a:gd name="T36" fmla="*/ 50 w 199"/>
                <a:gd name="T37" fmla="*/ 58 h 113"/>
                <a:gd name="T38" fmla="*/ 53 w 199"/>
                <a:gd name="T39" fmla="*/ 57 h 113"/>
                <a:gd name="T40" fmla="*/ 59 w 199"/>
                <a:gd name="T41" fmla="*/ 56 h 113"/>
                <a:gd name="T42" fmla="*/ 83 w 199"/>
                <a:gd name="T43" fmla="*/ 78 h 113"/>
                <a:gd name="T44" fmla="*/ 86 w 199"/>
                <a:gd name="T45" fmla="*/ 87 h 113"/>
                <a:gd name="T46" fmla="*/ 81 w 199"/>
                <a:gd name="T47" fmla="*/ 87 h 113"/>
                <a:gd name="T48" fmla="*/ 74 w 199"/>
                <a:gd name="T49" fmla="*/ 91 h 113"/>
                <a:gd name="T50" fmla="*/ 73 w 199"/>
                <a:gd name="T51" fmla="*/ 92 h 113"/>
                <a:gd name="T52" fmla="*/ 72 w 199"/>
                <a:gd name="T53" fmla="*/ 95 h 113"/>
                <a:gd name="T54" fmla="*/ 69 w 199"/>
                <a:gd name="T55" fmla="*/ 98 h 113"/>
                <a:gd name="T56" fmla="*/ 68 w 199"/>
                <a:gd name="T57" fmla="*/ 100 h 113"/>
                <a:gd name="T58" fmla="*/ 77 w 199"/>
                <a:gd name="T59" fmla="*/ 99 h 113"/>
                <a:gd name="T60" fmla="*/ 78 w 199"/>
                <a:gd name="T61" fmla="*/ 99 h 113"/>
                <a:gd name="T62" fmla="*/ 80 w 199"/>
                <a:gd name="T63" fmla="*/ 101 h 113"/>
                <a:gd name="T64" fmla="*/ 96 w 199"/>
                <a:gd name="T65" fmla="*/ 82 h 113"/>
                <a:gd name="T66" fmla="*/ 112 w 199"/>
                <a:gd name="T67" fmla="*/ 82 h 113"/>
                <a:gd name="T68" fmla="*/ 117 w 199"/>
                <a:gd name="T69" fmla="*/ 89 h 113"/>
                <a:gd name="T70" fmla="*/ 115 w 199"/>
                <a:gd name="T71" fmla="*/ 100 h 113"/>
                <a:gd name="T72" fmla="*/ 126 w 199"/>
                <a:gd name="T73" fmla="*/ 113 h 113"/>
                <a:gd name="T74" fmla="*/ 145 w 199"/>
                <a:gd name="T75" fmla="*/ 106 h 113"/>
                <a:gd name="T76" fmla="*/ 159 w 199"/>
                <a:gd name="T77" fmla="*/ 104 h 113"/>
                <a:gd name="T78" fmla="*/ 154 w 199"/>
                <a:gd name="T79" fmla="*/ 82 h 113"/>
                <a:gd name="T80" fmla="*/ 176 w 199"/>
                <a:gd name="T81" fmla="*/ 75 h 113"/>
                <a:gd name="T82" fmla="*/ 176 w 199"/>
                <a:gd name="T83" fmla="*/ 72 h 113"/>
                <a:gd name="T84" fmla="*/ 181 w 199"/>
                <a:gd name="T85" fmla="*/ 67 h 113"/>
                <a:gd name="T86" fmla="*/ 195 w 199"/>
                <a:gd name="T87" fmla="*/ 65 h 113"/>
                <a:gd name="T88" fmla="*/ 194 w 199"/>
                <a:gd name="T89" fmla="*/ 54 h 113"/>
                <a:gd name="T90" fmla="*/ 195 w 199"/>
                <a:gd name="T91" fmla="*/ 48 h 113"/>
                <a:gd name="T92" fmla="*/ 193 w 199"/>
                <a:gd name="T93" fmla="*/ 40 h 113"/>
                <a:gd name="T94" fmla="*/ 177 w 199"/>
                <a:gd name="T95" fmla="*/ 37 h 113"/>
                <a:gd name="T96" fmla="*/ 167 w 199"/>
                <a:gd name="T97" fmla="*/ 30 h 113"/>
                <a:gd name="T98" fmla="*/ 160 w 199"/>
                <a:gd name="T99" fmla="*/ 32 h 113"/>
                <a:gd name="T100" fmla="*/ 150 w 199"/>
                <a:gd name="T101" fmla="*/ 29 h 113"/>
                <a:gd name="T102" fmla="*/ 140 w 199"/>
                <a:gd name="T103" fmla="*/ 18 h 113"/>
                <a:gd name="T104" fmla="*/ 129 w 199"/>
                <a:gd name="T105" fmla="*/ 1 h 113"/>
                <a:gd name="T106" fmla="*/ 114 w 199"/>
                <a:gd name="T107" fmla="*/ 0 h 113"/>
                <a:gd name="T108" fmla="*/ 107 w 199"/>
                <a:gd name="T109" fmla="*/ 3 h 113"/>
                <a:gd name="T110" fmla="*/ 105 w 199"/>
                <a:gd name="T111" fmla="*/ 2 h 113"/>
                <a:gd name="T112" fmla="*/ 103 w 199"/>
                <a:gd name="T113" fmla="*/ 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" h="113">
                  <a:moveTo>
                    <a:pt x="103" y="3"/>
                  </a:moveTo>
                  <a:cubicBezTo>
                    <a:pt x="102" y="3"/>
                    <a:pt x="102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3"/>
                    <a:pt x="99" y="3"/>
                    <a:pt x="98" y="3"/>
                  </a:cubicBezTo>
                  <a:cubicBezTo>
                    <a:pt x="95" y="6"/>
                    <a:pt x="92" y="9"/>
                    <a:pt x="92" y="10"/>
                  </a:cubicBezTo>
                  <a:cubicBezTo>
                    <a:pt x="92" y="13"/>
                    <a:pt x="92" y="15"/>
                    <a:pt x="90" y="15"/>
                  </a:cubicBezTo>
                  <a:cubicBezTo>
                    <a:pt x="90" y="15"/>
                    <a:pt x="89" y="15"/>
                    <a:pt x="89" y="14"/>
                  </a:cubicBezTo>
                  <a:cubicBezTo>
                    <a:pt x="88" y="14"/>
                    <a:pt x="86" y="13"/>
                    <a:pt x="83" y="13"/>
                  </a:cubicBezTo>
                  <a:cubicBezTo>
                    <a:pt x="81" y="13"/>
                    <a:pt x="80" y="13"/>
                    <a:pt x="79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4" y="12"/>
                    <a:pt x="73" y="11"/>
                    <a:pt x="72" y="11"/>
                  </a:cubicBezTo>
                  <a:cubicBezTo>
                    <a:pt x="70" y="12"/>
                    <a:pt x="68" y="12"/>
                    <a:pt x="66" y="11"/>
                  </a:cubicBezTo>
                  <a:cubicBezTo>
                    <a:pt x="66" y="11"/>
                    <a:pt x="65" y="11"/>
                    <a:pt x="65" y="11"/>
                  </a:cubicBezTo>
                  <a:cubicBezTo>
                    <a:pt x="65" y="11"/>
                    <a:pt x="64" y="12"/>
                    <a:pt x="63" y="12"/>
                  </a:cubicBezTo>
                  <a:cubicBezTo>
                    <a:pt x="61" y="12"/>
                    <a:pt x="57" y="10"/>
                    <a:pt x="56" y="10"/>
                  </a:cubicBezTo>
                  <a:cubicBezTo>
                    <a:pt x="55" y="9"/>
                    <a:pt x="54" y="9"/>
                    <a:pt x="53" y="9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1" y="9"/>
                    <a:pt x="51" y="9"/>
                    <a:pt x="50" y="9"/>
                  </a:cubicBezTo>
                  <a:cubicBezTo>
                    <a:pt x="49" y="9"/>
                    <a:pt x="47" y="9"/>
                    <a:pt x="45" y="8"/>
                  </a:cubicBezTo>
                  <a:cubicBezTo>
                    <a:pt x="45" y="7"/>
                    <a:pt x="42" y="6"/>
                    <a:pt x="27" y="6"/>
                  </a:cubicBezTo>
                  <a:cubicBezTo>
                    <a:pt x="24" y="6"/>
                    <a:pt x="23" y="7"/>
                    <a:pt x="21" y="9"/>
                  </a:cubicBezTo>
                  <a:cubicBezTo>
                    <a:pt x="21" y="9"/>
                    <a:pt x="21" y="9"/>
                    <a:pt x="20" y="10"/>
                  </a:cubicBezTo>
                  <a:cubicBezTo>
                    <a:pt x="19" y="11"/>
                    <a:pt x="17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8" y="18"/>
                    <a:pt x="19" y="21"/>
                    <a:pt x="20" y="23"/>
                  </a:cubicBezTo>
                  <a:cubicBezTo>
                    <a:pt x="20" y="24"/>
                    <a:pt x="20" y="25"/>
                    <a:pt x="20" y="26"/>
                  </a:cubicBezTo>
                  <a:cubicBezTo>
                    <a:pt x="19" y="27"/>
                    <a:pt x="18" y="28"/>
                    <a:pt x="17" y="29"/>
                  </a:cubicBezTo>
                  <a:cubicBezTo>
                    <a:pt x="16" y="29"/>
                    <a:pt x="15" y="29"/>
                    <a:pt x="15" y="30"/>
                  </a:cubicBezTo>
                  <a:cubicBezTo>
                    <a:pt x="14" y="31"/>
                    <a:pt x="13" y="32"/>
                    <a:pt x="11" y="34"/>
                  </a:cubicBezTo>
                  <a:cubicBezTo>
                    <a:pt x="9" y="36"/>
                    <a:pt x="5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4"/>
                    <a:pt x="5" y="45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3" y="60"/>
                    <a:pt x="3" y="60"/>
                  </a:cubicBezTo>
                  <a:cubicBezTo>
                    <a:pt x="3" y="60"/>
                    <a:pt x="4" y="60"/>
                    <a:pt x="4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1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1" y="62"/>
                    <a:pt x="12" y="62"/>
                    <a:pt x="15" y="62"/>
                  </a:cubicBezTo>
                  <a:cubicBezTo>
                    <a:pt x="17" y="63"/>
                    <a:pt x="20" y="64"/>
                    <a:pt x="21" y="64"/>
                  </a:cubicBezTo>
                  <a:cubicBezTo>
                    <a:pt x="24" y="64"/>
                    <a:pt x="27" y="65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1" y="66"/>
                    <a:pt x="32" y="64"/>
                  </a:cubicBezTo>
                  <a:cubicBezTo>
                    <a:pt x="33" y="63"/>
                    <a:pt x="35" y="63"/>
                    <a:pt x="37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40" y="64"/>
                    <a:pt x="43" y="62"/>
                    <a:pt x="44" y="61"/>
                  </a:cubicBezTo>
                  <a:cubicBezTo>
                    <a:pt x="44" y="60"/>
                    <a:pt x="45" y="60"/>
                    <a:pt x="48" y="59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8"/>
                    <a:pt x="48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2" y="57"/>
                    <a:pt x="52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5" y="56"/>
                    <a:pt x="56" y="56"/>
                    <a:pt x="57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1" y="56"/>
                    <a:pt x="62" y="57"/>
                    <a:pt x="64" y="58"/>
                  </a:cubicBezTo>
                  <a:cubicBezTo>
                    <a:pt x="65" y="59"/>
                    <a:pt x="67" y="61"/>
                    <a:pt x="68" y="61"/>
                  </a:cubicBezTo>
                  <a:cubicBezTo>
                    <a:pt x="70" y="61"/>
                    <a:pt x="75" y="62"/>
                    <a:pt x="77" y="67"/>
                  </a:cubicBezTo>
                  <a:cubicBezTo>
                    <a:pt x="78" y="72"/>
                    <a:pt x="82" y="77"/>
                    <a:pt x="83" y="78"/>
                  </a:cubicBezTo>
                  <a:cubicBezTo>
                    <a:pt x="85" y="80"/>
                    <a:pt x="86" y="85"/>
                    <a:pt x="86" y="86"/>
                  </a:cubicBezTo>
                  <a:cubicBezTo>
                    <a:pt x="86" y="86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2" y="87"/>
                    <a:pt x="81" y="87"/>
                  </a:cubicBezTo>
                  <a:cubicBezTo>
                    <a:pt x="80" y="86"/>
                    <a:pt x="78" y="86"/>
                    <a:pt x="77" y="86"/>
                  </a:cubicBezTo>
                  <a:cubicBezTo>
                    <a:pt x="77" y="86"/>
                    <a:pt x="77" y="86"/>
                    <a:pt x="76" y="86"/>
                  </a:cubicBezTo>
                  <a:cubicBezTo>
                    <a:pt x="76" y="86"/>
                    <a:pt x="74" y="86"/>
                    <a:pt x="74" y="90"/>
                  </a:cubicBezTo>
                  <a:cubicBezTo>
                    <a:pt x="74" y="90"/>
                    <a:pt x="74" y="90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2"/>
                    <a:pt x="74" y="92"/>
                  </a:cubicBezTo>
                  <a:cubicBezTo>
                    <a:pt x="74" y="92"/>
                    <a:pt x="73" y="92"/>
                    <a:pt x="73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4"/>
                  </a:cubicBezTo>
                  <a:cubicBezTo>
                    <a:pt x="73" y="94"/>
                    <a:pt x="72" y="94"/>
                    <a:pt x="72" y="94"/>
                  </a:cubicBezTo>
                  <a:cubicBezTo>
                    <a:pt x="72" y="94"/>
                    <a:pt x="72" y="95"/>
                    <a:pt x="72" y="95"/>
                  </a:cubicBezTo>
                  <a:cubicBezTo>
                    <a:pt x="72" y="95"/>
                    <a:pt x="71" y="95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0" y="97"/>
                    <a:pt x="70" y="97"/>
                    <a:pt x="70" y="98"/>
                  </a:cubicBezTo>
                  <a:cubicBezTo>
                    <a:pt x="70" y="98"/>
                    <a:pt x="70" y="98"/>
                    <a:pt x="69" y="98"/>
                  </a:cubicBezTo>
                  <a:cubicBezTo>
                    <a:pt x="69" y="99"/>
                    <a:pt x="69" y="99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8" y="101"/>
                    <a:pt x="69" y="102"/>
                    <a:pt x="71" y="102"/>
                  </a:cubicBezTo>
                  <a:cubicBezTo>
                    <a:pt x="71" y="102"/>
                    <a:pt x="73" y="101"/>
                    <a:pt x="73" y="101"/>
                  </a:cubicBezTo>
                  <a:cubicBezTo>
                    <a:pt x="75" y="100"/>
                    <a:pt x="76" y="99"/>
                    <a:pt x="77" y="99"/>
                  </a:cubicBezTo>
                  <a:cubicBezTo>
                    <a:pt x="77" y="99"/>
                    <a:pt x="77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80" y="100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98"/>
                    <a:pt x="81" y="97"/>
                    <a:pt x="84" y="95"/>
                  </a:cubicBezTo>
                  <a:cubicBezTo>
                    <a:pt x="85" y="95"/>
                    <a:pt x="85" y="94"/>
                    <a:pt x="86" y="94"/>
                  </a:cubicBezTo>
                  <a:cubicBezTo>
                    <a:pt x="88" y="92"/>
                    <a:pt x="89" y="90"/>
                    <a:pt x="90" y="88"/>
                  </a:cubicBezTo>
                  <a:cubicBezTo>
                    <a:pt x="92" y="85"/>
                    <a:pt x="93" y="83"/>
                    <a:pt x="96" y="82"/>
                  </a:cubicBezTo>
                  <a:cubicBezTo>
                    <a:pt x="97" y="82"/>
                    <a:pt x="98" y="82"/>
                    <a:pt x="99" y="81"/>
                  </a:cubicBezTo>
                  <a:cubicBezTo>
                    <a:pt x="101" y="81"/>
                    <a:pt x="103" y="80"/>
                    <a:pt x="106" y="80"/>
                  </a:cubicBezTo>
                  <a:cubicBezTo>
                    <a:pt x="107" y="80"/>
                    <a:pt x="108" y="80"/>
                    <a:pt x="109" y="80"/>
                  </a:cubicBezTo>
                  <a:cubicBezTo>
                    <a:pt x="110" y="81"/>
                    <a:pt x="111" y="81"/>
                    <a:pt x="112" y="82"/>
                  </a:cubicBezTo>
                  <a:cubicBezTo>
                    <a:pt x="112" y="83"/>
                    <a:pt x="112" y="84"/>
                    <a:pt x="111" y="85"/>
                  </a:cubicBezTo>
                  <a:cubicBezTo>
                    <a:pt x="110" y="86"/>
                    <a:pt x="110" y="87"/>
                    <a:pt x="110" y="87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112" y="89"/>
                    <a:pt x="115" y="89"/>
                    <a:pt x="117" y="89"/>
                  </a:cubicBezTo>
                  <a:cubicBezTo>
                    <a:pt x="118" y="89"/>
                    <a:pt x="119" y="89"/>
                    <a:pt x="119" y="89"/>
                  </a:cubicBezTo>
                  <a:cubicBezTo>
                    <a:pt x="124" y="89"/>
                    <a:pt x="129" y="88"/>
                    <a:pt x="129" y="91"/>
                  </a:cubicBezTo>
                  <a:cubicBezTo>
                    <a:pt x="130" y="94"/>
                    <a:pt x="126" y="95"/>
                    <a:pt x="119" y="98"/>
                  </a:cubicBezTo>
                  <a:cubicBezTo>
                    <a:pt x="118" y="98"/>
                    <a:pt x="115" y="99"/>
                    <a:pt x="115" y="100"/>
                  </a:cubicBezTo>
                  <a:cubicBezTo>
                    <a:pt x="115" y="100"/>
                    <a:pt x="118" y="101"/>
                    <a:pt x="119" y="102"/>
                  </a:cubicBezTo>
                  <a:cubicBezTo>
                    <a:pt x="122" y="102"/>
                    <a:pt x="124" y="103"/>
                    <a:pt x="125" y="104"/>
                  </a:cubicBezTo>
                  <a:cubicBezTo>
                    <a:pt x="127" y="105"/>
                    <a:pt x="127" y="108"/>
                    <a:pt x="126" y="110"/>
                  </a:cubicBezTo>
                  <a:cubicBezTo>
                    <a:pt x="126" y="111"/>
                    <a:pt x="126" y="113"/>
                    <a:pt x="126" y="113"/>
                  </a:cubicBezTo>
                  <a:cubicBezTo>
                    <a:pt x="126" y="113"/>
                    <a:pt x="127" y="113"/>
                    <a:pt x="127" y="113"/>
                  </a:cubicBezTo>
                  <a:cubicBezTo>
                    <a:pt x="129" y="113"/>
                    <a:pt x="131" y="112"/>
                    <a:pt x="134" y="111"/>
                  </a:cubicBezTo>
                  <a:cubicBezTo>
                    <a:pt x="136" y="109"/>
                    <a:pt x="137" y="109"/>
                    <a:pt x="139" y="108"/>
                  </a:cubicBezTo>
                  <a:cubicBezTo>
                    <a:pt x="141" y="108"/>
                    <a:pt x="142" y="107"/>
                    <a:pt x="145" y="106"/>
                  </a:cubicBezTo>
                  <a:cubicBezTo>
                    <a:pt x="147" y="104"/>
                    <a:pt x="150" y="104"/>
                    <a:pt x="153" y="104"/>
                  </a:cubicBezTo>
                  <a:cubicBezTo>
                    <a:pt x="153" y="104"/>
                    <a:pt x="154" y="104"/>
                    <a:pt x="155" y="104"/>
                  </a:cubicBezTo>
                  <a:cubicBezTo>
                    <a:pt x="156" y="104"/>
                    <a:pt x="156" y="104"/>
                    <a:pt x="157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9" y="104"/>
                    <a:pt x="158" y="102"/>
                    <a:pt x="152" y="102"/>
                  </a:cubicBezTo>
                  <a:cubicBezTo>
                    <a:pt x="151" y="102"/>
                    <a:pt x="150" y="102"/>
                    <a:pt x="149" y="103"/>
                  </a:cubicBezTo>
                  <a:cubicBezTo>
                    <a:pt x="141" y="103"/>
                    <a:pt x="139" y="97"/>
                    <a:pt x="139" y="92"/>
                  </a:cubicBezTo>
                  <a:cubicBezTo>
                    <a:pt x="139" y="90"/>
                    <a:pt x="148" y="83"/>
                    <a:pt x="154" y="82"/>
                  </a:cubicBezTo>
                  <a:cubicBezTo>
                    <a:pt x="159" y="82"/>
                    <a:pt x="163" y="80"/>
                    <a:pt x="168" y="78"/>
                  </a:cubicBezTo>
                  <a:cubicBezTo>
                    <a:pt x="169" y="77"/>
                    <a:pt x="173" y="76"/>
                    <a:pt x="176" y="76"/>
                  </a:cubicBezTo>
                  <a:cubicBezTo>
                    <a:pt x="176" y="76"/>
                    <a:pt x="176" y="75"/>
                    <a:pt x="176" y="75"/>
                  </a:cubicBezTo>
                  <a:cubicBezTo>
                    <a:pt x="176" y="75"/>
                    <a:pt x="176" y="75"/>
                    <a:pt x="176" y="75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76" y="74"/>
                    <a:pt x="176" y="73"/>
                    <a:pt x="176" y="73"/>
                  </a:cubicBezTo>
                  <a:cubicBezTo>
                    <a:pt x="176" y="73"/>
                    <a:pt x="176" y="73"/>
                    <a:pt x="176" y="72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8" y="70"/>
                    <a:pt x="180" y="68"/>
                    <a:pt x="181" y="67"/>
                  </a:cubicBezTo>
                  <a:cubicBezTo>
                    <a:pt x="183" y="65"/>
                    <a:pt x="185" y="64"/>
                    <a:pt x="186" y="64"/>
                  </a:cubicBezTo>
                  <a:cubicBezTo>
                    <a:pt x="187" y="64"/>
                    <a:pt x="188" y="64"/>
                    <a:pt x="189" y="64"/>
                  </a:cubicBezTo>
                  <a:cubicBezTo>
                    <a:pt x="191" y="65"/>
                    <a:pt x="193" y="65"/>
                    <a:pt x="194" y="65"/>
                  </a:cubicBezTo>
                  <a:cubicBezTo>
                    <a:pt x="194" y="65"/>
                    <a:pt x="194" y="65"/>
                    <a:pt x="195" y="65"/>
                  </a:cubicBezTo>
                  <a:cubicBezTo>
                    <a:pt x="195" y="64"/>
                    <a:pt x="195" y="63"/>
                    <a:pt x="195" y="62"/>
                  </a:cubicBezTo>
                  <a:cubicBezTo>
                    <a:pt x="196" y="61"/>
                    <a:pt x="197" y="59"/>
                    <a:pt x="197" y="59"/>
                  </a:cubicBezTo>
                  <a:cubicBezTo>
                    <a:pt x="196" y="59"/>
                    <a:pt x="196" y="58"/>
                    <a:pt x="196" y="58"/>
                  </a:cubicBezTo>
                  <a:cubicBezTo>
                    <a:pt x="195" y="57"/>
                    <a:pt x="194" y="55"/>
                    <a:pt x="194" y="54"/>
                  </a:cubicBezTo>
                  <a:cubicBezTo>
                    <a:pt x="194" y="53"/>
                    <a:pt x="196" y="53"/>
                    <a:pt x="197" y="52"/>
                  </a:cubicBezTo>
                  <a:cubicBezTo>
                    <a:pt x="197" y="52"/>
                    <a:pt x="198" y="52"/>
                    <a:pt x="198" y="52"/>
                  </a:cubicBezTo>
                  <a:cubicBezTo>
                    <a:pt x="198" y="51"/>
                    <a:pt x="197" y="51"/>
                    <a:pt x="197" y="50"/>
                  </a:cubicBezTo>
                  <a:cubicBezTo>
                    <a:pt x="196" y="50"/>
                    <a:pt x="195" y="49"/>
                    <a:pt x="195" y="48"/>
                  </a:cubicBezTo>
                  <a:cubicBezTo>
                    <a:pt x="195" y="48"/>
                    <a:pt x="196" y="47"/>
                    <a:pt x="197" y="46"/>
                  </a:cubicBezTo>
                  <a:cubicBezTo>
                    <a:pt x="198" y="45"/>
                    <a:pt x="199" y="44"/>
                    <a:pt x="199" y="44"/>
                  </a:cubicBezTo>
                  <a:cubicBezTo>
                    <a:pt x="198" y="43"/>
                    <a:pt x="197" y="43"/>
                    <a:pt x="196" y="42"/>
                  </a:cubicBezTo>
                  <a:cubicBezTo>
                    <a:pt x="195" y="42"/>
                    <a:pt x="194" y="41"/>
                    <a:pt x="193" y="40"/>
                  </a:cubicBezTo>
                  <a:cubicBezTo>
                    <a:pt x="191" y="40"/>
                    <a:pt x="189" y="39"/>
                    <a:pt x="188" y="39"/>
                  </a:cubicBezTo>
                  <a:cubicBezTo>
                    <a:pt x="186" y="39"/>
                    <a:pt x="185" y="39"/>
                    <a:pt x="183" y="38"/>
                  </a:cubicBezTo>
                  <a:cubicBezTo>
                    <a:pt x="183" y="38"/>
                    <a:pt x="182" y="38"/>
                    <a:pt x="182" y="38"/>
                  </a:cubicBezTo>
                  <a:cubicBezTo>
                    <a:pt x="180" y="37"/>
                    <a:pt x="179" y="37"/>
                    <a:pt x="177" y="37"/>
                  </a:cubicBezTo>
                  <a:cubicBezTo>
                    <a:pt x="175" y="37"/>
                    <a:pt x="173" y="37"/>
                    <a:pt x="173" y="36"/>
                  </a:cubicBezTo>
                  <a:cubicBezTo>
                    <a:pt x="173" y="35"/>
                    <a:pt x="172" y="34"/>
                    <a:pt x="171" y="33"/>
                  </a:cubicBezTo>
                  <a:cubicBezTo>
                    <a:pt x="170" y="32"/>
                    <a:pt x="169" y="31"/>
                    <a:pt x="168" y="30"/>
                  </a:cubicBezTo>
                  <a:cubicBezTo>
                    <a:pt x="168" y="30"/>
                    <a:pt x="168" y="30"/>
                    <a:pt x="167" y="30"/>
                  </a:cubicBezTo>
                  <a:cubicBezTo>
                    <a:pt x="166" y="30"/>
                    <a:pt x="165" y="30"/>
                    <a:pt x="164" y="31"/>
                  </a:cubicBezTo>
                  <a:cubicBezTo>
                    <a:pt x="162" y="32"/>
                    <a:pt x="161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9" y="32"/>
                    <a:pt x="158" y="32"/>
                    <a:pt x="157" y="31"/>
                  </a:cubicBezTo>
                  <a:cubicBezTo>
                    <a:pt x="156" y="31"/>
                    <a:pt x="156" y="31"/>
                    <a:pt x="155" y="30"/>
                  </a:cubicBezTo>
                  <a:cubicBezTo>
                    <a:pt x="154" y="29"/>
                    <a:pt x="153" y="29"/>
                    <a:pt x="152" y="29"/>
                  </a:cubicBezTo>
                  <a:cubicBezTo>
                    <a:pt x="152" y="29"/>
                    <a:pt x="151" y="29"/>
                    <a:pt x="150" y="29"/>
                  </a:cubicBezTo>
                  <a:cubicBezTo>
                    <a:pt x="149" y="29"/>
                    <a:pt x="148" y="29"/>
                    <a:pt x="147" y="28"/>
                  </a:cubicBezTo>
                  <a:cubicBezTo>
                    <a:pt x="147" y="28"/>
                    <a:pt x="146" y="27"/>
                    <a:pt x="147" y="26"/>
                  </a:cubicBezTo>
                  <a:cubicBezTo>
                    <a:pt x="147" y="24"/>
                    <a:pt x="143" y="19"/>
                    <a:pt x="142" y="18"/>
                  </a:cubicBezTo>
                  <a:cubicBezTo>
                    <a:pt x="142" y="18"/>
                    <a:pt x="141" y="18"/>
                    <a:pt x="140" y="18"/>
                  </a:cubicBezTo>
                  <a:cubicBezTo>
                    <a:pt x="137" y="18"/>
                    <a:pt x="134" y="18"/>
                    <a:pt x="133" y="16"/>
                  </a:cubicBezTo>
                  <a:cubicBezTo>
                    <a:pt x="133" y="15"/>
                    <a:pt x="133" y="14"/>
                    <a:pt x="132" y="14"/>
                  </a:cubicBezTo>
                  <a:cubicBezTo>
                    <a:pt x="131" y="12"/>
                    <a:pt x="130" y="10"/>
                    <a:pt x="131" y="8"/>
                  </a:cubicBezTo>
                  <a:cubicBezTo>
                    <a:pt x="132" y="7"/>
                    <a:pt x="131" y="3"/>
                    <a:pt x="129" y="1"/>
                  </a:cubicBezTo>
                  <a:cubicBezTo>
                    <a:pt x="129" y="0"/>
                    <a:pt x="128" y="0"/>
                    <a:pt x="125" y="0"/>
                  </a:cubicBezTo>
                  <a:cubicBezTo>
                    <a:pt x="123" y="0"/>
                    <a:pt x="122" y="0"/>
                    <a:pt x="121" y="0"/>
                  </a:cubicBezTo>
                  <a:cubicBezTo>
                    <a:pt x="120" y="1"/>
                    <a:pt x="119" y="1"/>
                    <a:pt x="117" y="0"/>
                  </a:cubicBezTo>
                  <a:cubicBezTo>
                    <a:pt x="116" y="0"/>
                    <a:pt x="115" y="0"/>
                    <a:pt x="114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2"/>
                    <a:pt x="110" y="3"/>
                    <a:pt x="108" y="3"/>
                  </a:cubicBezTo>
                  <a:cubicBezTo>
                    <a:pt x="108" y="3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13303250" y="9598025"/>
              <a:ext cx="627063" cy="995363"/>
            </a:xfrm>
            <a:custGeom>
              <a:avLst/>
              <a:gdLst>
                <a:gd name="T0" fmla="*/ 78 w 118"/>
                <a:gd name="T1" fmla="*/ 80 h 190"/>
                <a:gd name="T2" fmla="*/ 117 w 118"/>
                <a:gd name="T3" fmla="*/ 48 h 190"/>
                <a:gd name="T4" fmla="*/ 113 w 118"/>
                <a:gd name="T5" fmla="*/ 0 h 190"/>
                <a:gd name="T6" fmla="*/ 109 w 118"/>
                <a:gd name="T7" fmla="*/ 2 h 190"/>
                <a:gd name="T8" fmla="*/ 107 w 118"/>
                <a:gd name="T9" fmla="*/ 3 h 190"/>
                <a:gd name="T10" fmla="*/ 105 w 118"/>
                <a:gd name="T11" fmla="*/ 4 h 190"/>
                <a:gd name="T12" fmla="*/ 104 w 118"/>
                <a:gd name="T13" fmla="*/ 5 h 190"/>
                <a:gd name="T14" fmla="*/ 103 w 118"/>
                <a:gd name="T15" fmla="*/ 5 h 190"/>
                <a:gd name="T16" fmla="*/ 95 w 118"/>
                <a:gd name="T17" fmla="*/ 8 h 190"/>
                <a:gd name="T18" fmla="*/ 85 w 118"/>
                <a:gd name="T19" fmla="*/ 11 h 190"/>
                <a:gd name="T20" fmla="*/ 77 w 118"/>
                <a:gd name="T21" fmla="*/ 12 h 190"/>
                <a:gd name="T22" fmla="*/ 65 w 118"/>
                <a:gd name="T23" fmla="*/ 12 h 190"/>
                <a:gd name="T24" fmla="*/ 57 w 118"/>
                <a:gd name="T25" fmla="*/ 12 h 190"/>
                <a:gd name="T26" fmla="*/ 55 w 118"/>
                <a:gd name="T27" fmla="*/ 12 h 190"/>
                <a:gd name="T28" fmla="*/ 52 w 118"/>
                <a:gd name="T29" fmla="*/ 11 h 190"/>
                <a:gd name="T30" fmla="*/ 54 w 118"/>
                <a:gd name="T31" fmla="*/ 29 h 190"/>
                <a:gd name="T32" fmla="*/ 58 w 118"/>
                <a:gd name="T33" fmla="*/ 39 h 190"/>
                <a:gd name="T34" fmla="*/ 61 w 118"/>
                <a:gd name="T35" fmla="*/ 42 h 190"/>
                <a:gd name="T36" fmla="*/ 64 w 118"/>
                <a:gd name="T37" fmla="*/ 49 h 190"/>
                <a:gd name="T38" fmla="*/ 57 w 118"/>
                <a:gd name="T39" fmla="*/ 64 h 190"/>
                <a:gd name="T40" fmla="*/ 56 w 118"/>
                <a:gd name="T41" fmla="*/ 75 h 190"/>
                <a:gd name="T42" fmla="*/ 45 w 118"/>
                <a:gd name="T43" fmla="*/ 55 h 190"/>
                <a:gd name="T44" fmla="*/ 40 w 118"/>
                <a:gd name="T45" fmla="*/ 44 h 190"/>
                <a:gd name="T46" fmla="*/ 37 w 118"/>
                <a:gd name="T47" fmla="*/ 45 h 190"/>
                <a:gd name="T48" fmla="*/ 35 w 118"/>
                <a:gd name="T49" fmla="*/ 44 h 190"/>
                <a:gd name="T50" fmla="*/ 30 w 118"/>
                <a:gd name="T51" fmla="*/ 40 h 190"/>
                <a:gd name="T52" fmla="*/ 29 w 118"/>
                <a:gd name="T53" fmla="*/ 40 h 190"/>
                <a:gd name="T54" fmla="*/ 28 w 118"/>
                <a:gd name="T55" fmla="*/ 40 h 190"/>
                <a:gd name="T56" fmla="*/ 3 w 118"/>
                <a:gd name="T57" fmla="*/ 59 h 190"/>
                <a:gd name="T58" fmla="*/ 17 w 118"/>
                <a:gd name="T59" fmla="*/ 65 h 190"/>
                <a:gd name="T60" fmla="*/ 31 w 118"/>
                <a:gd name="T61" fmla="*/ 79 h 190"/>
                <a:gd name="T62" fmla="*/ 28 w 118"/>
                <a:gd name="T63" fmla="*/ 97 h 190"/>
                <a:gd name="T64" fmla="*/ 32 w 118"/>
                <a:gd name="T65" fmla="*/ 106 h 190"/>
                <a:gd name="T66" fmla="*/ 23 w 118"/>
                <a:gd name="T67" fmla="*/ 126 h 190"/>
                <a:gd name="T68" fmla="*/ 12 w 118"/>
                <a:gd name="T69" fmla="*/ 137 h 190"/>
                <a:gd name="T70" fmla="*/ 12 w 118"/>
                <a:gd name="T71" fmla="*/ 139 h 190"/>
                <a:gd name="T72" fmla="*/ 13 w 118"/>
                <a:gd name="T73" fmla="*/ 142 h 190"/>
                <a:gd name="T74" fmla="*/ 20 w 118"/>
                <a:gd name="T75" fmla="*/ 179 h 190"/>
                <a:gd name="T76" fmla="*/ 20 w 118"/>
                <a:gd name="T77" fmla="*/ 180 h 190"/>
                <a:gd name="T78" fmla="*/ 21 w 118"/>
                <a:gd name="T79" fmla="*/ 190 h 190"/>
                <a:gd name="T80" fmla="*/ 23 w 118"/>
                <a:gd name="T81" fmla="*/ 190 h 190"/>
                <a:gd name="T82" fmla="*/ 26 w 118"/>
                <a:gd name="T83" fmla="*/ 190 h 190"/>
                <a:gd name="T84" fmla="*/ 28 w 118"/>
                <a:gd name="T85" fmla="*/ 185 h 190"/>
                <a:gd name="T86" fmla="*/ 27 w 118"/>
                <a:gd name="T87" fmla="*/ 183 h 190"/>
                <a:gd name="T88" fmla="*/ 55 w 118"/>
                <a:gd name="T89" fmla="*/ 159 h 190"/>
                <a:gd name="T90" fmla="*/ 56 w 118"/>
                <a:gd name="T91" fmla="*/ 137 h 190"/>
                <a:gd name="T92" fmla="*/ 49 w 118"/>
                <a:gd name="T93" fmla="*/ 115 h 190"/>
                <a:gd name="T94" fmla="*/ 55 w 118"/>
                <a:gd name="T95" fmla="*/ 102 h 190"/>
                <a:gd name="T96" fmla="*/ 66 w 118"/>
                <a:gd name="T97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90">
                  <a:moveTo>
                    <a:pt x="66" y="93"/>
                  </a:moveTo>
                  <a:cubicBezTo>
                    <a:pt x="68" y="92"/>
                    <a:pt x="69" y="90"/>
                    <a:pt x="70" y="88"/>
                  </a:cubicBezTo>
                  <a:cubicBezTo>
                    <a:pt x="72" y="86"/>
                    <a:pt x="74" y="83"/>
                    <a:pt x="78" y="80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94" y="73"/>
                    <a:pt x="97" y="72"/>
                    <a:pt x="100" y="70"/>
                  </a:cubicBezTo>
                  <a:cubicBezTo>
                    <a:pt x="107" y="66"/>
                    <a:pt x="118" y="50"/>
                    <a:pt x="117" y="48"/>
                  </a:cubicBezTo>
                  <a:cubicBezTo>
                    <a:pt x="116" y="45"/>
                    <a:pt x="114" y="31"/>
                    <a:pt x="114" y="26"/>
                  </a:cubicBezTo>
                  <a:cubicBezTo>
                    <a:pt x="115" y="23"/>
                    <a:pt x="114" y="16"/>
                    <a:pt x="114" y="10"/>
                  </a:cubicBezTo>
                  <a:cubicBezTo>
                    <a:pt x="114" y="6"/>
                    <a:pt x="113" y="3"/>
                    <a:pt x="113" y="0"/>
                  </a:cubicBezTo>
                  <a:cubicBezTo>
                    <a:pt x="113" y="0"/>
                    <a:pt x="112" y="0"/>
                    <a:pt x="112" y="1"/>
                  </a:cubicBezTo>
                  <a:cubicBezTo>
                    <a:pt x="112" y="1"/>
                    <a:pt x="111" y="1"/>
                    <a:pt x="111" y="1"/>
                  </a:cubicBezTo>
                  <a:cubicBezTo>
                    <a:pt x="110" y="1"/>
                    <a:pt x="110" y="2"/>
                    <a:pt x="109" y="2"/>
                  </a:cubicBez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6" y="4"/>
                    <a:pt x="106" y="4"/>
                  </a:cubicBezTo>
                  <a:cubicBezTo>
                    <a:pt x="106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4" y="4"/>
                    <a:pt x="104" y="4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7"/>
                    <a:pt x="101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7"/>
                    <a:pt x="96" y="7"/>
                    <a:pt x="95" y="8"/>
                  </a:cubicBezTo>
                  <a:cubicBezTo>
                    <a:pt x="93" y="9"/>
                    <a:pt x="91" y="9"/>
                    <a:pt x="89" y="8"/>
                  </a:cubicBezTo>
                  <a:cubicBezTo>
                    <a:pt x="88" y="8"/>
                    <a:pt x="88" y="8"/>
                    <a:pt x="87" y="7"/>
                  </a:cubicBezTo>
                  <a:cubicBezTo>
                    <a:pt x="86" y="7"/>
                    <a:pt x="85" y="9"/>
                    <a:pt x="85" y="11"/>
                  </a:cubicBezTo>
                  <a:cubicBezTo>
                    <a:pt x="85" y="12"/>
                    <a:pt x="84" y="13"/>
                    <a:pt x="81" y="13"/>
                  </a:cubicBezTo>
                  <a:cubicBezTo>
                    <a:pt x="80" y="13"/>
                    <a:pt x="78" y="13"/>
                    <a:pt x="77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6" y="12"/>
                    <a:pt x="74" y="13"/>
                    <a:pt x="73" y="13"/>
                  </a:cubicBezTo>
                  <a:cubicBezTo>
                    <a:pt x="71" y="13"/>
                    <a:pt x="69" y="14"/>
                    <a:pt x="68" y="14"/>
                  </a:cubicBezTo>
                  <a:cubicBezTo>
                    <a:pt x="66" y="14"/>
                    <a:pt x="65" y="13"/>
                    <a:pt x="65" y="12"/>
                  </a:cubicBezTo>
                  <a:cubicBezTo>
                    <a:pt x="65" y="11"/>
                    <a:pt x="65" y="11"/>
                    <a:pt x="64" y="10"/>
                  </a:cubicBezTo>
                  <a:cubicBezTo>
                    <a:pt x="62" y="10"/>
                    <a:pt x="61" y="11"/>
                    <a:pt x="60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5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3"/>
                    <a:pt x="52" y="14"/>
                    <a:pt x="51" y="14"/>
                  </a:cubicBezTo>
                  <a:cubicBezTo>
                    <a:pt x="50" y="18"/>
                    <a:pt x="52" y="24"/>
                    <a:pt x="54" y="29"/>
                  </a:cubicBezTo>
                  <a:cubicBezTo>
                    <a:pt x="55" y="32"/>
                    <a:pt x="56" y="35"/>
                    <a:pt x="56" y="37"/>
                  </a:cubicBezTo>
                  <a:cubicBezTo>
                    <a:pt x="56" y="38"/>
                    <a:pt x="57" y="38"/>
                    <a:pt x="57" y="38"/>
                  </a:cubicBezTo>
                  <a:cubicBezTo>
                    <a:pt x="57" y="39"/>
                    <a:pt x="58" y="39"/>
                    <a:pt x="58" y="39"/>
                  </a:cubicBezTo>
                  <a:cubicBezTo>
                    <a:pt x="58" y="40"/>
                    <a:pt x="59" y="40"/>
                    <a:pt x="59" y="40"/>
                  </a:cubicBezTo>
                  <a:cubicBezTo>
                    <a:pt x="59" y="40"/>
                    <a:pt x="60" y="41"/>
                    <a:pt x="60" y="41"/>
                  </a:cubicBezTo>
                  <a:cubicBezTo>
                    <a:pt x="60" y="41"/>
                    <a:pt x="61" y="42"/>
                    <a:pt x="61" y="42"/>
                  </a:cubicBezTo>
                  <a:cubicBezTo>
                    <a:pt x="61" y="42"/>
                    <a:pt x="61" y="42"/>
                    <a:pt x="62" y="43"/>
                  </a:cubicBezTo>
                  <a:cubicBezTo>
                    <a:pt x="62" y="43"/>
                    <a:pt x="62" y="44"/>
                    <a:pt x="63" y="44"/>
                  </a:cubicBezTo>
                  <a:cubicBezTo>
                    <a:pt x="65" y="46"/>
                    <a:pt x="64" y="47"/>
                    <a:pt x="64" y="49"/>
                  </a:cubicBezTo>
                  <a:cubicBezTo>
                    <a:pt x="64" y="51"/>
                    <a:pt x="63" y="52"/>
                    <a:pt x="63" y="56"/>
                  </a:cubicBezTo>
                  <a:cubicBezTo>
                    <a:pt x="63" y="62"/>
                    <a:pt x="62" y="62"/>
                    <a:pt x="59" y="63"/>
                  </a:cubicBezTo>
                  <a:cubicBezTo>
                    <a:pt x="58" y="63"/>
                    <a:pt x="57" y="63"/>
                    <a:pt x="57" y="64"/>
                  </a:cubicBezTo>
                  <a:cubicBezTo>
                    <a:pt x="55" y="65"/>
                    <a:pt x="55" y="68"/>
                    <a:pt x="56" y="70"/>
                  </a:cubicBezTo>
                  <a:cubicBezTo>
                    <a:pt x="56" y="72"/>
                    <a:pt x="56" y="73"/>
                    <a:pt x="56" y="7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2" y="75"/>
                    <a:pt x="44" y="61"/>
                    <a:pt x="44" y="60"/>
                  </a:cubicBezTo>
                  <a:cubicBezTo>
                    <a:pt x="43" y="59"/>
                    <a:pt x="44" y="57"/>
                    <a:pt x="45" y="55"/>
                  </a:cubicBezTo>
                  <a:cubicBezTo>
                    <a:pt x="45" y="52"/>
                    <a:pt x="46" y="48"/>
                    <a:pt x="46" y="45"/>
                  </a:cubicBezTo>
                  <a:cubicBezTo>
                    <a:pt x="46" y="44"/>
                    <a:pt x="45" y="44"/>
                    <a:pt x="44" y="44"/>
                  </a:cubicBezTo>
                  <a:cubicBezTo>
                    <a:pt x="42" y="44"/>
                    <a:pt x="41" y="44"/>
                    <a:pt x="40" y="44"/>
                  </a:cubicBezTo>
                  <a:cubicBezTo>
                    <a:pt x="39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3"/>
                    <a:pt x="33" y="42"/>
                    <a:pt x="32" y="41"/>
                  </a:cubicBezTo>
                  <a:cubicBezTo>
                    <a:pt x="32" y="41"/>
                    <a:pt x="31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7" y="41"/>
                  </a:cubicBezTo>
                  <a:cubicBezTo>
                    <a:pt x="21" y="43"/>
                    <a:pt x="9" y="47"/>
                    <a:pt x="0" y="50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1"/>
                    <a:pt x="13" y="62"/>
                    <a:pt x="17" y="65"/>
                  </a:cubicBezTo>
                  <a:cubicBezTo>
                    <a:pt x="20" y="66"/>
                    <a:pt x="24" y="67"/>
                    <a:pt x="27" y="68"/>
                  </a:cubicBezTo>
                  <a:cubicBezTo>
                    <a:pt x="28" y="68"/>
                    <a:pt x="30" y="69"/>
                    <a:pt x="30" y="69"/>
                  </a:cubicBezTo>
                  <a:cubicBezTo>
                    <a:pt x="32" y="70"/>
                    <a:pt x="32" y="72"/>
                    <a:pt x="31" y="79"/>
                  </a:cubicBezTo>
                  <a:cubicBezTo>
                    <a:pt x="31" y="82"/>
                    <a:pt x="31" y="85"/>
                    <a:pt x="31" y="87"/>
                  </a:cubicBezTo>
                  <a:cubicBezTo>
                    <a:pt x="32" y="90"/>
                    <a:pt x="30" y="92"/>
                    <a:pt x="29" y="94"/>
                  </a:cubicBezTo>
                  <a:cubicBezTo>
                    <a:pt x="27" y="96"/>
                    <a:pt x="27" y="96"/>
                    <a:pt x="28" y="97"/>
                  </a:cubicBezTo>
                  <a:cubicBezTo>
                    <a:pt x="30" y="98"/>
                    <a:pt x="30" y="101"/>
                    <a:pt x="30" y="103"/>
                  </a:cubicBezTo>
                  <a:cubicBezTo>
                    <a:pt x="31" y="104"/>
                    <a:pt x="31" y="105"/>
                    <a:pt x="31" y="105"/>
                  </a:cubicBezTo>
                  <a:cubicBezTo>
                    <a:pt x="32" y="105"/>
                    <a:pt x="32" y="106"/>
                    <a:pt x="32" y="106"/>
                  </a:cubicBezTo>
                  <a:cubicBezTo>
                    <a:pt x="33" y="109"/>
                    <a:pt x="27" y="114"/>
                    <a:pt x="25" y="115"/>
                  </a:cubicBezTo>
                  <a:cubicBezTo>
                    <a:pt x="25" y="116"/>
                    <a:pt x="24" y="117"/>
                    <a:pt x="24" y="119"/>
                  </a:cubicBezTo>
                  <a:cubicBezTo>
                    <a:pt x="24" y="121"/>
                    <a:pt x="24" y="124"/>
                    <a:pt x="23" y="126"/>
                  </a:cubicBezTo>
                  <a:cubicBezTo>
                    <a:pt x="21" y="128"/>
                    <a:pt x="18" y="131"/>
                    <a:pt x="14" y="134"/>
                  </a:cubicBezTo>
                  <a:cubicBezTo>
                    <a:pt x="14" y="135"/>
                    <a:pt x="13" y="136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9"/>
                  </a:cubicBezTo>
                  <a:cubicBezTo>
                    <a:pt x="12" y="139"/>
                    <a:pt x="12" y="139"/>
                    <a:pt x="13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3" y="141"/>
                    <a:pt x="13" y="142"/>
                    <a:pt x="13" y="142"/>
                  </a:cubicBezTo>
                  <a:cubicBezTo>
                    <a:pt x="14" y="147"/>
                    <a:pt x="17" y="156"/>
                    <a:pt x="18" y="157"/>
                  </a:cubicBezTo>
                  <a:cubicBezTo>
                    <a:pt x="22" y="160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0" y="181"/>
                    <a:pt x="20" y="182"/>
                    <a:pt x="20" y="182"/>
                  </a:cubicBezTo>
                  <a:cubicBezTo>
                    <a:pt x="20" y="184"/>
                    <a:pt x="20" y="187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2" y="190"/>
                    <a:pt x="23" y="190"/>
                  </a:cubicBezTo>
                  <a:cubicBezTo>
                    <a:pt x="23" y="190"/>
                    <a:pt x="23" y="190"/>
                    <a:pt x="24" y="190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5" y="190"/>
                    <a:pt x="25" y="190"/>
                    <a:pt x="26" y="190"/>
                  </a:cubicBezTo>
                  <a:cubicBezTo>
                    <a:pt x="26" y="190"/>
                    <a:pt x="26" y="190"/>
                    <a:pt x="27" y="190"/>
                  </a:cubicBezTo>
                  <a:cubicBezTo>
                    <a:pt x="27" y="190"/>
                    <a:pt x="27" y="190"/>
                    <a:pt x="28" y="190"/>
                  </a:cubicBezTo>
                  <a:cubicBezTo>
                    <a:pt x="28" y="188"/>
                    <a:pt x="28" y="186"/>
                    <a:pt x="28" y="185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3"/>
                    <a:pt x="28" y="183"/>
                    <a:pt x="27" y="18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6" y="183"/>
                    <a:pt x="24" y="183"/>
                    <a:pt x="23" y="181"/>
                  </a:cubicBezTo>
                  <a:cubicBezTo>
                    <a:pt x="22" y="177"/>
                    <a:pt x="33" y="170"/>
                    <a:pt x="42" y="167"/>
                  </a:cubicBezTo>
                  <a:cubicBezTo>
                    <a:pt x="51" y="164"/>
                    <a:pt x="54" y="162"/>
                    <a:pt x="55" y="159"/>
                  </a:cubicBezTo>
                  <a:cubicBezTo>
                    <a:pt x="56" y="157"/>
                    <a:pt x="56" y="155"/>
                    <a:pt x="56" y="152"/>
                  </a:cubicBezTo>
                  <a:cubicBezTo>
                    <a:pt x="56" y="148"/>
                    <a:pt x="56" y="145"/>
                    <a:pt x="56" y="143"/>
                  </a:cubicBezTo>
                  <a:cubicBezTo>
                    <a:pt x="57" y="141"/>
                    <a:pt x="57" y="139"/>
                    <a:pt x="56" y="137"/>
                  </a:cubicBezTo>
                  <a:cubicBezTo>
                    <a:pt x="56" y="135"/>
                    <a:pt x="55" y="132"/>
                    <a:pt x="54" y="129"/>
                  </a:cubicBezTo>
                  <a:cubicBezTo>
                    <a:pt x="54" y="124"/>
                    <a:pt x="52" y="122"/>
                    <a:pt x="51" y="119"/>
                  </a:cubicBezTo>
                  <a:cubicBezTo>
                    <a:pt x="50" y="118"/>
                    <a:pt x="49" y="117"/>
                    <a:pt x="49" y="115"/>
                  </a:cubicBezTo>
                  <a:cubicBezTo>
                    <a:pt x="48" y="112"/>
                    <a:pt x="48" y="108"/>
                    <a:pt x="49" y="106"/>
                  </a:cubicBezTo>
                  <a:cubicBezTo>
                    <a:pt x="50" y="105"/>
                    <a:pt x="51" y="105"/>
                    <a:pt x="52" y="105"/>
                  </a:cubicBezTo>
                  <a:cubicBezTo>
                    <a:pt x="53" y="105"/>
                    <a:pt x="54" y="104"/>
                    <a:pt x="55" y="102"/>
                  </a:cubicBezTo>
                  <a:cubicBezTo>
                    <a:pt x="55" y="101"/>
                    <a:pt x="56" y="100"/>
                    <a:pt x="56" y="99"/>
                  </a:cubicBezTo>
                  <a:cubicBezTo>
                    <a:pt x="58" y="96"/>
                    <a:pt x="59" y="96"/>
                    <a:pt x="61" y="95"/>
                  </a:cubicBezTo>
                  <a:cubicBezTo>
                    <a:pt x="63" y="95"/>
                    <a:pt x="64" y="94"/>
                    <a:pt x="6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10555288" y="8210550"/>
              <a:ext cx="149225" cy="84138"/>
            </a:xfrm>
            <a:custGeom>
              <a:avLst/>
              <a:gdLst>
                <a:gd name="T0" fmla="*/ 12 w 28"/>
                <a:gd name="T1" fmla="*/ 16 h 16"/>
                <a:gd name="T2" fmla="*/ 13 w 28"/>
                <a:gd name="T3" fmla="*/ 16 h 16"/>
                <a:gd name="T4" fmla="*/ 13 w 28"/>
                <a:gd name="T5" fmla="*/ 16 h 16"/>
                <a:gd name="T6" fmla="*/ 14 w 28"/>
                <a:gd name="T7" fmla="*/ 16 h 16"/>
                <a:gd name="T8" fmla="*/ 16 w 28"/>
                <a:gd name="T9" fmla="*/ 14 h 16"/>
                <a:gd name="T10" fmla="*/ 24 w 28"/>
                <a:gd name="T11" fmla="*/ 10 h 16"/>
                <a:gd name="T12" fmla="*/ 27 w 28"/>
                <a:gd name="T13" fmla="*/ 9 h 16"/>
                <a:gd name="T14" fmla="*/ 26 w 28"/>
                <a:gd name="T15" fmla="*/ 8 h 16"/>
                <a:gd name="T16" fmla="*/ 25 w 28"/>
                <a:gd name="T17" fmla="*/ 5 h 16"/>
                <a:gd name="T18" fmla="*/ 26 w 28"/>
                <a:gd name="T19" fmla="*/ 3 h 16"/>
                <a:gd name="T20" fmla="*/ 27 w 28"/>
                <a:gd name="T21" fmla="*/ 3 h 16"/>
                <a:gd name="T22" fmla="*/ 27 w 28"/>
                <a:gd name="T23" fmla="*/ 3 h 16"/>
                <a:gd name="T24" fmla="*/ 28 w 28"/>
                <a:gd name="T25" fmla="*/ 2 h 16"/>
                <a:gd name="T26" fmla="*/ 28 w 28"/>
                <a:gd name="T27" fmla="*/ 2 h 16"/>
                <a:gd name="T28" fmla="*/ 28 w 28"/>
                <a:gd name="T29" fmla="*/ 1 h 16"/>
                <a:gd name="T30" fmla="*/ 28 w 28"/>
                <a:gd name="T31" fmla="*/ 1 h 16"/>
                <a:gd name="T32" fmla="*/ 28 w 28"/>
                <a:gd name="T33" fmla="*/ 1 h 16"/>
                <a:gd name="T34" fmla="*/ 28 w 28"/>
                <a:gd name="T35" fmla="*/ 1 h 16"/>
                <a:gd name="T36" fmla="*/ 28 w 28"/>
                <a:gd name="T37" fmla="*/ 0 h 16"/>
                <a:gd name="T38" fmla="*/ 27 w 28"/>
                <a:gd name="T39" fmla="*/ 0 h 16"/>
                <a:gd name="T40" fmla="*/ 10 w 28"/>
                <a:gd name="T41" fmla="*/ 1 h 16"/>
                <a:gd name="T42" fmla="*/ 4 w 28"/>
                <a:gd name="T43" fmla="*/ 4 h 16"/>
                <a:gd name="T44" fmla="*/ 4 w 28"/>
                <a:gd name="T45" fmla="*/ 4 h 16"/>
                <a:gd name="T46" fmla="*/ 2 w 28"/>
                <a:gd name="T47" fmla="*/ 3 h 16"/>
                <a:gd name="T48" fmla="*/ 1 w 28"/>
                <a:gd name="T49" fmla="*/ 2 h 16"/>
                <a:gd name="T50" fmla="*/ 0 w 28"/>
                <a:gd name="T51" fmla="*/ 2 h 16"/>
                <a:gd name="T52" fmla="*/ 0 w 28"/>
                <a:gd name="T53" fmla="*/ 2 h 16"/>
                <a:gd name="T54" fmla="*/ 7 w 28"/>
                <a:gd name="T55" fmla="*/ 7 h 16"/>
                <a:gd name="T56" fmla="*/ 11 w 28"/>
                <a:gd name="T57" fmla="*/ 12 h 16"/>
                <a:gd name="T58" fmla="*/ 12 w 28"/>
                <a:gd name="T5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6">
                  <a:moveTo>
                    <a:pt x="12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5"/>
                    <a:pt x="15" y="15"/>
                    <a:pt x="16" y="14"/>
                  </a:cubicBezTo>
                  <a:cubicBezTo>
                    <a:pt x="19" y="11"/>
                    <a:pt x="22" y="9"/>
                    <a:pt x="24" y="10"/>
                  </a:cubicBezTo>
                  <a:cubicBezTo>
                    <a:pt x="25" y="11"/>
                    <a:pt x="26" y="10"/>
                    <a:pt x="27" y="9"/>
                  </a:cubicBezTo>
                  <a:cubicBezTo>
                    <a:pt x="26" y="9"/>
                    <a:pt x="26" y="9"/>
                    <a:pt x="26" y="8"/>
                  </a:cubicBezTo>
                  <a:cubicBezTo>
                    <a:pt x="25" y="7"/>
                    <a:pt x="24" y="6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12" y="1"/>
                    <a:pt x="10" y="1"/>
                  </a:cubicBezTo>
                  <a:cubicBezTo>
                    <a:pt x="9" y="2"/>
                    <a:pt x="6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3" y="6"/>
                    <a:pt x="7" y="7"/>
                  </a:cubicBezTo>
                  <a:cubicBezTo>
                    <a:pt x="11" y="8"/>
                    <a:pt x="11" y="10"/>
                    <a:pt x="11" y="12"/>
                  </a:cubicBezTo>
                  <a:cubicBezTo>
                    <a:pt x="10" y="14"/>
                    <a:pt x="10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209"/>
            <p:cNvSpPr>
              <a:spLocks/>
            </p:cNvSpPr>
            <p:nvPr/>
          </p:nvSpPr>
          <p:spPr bwMode="auto">
            <a:xfrm>
              <a:off x="13527088" y="8670925"/>
              <a:ext cx="461963" cy="566738"/>
            </a:xfrm>
            <a:custGeom>
              <a:avLst/>
              <a:gdLst>
                <a:gd name="T0" fmla="*/ 79 w 87"/>
                <a:gd name="T1" fmla="*/ 65 h 108"/>
                <a:gd name="T2" fmla="*/ 83 w 87"/>
                <a:gd name="T3" fmla="*/ 16 h 108"/>
                <a:gd name="T4" fmla="*/ 86 w 87"/>
                <a:gd name="T5" fmla="*/ 10 h 108"/>
                <a:gd name="T6" fmla="*/ 85 w 87"/>
                <a:gd name="T7" fmla="*/ 10 h 108"/>
                <a:gd name="T8" fmla="*/ 84 w 87"/>
                <a:gd name="T9" fmla="*/ 11 h 108"/>
                <a:gd name="T10" fmla="*/ 77 w 87"/>
                <a:gd name="T11" fmla="*/ 8 h 108"/>
                <a:gd name="T12" fmla="*/ 65 w 87"/>
                <a:gd name="T13" fmla="*/ 14 h 108"/>
                <a:gd name="T14" fmla="*/ 61 w 87"/>
                <a:gd name="T15" fmla="*/ 16 h 108"/>
                <a:gd name="T16" fmla="*/ 35 w 87"/>
                <a:gd name="T17" fmla="*/ 7 h 108"/>
                <a:gd name="T18" fmla="*/ 23 w 87"/>
                <a:gd name="T19" fmla="*/ 4 h 108"/>
                <a:gd name="T20" fmla="*/ 21 w 87"/>
                <a:gd name="T21" fmla="*/ 3 h 108"/>
                <a:gd name="T22" fmla="*/ 21 w 87"/>
                <a:gd name="T23" fmla="*/ 3 h 108"/>
                <a:gd name="T24" fmla="*/ 20 w 87"/>
                <a:gd name="T25" fmla="*/ 3 h 108"/>
                <a:gd name="T26" fmla="*/ 19 w 87"/>
                <a:gd name="T27" fmla="*/ 3 h 108"/>
                <a:gd name="T28" fmla="*/ 18 w 87"/>
                <a:gd name="T29" fmla="*/ 2 h 108"/>
                <a:gd name="T30" fmla="*/ 14 w 87"/>
                <a:gd name="T31" fmla="*/ 0 h 108"/>
                <a:gd name="T32" fmla="*/ 2 w 87"/>
                <a:gd name="T33" fmla="*/ 6 h 108"/>
                <a:gd name="T34" fmla="*/ 2 w 87"/>
                <a:gd name="T35" fmla="*/ 7 h 108"/>
                <a:gd name="T36" fmla="*/ 6 w 87"/>
                <a:gd name="T37" fmla="*/ 12 h 108"/>
                <a:gd name="T38" fmla="*/ 12 w 87"/>
                <a:gd name="T39" fmla="*/ 24 h 108"/>
                <a:gd name="T40" fmla="*/ 11 w 87"/>
                <a:gd name="T41" fmla="*/ 34 h 108"/>
                <a:gd name="T42" fmla="*/ 3 w 87"/>
                <a:gd name="T43" fmla="*/ 48 h 108"/>
                <a:gd name="T44" fmla="*/ 3 w 87"/>
                <a:gd name="T45" fmla="*/ 48 h 108"/>
                <a:gd name="T46" fmla="*/ 3 w 87"/>
                <a:gd name="T47" fmla="*/ 48 h 108"/>
                <a:gd name="T48" fmla="*/ 3 w 87"/>
                <a:gd name="T49" fmla="*/ 49 h 108"/>
                <a:gd name="T50" fmla="*/ 2 w 87"/>
                <a:gd name="T51" fmla="*/ 50 h 108"/>
                <a:gd name="T52" fmla="*/ 2 w 87"/>
                <a:gd name="T53" fmla="*/ 51 h 108"/>
                <a:gd name="T54" fmla="*/ 1 w 87"/>
                <a:gd name="T55" fmla="*/ 52 h 108"/>
                <a:gd name="T56" fmla="*/ 1 w 87"/>
                <a:gd name="T57" fmla="*/ 53 h 108"/>
                <a:gd name="T58" fmla="*/ 4 w 87"/>
                <a:gd name="T59" fmla="*/ 61 h 108"/>
                <a:gd name="T60" fmla="*/ 0 w 87"/>
                <a:gd name="T61" fmla="*/ 66 h 108"/>
                <a:gd name="T62" fmla="*/ 42 w 87"/>
                <a:gd name="T63" fmla="*/ 95 h 108"/>
                <a:gd name="T64" fmla="*/ 59 w 87"/>
                <a:gd name="T65" fmla="*/ 108 h 108"/>
                <a:gd name="T66" fmla="*/ 75 w 87"/>
                <a:gd name="T67" fmla="*/ 80 h 108"/>
                <a:gd name="T68" fmla="*/ 80 w 87"/>
                <a:gd name="T69" fmla="*/ 77 h 108"/>
                <a:gd name="T70" fmla="*/ 83 w 87"/>
                <a:gd name="T71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" h="108">
                  <a:moveTo>
                    <a:pt x="84" y="73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5" y="10"/>
                    <a:pt x="85" y="10"/>
                  </a:cubicBezTo>
                  <a:cubicBezTo>
                    <a:pt x="85" y="10"/>
                    <a:pt x="85" y="11"/>
                    <a:pt x="85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2" y="12"/>
                    <a:pt x="79" y="10"/>
                    <a:pt x="78" y="8"/>
                  </a:cubicBezTo>
                  <a:cubicBezTo>
                    <a:pt x="78" y="8"/>
                    <a:pt x="77" y="8"/>
                    <a:pt x="77" y="8"/>
                  </a:cubicBezTo>
                  <a:cubicBezTo>
                    <a:pt x="75" y="8"/>
                    <a:pt x="72" y="9"/>
                    <a:pt x="69" y="10"/>
                  </a:cubicBezTo>
                  <a:cubicBezTo>
                    <a:pt x="67" y="11"/>
                    <a:pt x="66" y="13"/>
                    <a:pt x="65" y="14"/>
                  </a:cubicBezTo>
                  <a:cubicBezTo>
                    <a:pt x="64" y="16"/>
                    <a:pt x="63" y="17"/>
                    <a:pt x="62" y="17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59" y="16"/>
                    <a:pt x="51" y="14"/>
                    <a:pt x="48" y="14"/>
                  </a:cubicBezTo>
                  <a:cubicBezTo>
                    <a:pt x="45" y="14"/>
                    <a:pt x="37" y="9"/>
                    <a:pt x="35" y="7"/>
                  </a:cubicBezTo>
                  <a:cubicBezTo>
                    <a:pt x="33" y="5"/>
                    <a:pt x="30" y="5"/>
                    <a:pt x="28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8" y="1"/>
                    <a:pt x="3" y="5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9"/>
                    <a:pt x="11" y="34"/>
                  </a:cubicBezTo>
                  <a:cubicBezTo>
                    <a:pt x="11" y="39"/>
                    <a:pt x="6" y="45"/>
                    <a:pt x="4" y="47"/>
                  </a:cubicBezTo>
                  <a:cubicBezTo>
                    <a:pt x="4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4" y="54"/>
                    <a:pt x="8" y="56"/>
                    <a:pt x="8" y="58"/>
                  </a:cubicBezTo>
                  <a:cubicBezTo>
                    <a:pt x="8" y="60"/>
                    <a:pt x="6" y="60"/>
                    <a:pt x="4" y="61"/>
                  </a:cubicBezTo>
                  <a:cubicBezTo>
                    <a:pt x="2" y="62"/>
                    <a:pt x="0" y="63"/>
                    <a:pt x="0" y="65"/>
                  </a:cubicBezTo>
                  <a:cubicBezTo>
                    <a:pt x="0" y="65"/>
                    <a:pt x="0" y="65"/>
                    <a:pt x="0" y="66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4" y="97"/>
                    <a:pt x="52" y="102"/>
                    <a:pt x="59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3" y="98"/>
                    <a:pt x="69" y="86"/>
                    <a:pt x="70" y="84"/>
                  </a:cubicBezTo>
                  <a:cubicBezTo>
                    <a:pt x="72" y="82"/>
                    <a:pt x="73" y="81"/>
                    <a:pt x="75" y="80"/>
                  </a:cubicBezTo>
                  <a:cubicBezTo>
                    <a:pt x="76" y="80"/>
                    <a:pt x="76" y="79"/>
                    <a:pt x="77" y="78"/>
                  </a:cubicBezTo>
                  <a:cubicBezTo>
                    <a:pt x="78" y="77"/>
                    <a:pt x="79" y="77"/>
                    <a:pt x="80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2" y="77"/>
                    <a:pt x="83" y="74"/>
                  </a:cubicBezTo>
                  <a:cubicBezTo>
                    <a:pt x="84" y="74"/>
                    <a:pt x="84" y="74"/>
                    <a:pt x="84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13117513" y="10709275"/>
              <a:ext cx="122238" cy="125413"/>
            </a:xfrm>
            <a:custGeom>
              <a:avLst/>
              <a:gdLst>
                <a:gd name="T0" fmla="*/ 19 w 23"/>
                <a:gd name="T1" fmla="*/ 17 h 24"/>
                <a:gd name="T2" fmla="*/ 21 w 23"/>
                <a:gd name="T3" fmla="*/ 12 h 24"/>
                <a:gd name="T4" fmla="*/ 23 w 23"/>
                <a:gd name="T5" fmla="*/ 9 h 24"/>
                <a:gd name="T6" fmla="*/ 20 w 23"/>
                <a:gd name="T7" fmla="*/ 5 h 24"/>
                <a:gd name="T8" fmla="*/ 16 w 23"/>
                <a:gd name="T9" fmla="*/ 1 h 24"/>
                <a:gd name="T10" fmla="*/ 15 w 23"/>
                <a:gd name="T11" fmla="*/ 0 h 24"/>
                <a:gd name="T12" fmla="*/ 6 w 23"/>
                <a:gd name="T13" fmla="*/ 5 h 24"/>
                <a:gd name="T14" fmla="*/ 0 w 23"/>
                <a:gd name="T15" fmla="*/ 15 h 24"/>
                <a:gd name="T16" fmla="*/ 6 w 23"/>
                <a:gd name="T17" fmla="*/ 23 h 24"/>
                <a:gd name="T18" fmla="*/ 10 w 23"/>
                <a:gd name="T19" fmla="*/ 24 h 24"/>
                <a:gd name="T20" fmla="*/ 12 w 23"/>
                <a:gd name="T21" fmla="*/ 18 h 24"/>
                <a:gd name="T22" fmla="*/ 15 w 23"/>
                <a:gd name="T23" fmla="*/ 17 h 24"/>
                <a:gd name="T24" fmla="*/ 17 w 23"/>
                <a:gd name="T25" fmla="*/ 17 h 24"/>
                <a:gd name="T26" fmla="*/ 19 w 23"/>
                <a:gd name="T27" fmla="*/ 17 h 24"/>
                <a:gd name="T28" fmla="*/ 19 w 23"/>
                <a:gd name="T2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4">
                  <a:moveTo>
                    <a:pt x="19" y="17"/>
                  </a:moveTo>
                  <a:cubicBezTo>
                    <a:pt x="19" y="15"/>
                    <a:pt x="20" y="14"/>
                    <a:pt x="21" y="12"/>
                  </a:cubicBezTo>
                  <a:cubicBezTo>
                    <a:pt x="22" y="11"/>
                    <a:pt x="23" y="10"/>
                    <a:pt x="23" y="9"/>
                  </a:cubicBezTo>
                  <a:cubicBezTo>
                    <a:pt x="23" y="8"/>
                    <a:pt x="21" y="6"/>
                    <a:pt x="20" y="5"/>
                  </a:cubicBezTo>
                  <a:cubicBezTo>
                    <a:pt x="18" y="3"/>
                    <a:pt x="17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7" y="4"/>
                    <a:pt x="6" y="5"/>
                  </a:cubicBezTo>
                  <a:cubicBezTo>
                    <a:pt x="5" y="8"/>
                    <a:pt x="1" y="13"/>
                    <a:pt x="0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1" y="20"/>
                    <a:pt x="12" y="18"/>
                  </a:cubicBezTo>
                  <a:cubicBezTo>
                    <a:pt x="13" y="17"/>
                    <a:pt x="15" y="17"/>
                    <a:pt x="15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11347450" y="8310563"/>
              <a:ext cx="239713" cy="366713"/>
            </a:xfrm>
            <a:custGeom>
              <a:avLst/>
              <a:gdLst>
                <a:gd name="T0" fmla="*/ 5 w 45"/>
                <a:gd name="T1" fmla="*/ 66 h 70"/>
                <a:gd name="T2" fmla="*/ 10 w 45"/>
                <a:gd name="T3" fmla="*/ 69 h 70"/>
                <a:gd name="T4" fmla="*/ 12 w 45"/>
                <a:gd name="T5" fmla="*/ 70 h 70"/>
                <a:gd name="T6" fmla="*/ 40 w 45"/>
                <a:gd name="T7" fmla="*/ 58 h 70"/>
                <a:gd name="T8" fmla="*/ 45 w 45"/>
                <a:gd name="T9" fmla="*/ 56 h 70"/>
                <a:gd name="T10" fmla="*/ 45 w 45"/>
                <a:gd name="T11" fmla="*/ 55 h 70"/>
                <a:gd name="T12" fmla="*/ 44 w 45"/>
                <a:gd name="T13" fmla="*/ 53 h 70"/>
                <a:gd name="T14" fmla="*/ 43 w 45"/>
                <a:gd name="T15" fmla="*/ 51 h 70"/>
                <a:gd name="T16" fmla="*/ 43 w 45"/>
                <a:gd name="T17" fmla="*/ 50 h 70"/>
                <a:gd name="T18" fmla="*/ 42 w 45"/>
                <a:gd name="T19" fmla="*/ 48 h 70"/>
                <a:gd name="T20" fmla="*/ 42 w 45"/>
                <a:gd name="T21" fmla="*/ 46 h 70"/>
                <a:gd name="T22" fmla="*/ 41 w 45"/>
                <a:gd name="T23" fmla="*/ 43 h 70"/>
                <a:gd name="T24" fmla="*/ 38 w 45"/>
                <a:gd name="T25" fmla="*/ 14 h 70"/>
                <a:gd name="T26" fmla="*/ 36 w 45"/>
                <a:gd name="T27" fmla="*/ 6 h 70"/>
                <a:gd name="T28" fmla="*/ 36 w 45"/>
                <a:gd name="T29" fmla="*/ 6 h 70"/>
                <a:gd name="T30" fmla="*/ 35 w 45"/>
                <a:gd name="T31" fmla="*/ 6 h 70"/>
                <a:gd name="T32" fmla="*/ 35 w 45"/>
                <a:gd name="T33" fmla="*/ 5 h 70"/>
                <a:gd name="T34" fmla="*/ 35 w 45"/>
                <a:gd name="T35" fmla="*/ 4 h 70"/>
                <a:gd name="T36" fmla="*/ 34 w 45"/>
                <a:gd name="T37" fmla="*/ 3 h 70"/>
                <a:gd name="T38" fmla="*/ 34 w 45"/>
                <a:gd name="T39" fmla="*/ 2 h 70"/>
                <a:gd name="T40" fmla="*/ 34 w 45"/>
                <a:gd name="T41" fmla="*/ 0 h 70"/>
                <a:gd name="T42" fmla="*/ 33 w 45"/>
                <a:gd name="T43" fmla="*/ 1 h 70"/>
                <a:gd name="T44" fmla="*/ 32 w 45"/>
                <a:gd name="T45" fmla="*/ 2 h 70"/>
                <a:gd name="T46" fmla="*/ 31 w 45"/>
                <a:gd name="T47" fmla="*/ 2 h 70"/>
                <a:gd name="T48" fmla="*/ 16 w 45"/>
                <a:gd name="T49" fmla="*/ 0 h 70"/>
                <a:gd name="T50" fmla="*/ 4 w 45"/>
                <a:gd name="T51" fmla="*/ 1 h 70"/>
                <a:gd name="T52" fmla="*/ 6 w 45"/>
                <a:gd name="T53" fmla="*/ 12 h 70"/>
                <a:gd name="T54" fmla="*/ 5 w 45"/>
                <a:gd name="T55" fmla="*/ 13 h 70"/>
                <a:gd name="T56" fmla="*/ 5 w 45"/>
                <a:gd name="T57" fmla="*/ 14 h 70"/>
                <a:gd name="T58" fmla="*/ 5 w 45"/>
                <a:gd name="T59" fmla="*/ 16 h 70"/>
                <a:gd name="T60" fmla="*/ 6 w 45"/>
                <a:gd name="T61" fmla="*/ 19 h 70"/>
                <a:gd name="T62" fmla="*/ 7 w 45"/>
                <a:gd name="T63" fmla="*/ 21 h 70"/>
                <a:gd name="T64" fmla="*/ 7 w 45"/>
                <a:gd name="T65" fmla="*/ 24 h 70"/>
                <a:gd name="T66" fmla="*/ 8 w 45"/>
                <a:gd name="T67" fmla="*/ 26 h 70"/>
                <a:gd name="T68" fmla="*/ 8 w 45"/>
                <a:gd name="T69" fmla="*/ 28 h 70"/>
                <a:gd name="T70" fmla="*/ 8 w 45"/>
                <a:gd name="T71" fmla="*/ 30 h 70"/>
                <a:gd name="T72" fmla="*/ 6 w 45"/>
                <a:gd name="T73" fmla="*/ 35 h 70"/>
                <a:gd name="T74" fmla="*/ 1 w 45"/>
                <a:gd name="T75" fmla="*/ 46 h 70"/>
                <a:gd name="T76" fmla="*/ 4 w 45"/>
                <a:gd name="T77" fmla="*/ 61 h 70"/>
                <a:gd name="T78" fmla="*/ 5 w 45"/>
                <a:gd name="T79" fmla="*/ 63 h 70"/>
                <a:gd name="T80" fmla="*/ 5 w 45"/>
                <a:gd name="T81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70">
                  <a:moveTo>
                    <a:pt x="5" y="65"/>
                  </a:move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7"/>
                    <a:pt x="5" y="67"/>
                  </a:cubicBezTo>
                  <a:cubicBezTo>
                    <a:pt x="7" y="68"/>
                    <a:pt x="9" y="69"/>
                    <a:pt x="10" y="69"/>
                  </a:cubicBezTo>
                  <a:cubicBezTo>
                    <a:pt x="11" y="69"/>
                    <a:pt x="12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4" y="70"/>
                    <a:pt x="26" y="65"/>
                    <a:pt x="33" y="61"/>
                  </a:cubicBezTo>
                  <a:cubicBezTo>
                    <a:pt x="35" y="60"/>
                    <a:pt x="38" y="59"/>
                    <a:pt x="40" y="58"/>
                  </a:cubicBezTo>
                  <a:cubicBezTo>
                    <a:pt x="42" y="57"/>
                    <a:pt x="44" y="57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4"/>
                    <a:pt x="44" y="54"/>
                  </a:cubicBezTo>
                  <a:cubicBezTo>
                    <a:pt x="44" y="54"/>
                    <a:pt x="44" y="54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2"/>
                    <a:pt x="44" y="52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49"/>
                    <a:pt x="43" y="49"/>
                    <a:pt x="42" y="49"/>
                  </a:cubicBezTo>
                  <a:cubicBezTo>
                    <a:pt x="42" y="49"/>
                    <a:pt x="42" y="48"/>
                    <a:pt x="42" y="48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6"/>
                    <a:pt x="42" y="46"/>
                  </a:cubicBezTo>
                  <a:cubicBezTo>
                    <a:pt x="42" y="46"/>
                    <a:pt x="42" y="45"/>
                    <a:pt x="42" y="45"/>
                  </a:cubicBezTo>
                  <a:cubicBezTo>
                    <a:pt x="42" y="45"/>
                    <a:pt x="41" y="44"/>
                    <a:pt x="41" y="43"/>
                  </a:cubicBezTo>
                  <a:cubicBezTo>
                    <a:pt x="41" y="38"/>
                    <a:pt x="40" y="32"/>
                    <a:pt x="39" y="28"/>
                  </a:cubicBezTo>
                  <a:cubicBezTo>
                    <a:pt x="37" y="25"/>
                    <a:pt x="38" y="18"/>
                    <a:pt x="38" y="14"/>
                  </a:cubicBezTo>
                  <a:cubicBezTo>
                    <a:pt x="38" y="13"/>
                    <a:pt x="38" y="13"/>
                    <a:pt x="38" y="12"/>
                  </a:cubicBezTo>
                  <a:cubicBezTo>
                    <a:pt x="38" y="9"/>
                    <a:pt x="38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31" y="2"/>
                    <a:pt x="31" y="2"/>
                    <a:pt x="30" y="1"/>
                  </a:cubicBezTo>
                  <a:cubicBezTo>
                    <a:pt x="30" y="1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6" y="0"/>
                    <a:pt x="4" y="1"/>
                    <a:pt x="4" y="1"/>
                  </a:cubicBezTo>
                  <a:cubicBezTo>
                    <a:pt x="3" y="2"/>
                    <a:pt x="4" y="5"/>
                    <a:pt x="5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5"/>
                    <a:pt x="5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8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1"/>
                    <a:pt x="8" y="31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7"/>
                    <a:pt x="4" y="39"/>
                  </a:cubicBezTo>
                  <a:cubicBezTo>
                    <a:pt x="4" y="41"/>
                    <a:pt x="3" y="44"/>
                    <a:pt x="1" y="46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0" y="51"/>
                    <a:pt x="3" y="60"/>
                    <a:pt x="4" y="61"/>
                  </a:cubicBezTo>
                  <a:cubicBezTo>
                    <a:pt x="4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212"/>
            <p:cNvSpPr>
              <a:spLocks/>
            </p:cNvSpPr>
            <p:nvPr/>
          </p:nvSpPr>
          <p:spPr bwMode="auto">
            <a:xfrm>
              <a:off x="12241213" y="9991725"/>
              <a:ext cx="749300" cy="733425"/>
            </a:xfrm>
            <a:custGeom>
              <a:avLst/>
              <a:gdLst>
                <a:gd name="T0" fmla="*/ 34 w 141"/>
                <a:gd name="T1" fmla="*/ 101 h 140"/>
                <a:gd name="T2" fmla="*/ 41 w 141"/>
                <a:gd name="T3" fmla="*/ 127 h 140"/>
                <a:gd name="T4" fmla="*/ 48 w 141"/>
                <a:gd name="T5" fmla="*/ 136 h 140"/>
                <a:gd name="T6" fmla="*/ 50 w 141"/>
                <a:gd name="T7" fmla="*/ 136 h 140"/>
                <a:gd name="T8" fmla="*/ 51 w 141"/>
                <a:gd name="T9" fmla="*/ 136 h 140"/>
                <a:gd name="T10" fmla="*/ 51 w 141"/>
                <a:gd name="T11" fmla="*/ 136 h 140"/>
                <a:gd name="T12" fmla="*/ 57 w 141"/>
                <a:gd name="T13" fmla="*/ 130 h 140"/>
                <a:gd name="T14" fmla="*/ 61 w 141"/>
                <a:gd name="T15" fmla="*/ 136 h 140"/>
                <a:gd name="T16" fmla="*/ 70 w 141"/>
                <a:gd name="T17" fmla="*/ 140 h 140"/>
                <a:gd name="T18" fmla="*/ 78 w 141"/>
                <a:gd name="T19" fmla="*/ 140 h 140"/>
                <a:gd name="T20" fmla="*/ 85 w 141"/>
                <a:gd name="T21" fmla="*/ 133 h 140"/>
                <a:gd name="T22" fmla="*/ 85 w 141"/>
                <a:gd name="T23" fmla="*/ 90 h 140"/>
                <a:gd name="T24" fmla="*/ 91 w 141"/>
                <a:gd name="T25" fmla="*/ 56 h 140"/>
                <a:gd name="T26" fmla="*/ 97 w 141"/>
                <a:gd name="T27" fmla="*/ 15 h 140"/>
                <a:gd name="T28" fmla="*/ 108 w 141"/>
                <a:gd name="T29" fmla="*/ 13 h 140"/>
                <a:gd name="T30" fmla="*/ 120 w 141"/>
                <a:gd name="T31" fmla="*/ 9 h 140"/>
                <a:gd name="T32" fmla="*/ 124 w 141"/>
                <a:gd name="T33" fmla="*/ 12 h 140"/>
                <a:gd name="T34" fmla="*/ 135 w 141"/>
                <a:gd name="T35" fmla="*/ 9 h 140"/>
                <a:gd name="T36" fmla="*/ 137 w 141"/>
                <a:gd name="T37" fmla="*/ 9 h 140"/>
                <a:gd name="T38" fmla="*/ 138 w 141"/>
                <a:gd name="T39" fmla="*/ 8 h 140"/>
                <a:gd name="T40" fmla="*/ 141 w 141"/>
                <a:gd name="T41" fmla="*/ 8 h 140"/>
                <a:gd name="T42" fmla="*/ 141 w 141"/>
                <a:gd name="T43" fmla="*/ 6 h 140"/>
                <a:gd name="T44" fmla="*/ 138 w 141"/>
                <a:gd name="T45" fmla="*/ 6 h 140"/>
                <a:gd name="T46" fmla="*/ 135 w 141"/>
                <a:gd name="T47" fmla="*/ 6 h 140"/>
                <a:gd name="T48" fmla="*/ 132 w 141"/>
                <a:gd name="T49" fmla="*/ 6 h 140"/>
                <a:gd name="T50" fmla="*/ 129 w 141"/>
                <a:gd name="T51" fmla="*/ 6 h 140"/>
                <a:gd name="T52" fmla="*/ 126 w 141"/>
                <a:gd name="T53" fmla="*/ 7 h 140"/>
                <a:gd name="T54" fmla="*/ 123 w 141"/>
                <a:gd name="T55" fmla="*/ 7 h 140"/>
                <a:gd name="T56" fmla="*/ 121 w 141"/>
                <a:gd name="T57" fmla="*/ 8 h 140"/>
                <a:gd name="T58" fmla="*/ 119 w 141"/>
                <a:gd name="T59" fmla="*/ 8 h 140"/>
                <a:gd name="T60" fmla="*/ 118 w 141"/>
                <a:gd name="T61" fmla="*/ 8 h 140"/>
                <a:gd name="T62" fmla="*/ 100 w 141"/>
                <a:gd name="T63" fmla="*/ 10 h 140"/>
                <a:gd name="T64" fmla="*/ 93 w 141"/>
                <a:gd name="T65" fmla="*/ 9 h 140"/>
                <a:gd name="T66" fmla="*/ 75 w 141"/>
                <a:gd name="T67" fmla="*/ 10 h 140"/>
                <a:gd name="T68" fmla="*/ 33 w 141"/>
                <a:gd name="T69" fmla="*/ 6 h 140"/>
                <a:gd name="T70" fmla="*/ 12 w 141"/>
                <a:gd name="T71" fmla="*/ 2 h 140"/>
                <a:gd name="T72" fmla="*/ 8 w 141"/>
                <a:gd name="T73" fmla="*/ 1 h 140"/>
                <a:gd name="T74" fmla="*/ 4 w 141"/>
                <a:gd name="T75" fmla="*/ 2 h 140"/>
                <a:gd name="T76" fmla="*/ 0 w 141"/>
                <a:gd name="T77" fmla="*/ 4 h 140"/>
                <a:gd name="T78" fmla="*/ 18 w 141"/>
                <a:gd name="T79" fmla="*/ 40 h 140"/>
                <a:gd name="T80" fmla="*/ 29 w 141"/>
                <a:gd name="T81" fmla="*/ 64 h 140"/>
                <a:gd name="T82" fmla="*/ 30 w 141"/>
                <a:gd name="T83" fmla="*/ 8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" h="140">
                  <a:moveTo>
                    <a:pt x="30" y="83"/>
                  </a:moveTo>
                  <a:cubicBezTo>
                    <a:pt x="32" y="87"/>
                    <a:pt x="33" y="94"/>
                    <a:pt x="34" y="101"/>
                  </a:cubicBezTo>
                  <a:cubicBezTo>
                    <a:pt x="34" y="102"/>
                    <a:pt x="34" y="103"/>
                    <a:pt x="34" y="105"/>
                  </a:cubicBezTo>
                  <a:cubicBezTo>
                    <a:pt x="35" y="112"/>
                    <a:pt x="36" y="123"/>
                    <a:pt x="41" y="127"/>
                  </a:cubicBezTo>
                  <a:cubicBezTo>
                    <a:pt x="43" y="129"/>
                    <a:pt x="46" y="132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9" y="136"/>
                    <a:pt x="50" y="136"/>
                    <a:pt x="50" y="136"/>
                  </a:cubicBezTo>
                  <a:cubicBezTo>
                    <a:pt x="50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5"/>
                    <a:pt x="51" y="135"/>
                  </a:cubicBezTo>
                  <a:cubicBezTo>
                    <a:pt x="52" y="133"/>
                    <a:pt x="54" y="130"/>
                    <a:pt x="57" y="130"/>
                  </a:cubicBezTo>
                  <a:cubicBezTo>
                    <a:pt x="57" y="130"/>
                    <a:pt x="58" y="131"/>
                    <a:pt x="59" y="132"/>
                  </a:cubicBezTo>
                  <a:cubicBezTo>
                    <a:pt x="60" y="133"/>
                    <a:pt x="61" y="135"/>
                    <a:pt x="61" y="136"/>
                  </a:cubicBezTo>
                  <a:cubicBezTo>
                    <a:pt x="62" y="138"/>
                    <a:pt x="62" y="140"/>
                    <a:pt x="65" y="140"/>
                  </a:cubicBezTo>
                  <a:cubicBezTo>
                    <a:pt x="66" y="140"/>
                    <a:pt x="68" y="140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39"/>
                    <a:pt x="80" y="138"/>
                    <a:pt x="81" y="137"/>
                  </a:cubicBezTo>
                  <a:cubicBezTo>
                    <a:pt x="83" y="136"/>
                    <a:pt x="85" y="135"/>
                    <a:pt x="85" y="133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6"/>
                    <a:pt x="88" y="56"/>
                    <a:pt x="91" y="56"/>
                  </a:cubicBezTo>
                  <a:cubicBezTo>
                    <a:pt x="94" y="56"/>
                    <a:pt x="97" y="56"/>
                    <a:pt x="97" y="5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106" y="14"/>
                    <a:pt x="108" y="13"/>
                  </a:cubicBezTo>
                  <a:cubicBezTo>
                    <a:pt x="109" y="13"/>
                    <a:pt x="110" y="13"/>
                    <a:pt x="111" y="12"/>
                  </a:cubicBezTo>
                  <a:cubicBezTo>
                    <a:pt x="114" y="11"/>
                    <a:pt x="118" y="9"/>
                    <a:pt x="120" y="9"/>
                  </a:cubicBezTo>
                  <a:cubicBezTo>
                    <a:pt x="121" y="9"/>
                    <a:pt x="121" y="9"/>
                    <a:pt x="121" y="10"/>
                  </a:cubicBezTo>
                  <a:cubicBezTo>
                    <a:pt x="122" y="10"/>
                    <a:pt x="123" y="11"/>
                    <a:pt x="124" y="12"/>
                  </a:cubicBezTo>
                  <a:cubicBezTo>
                    <a:pt x="125" y="13"/>
                    <a:pt x="126" y="14"/>
                    <a:pt x="126" y="14"/>
                  </a:cubicBezTo>
                  <a:cubicBezTo>
                    <a:pt x="127" y="13"/>
                    <a:pt x="131" y="9"/>
                    <a:pt x="135" y="9"/>
                  </a:cubicBezTo>
                  <a:cubicBezTo>
                    <a:pt x="135" y="9"/>
                    <a:pt x="136" y="9"/>
                    <a:pt x="136" y="9"/>
                  </a:cubicBezTo>
                  <a:cubicBezTo>
                    <a:pt x="136" y="9"/>
                    <a:pt x="136" y="9"/>
                    <a:pt x="137" y="9"/>
                  </a:cubicBezTo>
                  <a:cubicBezTo>
                    <a:pt x="137" y="9"/>
                    <a:pt x="137" y="9"/>
                    <a:pt x="138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40" y="8"/>
                    <a:pt x="140" y="8"/>
                    <a:pt x="141" y="8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7"/>
                    <a:pt x="141" y="7"/>
                    <a:pt x="141" y="6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0" y="6"/>
                    <a:pt x="140" y="6"/>
                    <a:pt x="138" y="6"/>
                  </a:cubicBezTo>
                  <a:cubicBezTo>
                    <a:pt x="137" y="6"/>
                    <a:pt x="136" y="6"/>
                    <a:pt x="135" y="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4" y="6"/>
                    <a:pt x="133" y="6"/>
                    <a:pt x="133" y="6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31" y="6"/>
                    <a:pt x="130" y="6"/>
                  </a:cubicBezTo>
                  <a:cubicBezTo>
                    <a:pt x="130" y="6"/>
                    <a:pt x="129" y="6"/>
                    <a:pt x="129" y="6"/>
                  </a:cubicBezTo>
                  <a:cubicBezTo>
                    <a:pt x="128" y="7"/>
                    <a:pt x="128" y="7"/>
                    <a:pt x="127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5" y="7"/>
                    <a:pt x="125" y="7"/>
                    <a:pt x="124" y="7"/>
                  </a:cubicBezTo>
                  <a:cubicBezTo>
                    <a:pt x="124" y="7"/>
                    <a:pt x="124" y="7"/>
                    <a:pt x="123" y="7"/>
                  </a:cubicBezTo>
                  <a:cubicBezTo>
                    <a:pt x="123" y="7"/>
                    <a:pt x="122" y="8"/>
                    <a:pt x="122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19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9"/>
                    <a:pt x="110" y="10"/>
                    <a:pt x="105" y="10"/>
                  </a:cubicBezTo>
                  <a:cubicBezTo>
                    <a:pt x="103" y="10"/>
                    <a:pt x="101" y="10"/>
                    <a:pt x="100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7" y="9"/>
                    <a:pt x="93" y="9"/>
                  </a:cubicBezTo>
                  <a:cubicBezTo>
                    <a:pt x="85" y="9"/>
                    <a:pt x="76" y="10"/>
                    <a:pt x="76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29" y="6"/>
                    <a:pt x="26" y="5"/>
                    <a:pt x="22" y="3"/>
                  </a:cubicBezTo>
                  <a:cubicBezTo>
                    <a:pt x="19" y="1"/>
                    <a:pt x="16" y="1"/>
                    <a:pt x="12" y="2"/>
                  </a:cubicBezTo>
                  <a:cubicBezTo>
                    <a:pt x="12" y="3"/>
                    <a:pt x="11" y="3"/>
                    <a:pt x="10" y="3"/>
                  </a:cubicBezTo>
                  <a:cubicBezTo>
                    <a:pt x="9" y="3"/>
                    <a:pt x="8" y="2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3" y="12"/>
                    <a:pt x="7" y="17"/>
                  </a:cubicBezTo>
                  <a:cubicBezTo>
                    <a:pt x="11" y="22"/>
                    <a:pt x="15" y="32"/>
                    <a:pt x="18" y="40"/>
                  </a:cubicBezTo>
                  <a:cubicBezTo>
                    <a:pt x="19" y="44"/>
                    <a:pt x="22" y="49"/>
                    <a:pt x="24" y="53"/>
                  </a:cubicBezTo>
                  <a:cubicBezTo>
                    <a:pt x="26" y="57"/>
                    <a:pt x="28" y="61"/>
                    <a:pt x="29" y="64"/>
                  </a:cubicBezTo>
                  <a:cubicBezTo>
                    <a:pt x="30" y="67"/>
                    <a:pt x="30" y="71"/>
                    <a:pt x="29" y="75"/>
                  </a:cubicBezTo>
                  <a:cubicBezTo>
                    <a:pt x="29" y="78"/>
                    <a:pt x="29" y="81"/>
                    <a:pt x="30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12501563" y="10301288"/>
              <a:ext cx="946150" cy="815975"/>
            </a:xfrm>
            <a:custGeom>
              <a:avLst/>
              <a:gdLst>
                <a:gd name="T0" fmla="*/ 173 w 178"/>
                <a:gd name="T1" fmla="*/ 75 h 156"/>
                <a:gd name="T2" fmla="*/ 177 w 178"/>
                <a:gd name="T3" fmla="*/ 58 h 156"/>
                <a:gd name="T4" fmla="*/ 175 w 178"/>
                <a:gd name="T5" fmla="*/ 58 h 156"/>
                <a:gd name="T6" fmla="*/ 174 w 178"/>
                <a:gd name="T7" fmla="*/ 58 h 156"/>
                <a:gd name="T8" fmla="*/ 172 w 178"/>
                <a:gd name="T9" fmla="*/ 58 h 156"/>
                <a:gd name="T10" fmla="*/ 170 w 178"/>
                <a:gd name="T11" fmla="*/ 59 h 156"/>
                <a:gd name="T12" fmla="*/ 163 w 178"/>
                <a:gd name="T13" fmla="*/ 63 h 156"/>
                <a:gd name="T14" fmla="*/ 165 w 178"/>
                <a:gd name="T15" fmla="*/ 43 h 156"/>
                <a:gd name="T16" fmla="*/ 167 w 178"/>
                <a:gd name="T17" fmla="*/ 44 h 156"/>
                <a:gd name="T18" fmla="*/ 169 w 178"/>
                <a:gd name="T19" fmla="*/ 45 h 156"/>
                <a:gd name="T20" fmla="*/ 169 w 178"/>
                <a:gd name="T21" fmla="*/ 29 h 156"/>
                <a:gd name="T22" fmla="*/ 161 w 178"/>
                <a:gd name="T23" fmla="*/ 4 h 156"/>
                <a:gd name="T24" fmla="*/ 149 w 178"/>
                <a:gd name="T25" fmla="*/ 2 h 156"/>
                <a:gd name="T26" fmla="*/ 143 w 178"/>
                <a:gd name="T27" fmla="*/ 0 h 156"/>
                <a:gd name="T28" fmla="*/ 139 w 178"/>
                <a:gd name="T29" fmla="*/ 0 h 156"/>
                <a:gd name="T30" fmla="*/ 138 w 178"/>
                <a:gd name="T31" fmla="*/ 0 h 156"/>
                <a:gd name="T32" fmla="*/ 136 w 178"/>
                <a:gd name="T33" fmla="*/ 2 h 156"/>
                <a:gd name="T34" fmla="*/ 135 w 178"/>
                <a:gd name="T35" fmla="*/ 4 h 156"/>
                <a:gd name="T36" fmla="*/ 128 w 178"/>
                <a:gd name="T37" fmla="*/ 8 h 156"/>
                <a:gd name="T38" fmla="*/ 104 w 178"/>
                <a:gd name="T39" fmla="*/ 30 h 156"/>
                <a:gd name="T40" fmla="*/ 89 w 178"/>
                <a:gd name="T41" fmla="*/ 44 h 156"/>
                <a:gd name="T42" fmla="*/ 72 w 178"/>
                <a:gd name="T43" fmla="*/ 38 h 156"/>
                <a:gd name="T44" fmla="*/ 58 w 178"/>
                <a:gd name="T45" fmla="*/ 57 h 156"/>
                <a:gd name="T46" fmla="*/ 46 w 178"/>
                <a:gd name="T47" fmla="*/ 58 h 156"/>
                <a:gd name="T48" fmla="*/ 43 w 178"/>
                <a:gd name="T49" fmla="*/ 52 h 156"/>
                <a:gd name="T50" fmla="*/ 45 w 178"/>
                <a:gd name="T51" fmla="*/ 48 h 156"/>
                <a:gd name="T52" fmla="*/ 41 w 178"/>
                <a:gd name="T53" fmla="*/ 36 h 156"/>
                <a:gd name="T54" fmla="*/ 41 w 178"/>
                <a:gd name="T55" fmla="*/ 36 h 156"/>
                <a:gd name="T56" fmla="*/ 38 w 178"/>
                <a:gd name="T57" fmla="*/ 34 h 156"/>
                <a:gd name="T58" fmla="*/ 33 w 178"/>
                <a:gd name="T59" fmla="*/ 80 h 156"/>
                <a:gd name="T60" fmla="*/ 21 w 178"/>
                <a:gd name="T61" fmla="*/ 83 h 156"/>
                <a:gd name="T62" fmla="*/ 9 w 178"/>
                <a:gd name="T63" fmla="*/ 74 h 156"/>
                <a:gd name="T64" fmla="*/ 4 w 178"/>
                <a:gd name="T65" fmla="*/ 78 h 156"/>
                <a:gd name="T66" fmla="*/ 3 w 178"/>
                <a:gd name="T67" fmla="*/ 79 h 156"/>
                <a:gd name="T68" fmla="*/ 0 w 178"/>
                <a:gd name="T69" fmla="*/ 79 h 156"/>
                <a:gd name="T70" fmla="*/ 19 w 178"/>
                <a:gd name="T71" fmla="*/ 118 h 156"/>
                <a:gd name="T72" fmla="*/ 18 w 178"/>
                <a:gd name="T73" fmla="*/ 130 h 156"/>
                <a:gd name="T74" fmla="*/ 21 w 178"/>
                <a:gd name="T75" fmla="*/ 145 h 156"/>
                <a:gd name="T76" fmla="*/ 26 w 178"/>
                <a:gd name="T77" fmla="*/ 150 h 156"/>
                <a:gd name="T78" fmla="*/ 36 w 178"/>
                <a:gd name="T79" fmla="*/ 156 h 156"/>
                <a:gd name="T80" fmla="*/ 58 w 178"/>
                <a:gd name="T81" fmla="*/ 149 h 156"/>
                <a:gd name="T82" fmla="*/ 91 w 178"/>
                <a:gd name="T83" fmla="*/ 145 h 156"/>
                <a:gd name="T84" fmla="*/ 98 w 178"/>
                <a:gd name="T85" fmla="*/ 144 h 156"/>
                <a:gd name="T86" fmla="*/ 108 w 178"/>
                <a:gd name="T87" fmla="*/ 140 h 156"/>
                <a:gd name="T88" fmla="*/ 131 w 178"/>
                <a:gd name="T89" fmla="*/ 97 h 156"/>
                <a:gd name="T90" fmla="*/ 127 w 178"/>
                <a:gd name="T91" fmla="*/ 104 h 156"/>
                <a:gd name="T92" fmla="*/ 114 w 178"/>
                <a:gd name="T93" fmla="*/ 92 h 156"/>
                <a:gd name="T94" fmla="*/ 132 w 178"/>
                <a:gd name="T95" fmla="*/ 77 h 156"/>
                <a:gd name="T96" fmla="*/ 133 w 178"/>
                <a:gd name="T97" fmla="*/ 77 h 156"/>
                <a:gd name="T98" fmla="*/ 137 w 178"/>
                <a:gd name="T99" fmla="*/ 81 h 156"/>
                <a:gd name="T100" fmla="*/ 137 w 178"/>
                <a:gd name="T101" fmla="*/ 95 h 156"/>
                <a:gd name="T102" fmla="*/ 136 w 178"/>
                <a:gd name="T103" fmla="*/ 96 h 156"/>
                <a:gd name="T104" fmla="*/ 135 w 178"/>
                <a:gd name="T105" fmla="*/ 97 h 156"/>
                <a:gd name="T106" fmla="*/ 133 w 178"/>
                <a:gd name="T107" fmla="*/ 9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8" h="156">
                  <a:moveTo>
                    <a:pt x="157" y="93"/>
                  </a:moveTo>
                  <a:cubicBezTo>
                    <a:pt x="161" y="86"/>
                    <a:pt x="168" y="79"/>
                    <a:pt x="173" y="76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3"/>
                    <a:pt x="177" y="67"/>
                    <a:pt x="178" y="58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58"/>
                    <a:pt x="178" y="58"/>
                    <a:pt x="177" y="58"/>
                  </a:cubicBezTo>
                  <a:cubicBezTo>
                    <a:pt x="177" y="58"/>
                    <a:pt x="177" y="58"/>
                    <a:pt x="176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58"/>
                    <a:pt x="175" y="58"/>
                    <a:pt x="175" y="58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70" y="59"/>
                    <a:pt x="170" y="60"/>
                  </a:cubicBezTo>
                  <a:cubicBezTo>
                    <a:pt x="170" y="63"/>
                    <a:pt x="166" y="63"/>
                    <a:pt x="164" y="63"/>
                  </a:cubicBezTo>
                  <a:cubicBezTo>
                    <a:pt x="164" y="63"/>
                    <a:pt x="163" y="63"/>
                    <a:pt x="163" y="63"/>
                  </a:cubicBezTo>
                  <a:cubicBezTo>
                    <a:pt x="158" y="63"/>
                    <a:pt x="155" y="53"/>
                    <a:pt x="155" y="52"/>
                  </a:cubicBezTo>
                  <a:cubicBezTo>
                    <a:pt x="155" y="50"/>
                    <a:pt x="160" y="42"/>
                    <a:pt x="163" y="42"/>
                  </a:cubicBezTo>
                  <a:cubicBezTo>
                    <a:pt x="164" y="42"/>
                    <a:pt x="164" y="42"/>
                    <a:pt x="165" y="43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7" y="44"/>
                    <a:pt x="167" y="44"/>
                  </a:cubicBezTo>
                  <a:cubicBezTo>
                    <a:pt x="167" y="44"/>
                    <a:pt x="167" y="44"/>
                    <a:pt x="168" y="44"/>
                  </a:cubicBezTo>
                  <a:cubicBezTo>
                    <a:pt x="168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4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2"/>
                    <a:pt x="170" y="34"/>
                    <a:pt x="169" y="29"/>
                  </a:cubicBezTo>
                  <a:cubicBezTo>
                    <a:pt x="169" y="27"/>
                    <a:pt x="169" y="25"/>
                    <a:pt x="168" y="25"/>
                  </a:cubicBezTo>
                  <a:cubicBezTo>
                    <a:pt x="166" y="24"/>
                    <a:pt x="164" y="17"/>
                    <a:pt x="162" y="9"/>
                  </a:cubicBezTo>
                  <a:cubicBezTo>
                    <a:pt x="162" y="7"/>
                    <a:pt x="161" y="4"/>
                    <a:pt x="161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0" y="3"/>
                    <a:pt x="158" y="3"/>
                    <a:pt x="155" y="3"/>
                  </a:cubicBezTo>
                  <a:cubicBezTo>
                    <a:pt x="152" y="3"/>
                    <a:pt x="150" y="2"/>
                    <a:pt x="149" y="2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47" y="1"/>
                    <a:pt x="147" y="1"/>
                  </a:cubicBezTo>
                  <a:cubicBezTo>
                    <a:pt x="146" y="0"/>
                    <a:pt x="144" y="0"/>
                    <a:pt x="143" y="0"/>
                  </a:cubicBezTo>
                  <a:cubicBezTo>
                    <a:pt x="142" y="0"/>
                    <a:pt x="141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2"/>
                    <a:pt x="136" y="2"/>
                  </a:cubicBezTo>
                  <a:cubicBezTo>
                    <a:pt x="136" y="2"/>
                    <a:pt x="136" y="2"/>
                    <a:pt x="136" y="3"/>
                  </a:cubicBezTo>
                  <a:cubicBezTo>
                    <a:pt x="136" y="3"/>
                    <a:pt x="136" y="3"/>
                    <a:pt x="135" y="3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4" y="6"/>
                    <a:pt x="132" y="6"/>
                    <a:pt x="131" y="6"/>
                  </a:cubicBezTo>
                  <a:cubicBezTo>
                    <a:pt x="129" y="7"/>
                    <a:pt x="128" y="7"/>
                    <a:pt x="128" y="8"/>
                  </a:cubicBezTo>
                  <a:cubicBezTo>
                    <a:pt x="127" y="12"/>
                    <a:pt x="121" y="16"/>
                    <a:pt x="118" y="16"/>
                  </a:cubicBezTo>
                  <a:cubicBezTo>
                    <a:pt x="116" y="16"/>
                    <a:pt x="114" y="19"/>
                    <a:pt x="114" y="22"/>
                  </a:cubicBezTo>
                  <a:cubicBezTo>
                    <a:pt x="114" y="26"/>
                    <a:pt x="108" y="30"/>
                    <a:pt x="104" y="30"/>
                  </a:cubicBezTo>
                  <a:cubicBezTo>
                    <a:pt x="101" y="30"/>
                    <a:pt x="101" y="31"/>
                    <a:pt x="101" y="34"/>
                  </a:cubicBezTo>
                  <a:cubicBezTo>
                    <a:pt x="101" y="35"/>
                    <a:pt x="101" y="36"/>
                    <a:pt x="100" y="38"/>
                  </a:cubicBezTo>
                  <a:cubicBezTo>
                    <a:pt x="99" y="43"/>
                    <a:pt x="96" y="44"/>
                    <a:pt x="89" y="44"/>
                  </a:cubicBezTo>
                  <a:cubicBezTo>
                    <a:pt x="82" y="44"/>
                    <a:pt x="81" y="43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4" y="38"/>
                    <a:pt x="73" y="38"/>
                    <a:pt x="72" y="38"/>
                  </a:cubicBezTo>
                  <a:cubicBezTo>
                    <a:pt x="69" y="38"/>
                    <a:pt x="69" y="44"/>
                    <a:pt x="69" y="44"/>
                  </a:cubicBezTo>
                  <a:cubicBezTo>
                    <a:pt x="68" y="47"/>
                    <a:pt x="65" y="50"/>
                    <a:pt x="61" y="53"/>
                  </a:cubicBezTo>
                  <a:cubicBezTo>
                    <a:pt x="60" y="55"/>
                    <a:pt x="59" y="56"/>
                    <a:pt x="58" y="57"/>
                  </a:cubicBezTo>
                  <a:cubicBezTo>
                    <a:pt x="57" y="58"/>
                    <a:pt x="55" y="58"/>
                    <a:pt x="53" y="58"/>
                  </a:cubicBezTo>
                  <a:cubicBezTo>
                    <a:pt x="52" y="58"/>
                    <a:pt x="50" y="58"/>
                    <a:pt x="49" y="58"/>
                  </a:cubicBezTo>
                  <a:cubicBezTo>
                    <a:pt x="48" y="58"/>
                    <a:pt x="47" y="58"/>
                    <a:pt x="46" y="58"/>
                  </a:cubicBezTo>
                  <a:cubicBezTo>
                    <a:pt x="45" y="58"/>
                    <a:pt x="44" y="57"/>
                    <a:pt x="43" y="57"/>
                  </a:cubicBezTo>
                  <a:cubicBezTo>
                    <a:pt x="42" y="56"/>
                    <a:pt x="43" y="54"/>
                    <a:pt x="43" y="53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0"/>
                    <a:pt x="44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5"/>
                    <a:pt x="43" y="39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39" y="35"/>
                    <a:pt x="39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7"/>
                    <a:pt x="35" y="78"/>
                    <a:pt x="33" y="80"/>
                  </a:cubicBezTo>
                  <a:cubicBezTo>
                    <a:pt x="32" y="81"/>
                    <a:pt x="31" y="81"/>
                    <a:pt x="31" y="82"/>
                  </a:cubicBezTo>
                  <a:cubicBezTo>
                    <a:pt x="30" y="83"/>
                    <a:pt x="29" y="83"/>
                    <a:pt x="26" y="83"/>
                  </a:cubicBezTo>
                  <a:cubicBezTo>
                    <a:pt x="24" y="83"/>
                    <a:pt x="22" y="83"/>
                    <a:pt x="21" y="83"/>
                  </a:cubicBezTo>
                  <a:cubicBezTo>
                    <a:pt x="19" y="83"/>
                    <a:pt x="17" y="83"/>
                    <a:pt x="16" y="83"/>
                  </a:cubicBezTo>
                  <a:cubicBezTo>
                    <a:pt x="12" y="83"/>
                    <a:pt x="11" y="80"/>
                    <a:pt x="10" y="77"/>
                  </a:cubicBezTo>
                  <a:cubicBezTo>
                    <a:pt x="10" y="76"/>
                    <a:pt x="9" y="75"/>
                    <a:pt x="9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6" y="73"/>
                    <a:pt x="4" y="76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2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0" y="79"/>
                    <a:pt x="0" y="79"/>
                  </a:cubicBezTo>
                  <a:cubicBezTo>
                    <a:pt x="4" y="85"/>
                    <a:pt x="6" y="91"/>
                    <a:pt x="8" y="96"/>
                  </a:cubicBezTo>
                  <a:cubicBezTo>
                    <a:pt x="9" y="101"/>
                    <a:pt x="12" y="106"/>
                    <a:pt x="15" y="110"/>
                  </a:cubicBezTo>
                  <a:cubicBezTo>
                    <a:pt x="16" y="113"/>
                    <a:pt x="18" y="116"/>
                    <a:pt x="19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23"/>
                    <a:pt x="21" y="126"/>
                    <a:pt x="20" y="128"/>
                  </a:cubicBezTo>
                  <a:cubicBezTo>
                    <a:pt x="20" y="129"/>
                    <a:pt x="19" y="130"/>
                    <a:pt x="18" y="130"/>
                  </a:cubicBezTo>
                  <a:cubicBezTo>
                    <a:pt x="17" y="130"/>
                    <a:pt x="16" y="131"/>
                    <a:pt x="16" y="131"/>
                  </a:cubicBezTo>
                  <a:cubicBezTo>
                    <a:pt x="16" y="131"/>
                    <a:pt x="16" y="133"/>
                    <a:pt x="19" y="137"/>
                  </a:cubicBezTo>
                  <a:cubicBezTo>
                    <a:pt x="21" y="141"/>
                    <a:pt x="21" y="143"/>
                    <a:pt x="21" y="145"/>
                  </a:cubicBezTo>
                  <a:cubicBezTo>
                    <a:pt x="21" y="146"/>
                    <a:pt x="21" y="147"/>
                    <a:pt x="22" y="147"/>
                  </a:cubicBezTo>
                  <a:cubicBezTo>
                    <a:pt x="24" y="147"/>
                    <a:pt x="24" y="148"/>
                    <a:pt x="25" y="149"/>
                  </a:cubicBezTo>
                  <a:cubicBezTo>
                    <a:pt x="25" y="149"/>
                    <a:pt x="26" y="149"/>
                    <a:pt x="26" y="150"/>
                  </a:cubicBezTo>
                  <a:cubicBezTo>
                    <a:pt x="29" y="150"/>
                    <a:pt x="31" y="152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5"/>
                    <a:pt x="35" y="156"/>
                    <a:pt x="36" y="156"/>
                  </a:cubicBezTo>
                  <a:cubicBezTo>
                    <a:pt x="37" y="156"/>
                    <a:pt x="38" y="155"/>
                    <a:pt x="39" y="154"/>
                  </a:cubicBezTo>
                  <a:cubicBezTo>
                    <a:pt x="41" y="152"/>
                    <a:pt x="45" y="150"/>
                    <a:pt x="53" y="150"/>
                  </a:cubicBezTo>
                  <a:cubicBezTo>
                    <a:pt x="56" y="150"/>
                    <a:pt x="57" y="150"/>
                    <a:pt x="58" y="149"/>
                  </a:cubicBezTo>
                  <a:cubicBezTo>
                    <a:pt x="59" y="148"/>
                    <a:pt x="60" y="147"/>
                    <a:pt x="63" y="146"/>
                  </a:cubicBezTo>
                  <a:cubicBezTo>
                    <a:pt x="69" y="144"/>
                    <a:pt x="76" y="144"/>
                    <a:pt x="81" y="146"/>
                  </a:cubicBezTo>
                  <a:cubicBezTo>
                    <a:pt x="84" y="147"/>
                    <a:pt x="88" y="147"/>
                    <a:pt x="91" y="145"/>
                  </a:cubicBezTo>
                  <a:cubicBezTo>
                    <a:pt x="92" y="144"/>
                    <a:pt x="94" y="144"/>
                    <a:pt x="95" y="145"/>
                  </a:cubicBezTo>
                  <a:cubicBezTo>
                    <a:pt x="96" y="145"/>
                    <a:pt x="96" y="145"/>
                    <a:pt x="97" y="145"/>
                  </a:cubicBezTo>
                  <a:cubicBezTo>
                    <a:pt x="97" y="145"/>
                    <a:pt x="98" y="145"/>
                    <a:pt x="98" y="144"/>
                  </a:cubicBezTo>
                  <a:cubicBezTo>
                    <a:pt x="98" y="140"/>
                    <a:pt x="102" y="140"/>
                    <a:pt x="105" y="140"/>
                  </a:cubicBezTo>
                  <a:cubicBezTo>
                    <a:pt x="105" y="140"/>
                    <a:pt x="106" y="140"/>
                    <a:pt x="106" y="140"/>
                  </a:cubicBezTo>
                  <a:cubicBezTo>
                    <a:pt x="107" y="140"/>
                    <a:pt x="107" y="140"/>
                    <a:pt x="108" y="140"/>
                  </a:cubicBezTo>
                  <a:cubicBezTo>
                    <a:pt x="112" y="140"/>
                    <a:pt x="122" y="133"/>
                    <a:pt x="130" y="126"/>
                  </a:cubicBezTo>
                  <a:cubicBezTo>
                    <a:pt x="139" y="118"/>
                    <a:pt x="153" y="101"/>
                    <a:pt x="157" y="93"/>
                  </a:cubicBezTo>
                  <a:close/>
                  <a:moveTo>
                    <a:pt x="131" y="97"/>
                  </a:moveTo>
                  <a:cubicBezTo>
                    <a:pt x="130" y="97"/>
                    <a:pt x="130" y="97"/>
                    <a:pt x="130" y="97"/>
                  </a:cubicBezTo>
                  <a:cubicBezTo>
                    <a:pt x="129" y="100"/>
                    <a:pt x="127" y="103"/>
                    <a:pt x="127" y="103"/>
                  </a:cubicBezTo>
                  <a:cubicBezTo>
                    <a:pt x="127" y="104"/>
                    <a:pt x="127" y="104"/>
                    <a:pt x="127" y="104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4" y="92"/>
                    <a:pt x="119" y="85"/>
                    <a:pt x="121" y="82"/>
                  </a:cubicBezTo>
                  <a:cubicBezTo>
                    <a:pt x="122" y="80"/>
                    <a:pt x="128" y="76"/>
                    <a:pt x="131" y="76"/>
                  </a:cubicBezTo>
                  <a:cubicBezTo>
                    <a:pt x="132" y="76"/>
                    <a:pt x="132" y="76"/>
                    <a:pt x="132" y="77"/>
                  </a:cubicBezTo>
                  <a:cubicBezTo>
                    <a:pt x="132" y="77"/>
                    <a:pt x="132" y="77"/>
                    <a:pt x="132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4" y="77"/>
                  </a:cubicBezTo>
                  <a:cubicBezTo>
                    <a:pt x="134" y="77"/>
                    <a:pt x="134" y="78"/>
                    <a:pt x="134" y="78"/>
                  </a:cubicBezTo>
                  <a:cubicBezTo>
                    <a:pt x="134" y="79"/>
                    <a:pt x="136" y="80"/>
                    <a:pt x="137" y="81"/>
                  </a:cubicBezTo>
                  <a:cubicBezTo>
                    <a:pt x="139" y="83"/>
                    <a:pt x="141" y="85"/>
                    <a:pt x="141" y="87"/>
                  </a:cubicBezTo>
                  <a:cubicBezTo>
                    <a:pt x="141" y="89"/>
                    <a:pt x="140" y="90"/>
                    <a:pt x="139" y="91"/>
                  </a:cubicBezTo>
                  <a:cubicBezTo>
                    <a:pt x="138" y="93"/>
                    <a:pt x="137" y="94"/>
                    <a:pt x="137" y="95"/>
                  </a:cubicBezTo>
                  <a:cubicBezTo>
                    <a:pt x="137" y="95"/>
                    <a:pt x="137" y="95"/>
                    <a:pt x="137" y="96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7" y="96"/>
                    <a:pt x="137" y="96"/>
                    <a:pt x="136" y="96"/>
                  </a:cubicBezTo>
                  <a:cubicBezTo>
                    <a:pt x="136" y="96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4" y="97"/>
                    <a:pt x="134" y="97"/>
                    <a:pt x="133" y="97"/>
                  </a:cubicBezTo>
                  <a:cubicBezTo>
                    <a:pt x="132" y="97"/>
                    <a:pt x="132" y="97"/>
                    <a:pt x="131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214"/>
            <p:cNvSpPr>
              <a:spLocks/>
            </p:cNvSpPr>
            <p:nvPr/>
          </p:nvSpPr>
          <p:spPr bwMode="auto">
            <a:xfrm>
              <a:off x="13952538" y="8242300"/>
              <a:ext cx="611188" cy="806450"/>
            </a:xfrm>
            <a:custGeom>
              <a:avLst/>
              <a:gdLst>
                <a:gd name="T0" fmla="*/ 114 w 115"/>
                <a:gd name="T1" fmla="*/ 6 h 154"/>
                <a:gd name="T2" fmla="*/ 113 w 115"/>
                <a:gd name="T3" fmla="*/ 2 h 154"/>
                <a:gd name="T4" fmla="*/ 109 w 115"/>
                <a:gd name="T5" fmla="*/ 3 h 154"/>
                <a:gd name="T6" fmla="*/ 83 w 115"/>
                <a:gd name="T7" fmla="*/ 10 h 154"/>
                <a:gd name="T8" fmla="*/ 65 w 115"/>
                <a:gd name="T9" fmla="*/ 14 h 154"/>
                <a:gd name="T10" fmla="*/ 60 w 115"/>
                <a:gd name="T11" fmla="*/ 16 h 154"/>
                <a:gd name="T12" fmla="*/ 57 w 115"/>
                <a:gd name="T13" fmla="*/ 16 h 154"/>
                <a:gd name="T14" fmla="*/ 55 w 115"/>
                <a:gd name="T15" fmla="*/ 15 h 154"/>
                <a:gd name="T16" fmla="*/ 51 w 115"/>
                <a:gd name="T17" fmla="*/ 17 h 154"/>
                <a:gd name="T18" fmla="*/ 40 w 115"/>
                <a:gd name="T19" fmla="*/ 21 h 154"/>
                <a:gd name="T20" fmla="*/ 31 w 115"/>
                <a:gd name="T21" fmla="*/ 15 h 154"/>
                <a:gd name="T22" fmla="*/ 26 w 115"/>
                <a:gd name="T23" fmla="*/ 9 h 154"/>
                <a:gd name="T24" fmla="*/ 24 w 115"/>
                <a:gd name="T25" fmla="*/ 12 h 154"/>
                <a:gd name="T26" fmla="*/ 24 w 115"/>
                <a:gd name="T27" fmla="*/ 12 h 154"/>
                <a:gd name="T28" fmla="*/ 22 w 115"/>
                <a:gd name="T29" fmla="*/ 14 h 154"/>
                <a:gd name="T30" fmla="*/ 22 w 115"/>
                <a:gd name="T31" fmla="*/ 14 h 154"/>
                <a:gd name="T32" fmla="*/ 20 w 115"/>
                <a:gd name="T33" fmla="*/ 17 h 154"/>
                <a:gd name="T34" fmla="*/ 20 w 115"/>
                <a:gd name="T35" fmla="*/ 17 h 154"/>
                <a:gd name="T36" fmla="*/ 20 w 115"/>
                <a:gd name="T37" fmla="*/ 17 h 154"/>
                <a:gd name="T38" fmla="*/ 25 w 115"/>
                <a:gd name="T39" fmla="*/ 26 h 154"/>
                <a:gd name="T40" fmla="*/ 27 w 115"/>
                <a:gd name="T41" fmla="*/ 27 h 154"/>
                <a:gd name="T42" fmla="*/ 30 w 115"/>
                <a:gd name="T43" fmla="*/ 30 h 154"/>
                <a:gd name="T44" fmla="*/ 34 w 115"/>
                <a:gd name="T45" fmla="*/ 34 h 154"/>
                <a:gd name="T46" fmla="*/ 57 w 115"/>
                <a:gd name="T47" fmla="*/ 42 h 154"/>
                <a:gd name="T48" fmla="*/ 72 w 115"/>
                <a:gd name="T49" fmla="*/ 45 h 154"/>
                <a:gd name="T50" fmla="*/ 78 w 115"/>
                <a:gd name="T51" fmla="*/ 47 h 154"/>
                <a:gd name="T52" fmla="*/ 77 w 115"/>
                <a:gd name="T53" fmla="*/ 50 h 154"/>
                <a:gd name="T54" fmla="*/ 47 w 115"/>
                <a:gd name="T55" fmla="*/ 80 h 154"/>
                <a:gd name="T56" fmla="*/ 38 w 115"/>
                <a:gd name="T57" fmla="*/ 82 h 154"/>
                <a:gd name="T58" fmla="*/ 34 w 115"/>
                <a:gd name="T59" fmla="*/ 82 h 154"/>
                <a:gd name="T60" fmla="*/ 23 w 115"/>
                <a:gd name="T61" fmla="*/ 87 h 154"/>
                <a:gd name="T62" fmla="*/ 19 w 115"/>
                <a:gd name="T63" fmla="*/ 90 h 154"/>
                <a:gd name="T64" fmla="*/ 18 w 115"/>
                <a:gd name="T65" fmla="*/ 90 h 154"/>
                <a:gd name="T66" fmla="*/ 17 w 115"/>
                <a:gd name="T67" fmla="*/ 90 h 154"/>
                <a:gd name="T68" fmla="*/ 16 w 115"/>
                <a:gd name="T69" fmla="*/ 90 h 154"/>
                <a:gd name="T70" fmla="*/ 15 w 115"/>
                <a:gd name="T71" fmla="*/ 90 h 154"/>
                <a:gd name="T72" fmla="*/ 14 w 115"/>
                <a:gd name="T73" fmla="*/ 90 h 154"/>
                <a:gd name="T74" fmla="*/ 13 w 115"/>
                <a:gd name="T75" fmla="*/ 91 h 154"/>
                <a:gd name="T76" fmla="*/ 12 w 115"/>
                <a:gd name="T77" fmla="*/ 91 h 154"/>
                <a:gd name="T78" fmla="*/ 10 w 115"/>
                <a:gd name="T79" fmla="*/ 91 h 154"/>
                <a:gd name="T80" fmla="*/ 5 w 115"/>
                <a:gd name="T81" fmla="*/ 99 h 154"/>
                <a:gd name="T82" fmla="*/ 0 w 115"/>
                <a:gd name="T83" fmla="*/ 107 h 154"/>
                <a:gd name="T84" fmla="*/ 1 w 115"/>
                <a:gd name="T85" fmla="*/ 146 h 154"/>
                <a:gd name="T86" fmla="*/ 5 w 115"/>
                <a:gd name="T87" fmla="*/ 154 h 154"/>
                <a:gd name="T88" fmla="*/ 20 w 115"/>
                <a:gd name="T89" fmla="*/ 138 h 154"/>
                <a:gd name="T90" fmla="*/ 30 w 115"/>
                <a:gd name="T91" fmla="*/ 128 h 154"/>
                <a:gd name="T92" fmla="*/ 49 w 115"/>
                <a:gd name="T93" fmla="*/ 113 h 154"/>
                <a:gd name="T94" fmla="*/ 49 w 115"/>
                <a:gd name="T95" fmla="*/ 113 h 154"/>
                <a:gd name="T96" fmla="*/ 77 w 115"/>
                <a:gd name="T97" fmla="*/ 86 h 154"/>
                <a:gd name="T98" fmla="*/ 90 w 115"/>
                <a:gd name="T99" fmla="*/ 66 h 154"/>
                <a:gd name="T100" fmla="*/ 100 w 115"/>
                <a:gd name="T101" fmla="*/ 48 h 154"/>
                <a:gd name="T102" fmla="*/ 111 w 115"/>
                <a:gd name="T103" fmla="*/ 26 h 154"/>
                <a:gd name="T104" fmla="*/ 112 w 115"/>
                <a:gd name="T105" fmla="*/ 17 h 154"/>
                <a:gd name="T106" fmla="*/ 114 w 115"/>
                <a:gd name="T107" fmla="*/ 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54">
                  <a:moveTo>
                    <a:pt x="114" y="6"/>
                  </a:moveTo>
                  <a:cubicBezTo>
                    <a:pt x="115" y="4"/>
                    <a:pt x="114" y="3"/>
                    <a:pt x="113" y="2"/>
                  </a:cubicBezTo>
                  <a:cubicBezTo>
                    <a:pt x="112" y="0"/>
                    <a:pt x="110" y="1"/>
                    <a:pt x="109" y="3"/>
                  </a:cubicBezTo>
                  <a:cubicBezTo>
                    <a:pt x="107" y="8"/>
                    <a:pt x="91" y="10"/>
                    <a:pt x="83" y="10"/>
                  </a:cubicBezTo>
                  <a:cubicBezTo>
                    <a:pt x="74" y="10"/>
                    <a:pt x="69" y="11"/>
                    <a:pt x="65" y="14"/>
                  </a:cubicBezTo>
                  <a:cubicBezTo>
                    <a:pt x="64" y="15"/>
                    <a:pt x="62" y="16"/>
                    <a:pt x="60" y="16"/>
                  </a:cubicBezTo>
                  <a:cubicBezTo>
                    <a:pt x="59" y="16"/>
                    <a:pt x="58" y="16"/>
                    <a:pt x="57" y="16"/>
                  </a:cubicBezTo>
                  <a:cubicBezTo>
                    <a:pt x="57" y="16"/>
                    <a:pt x="56" y="15"/>
                    <a:pt x="55" y="15"/>
                  </a:cubicBezTo>
                  <a:cubicBezTo>
                    <a:pt x="53" y="15"/>
                    <a:pt x="52" y="16"/>
                    <a:pt x="51" y="17"/>
                  </a:cubicBezTo>
                  <a:cubicBezTo>
                    <a:pt x="49" y="19"/>
                    <a:pt x="44" y="21"/>
                    <a:pt x="40" y="21"/>
                  </a:cubicBezTo>
                  <a:cubicBezTo>
                    <a:pt x="36" y="21"/>
                    <a:pt x="32" y="19"/>
                    <a:pt x="31" y="15"/>
                  </a:cubicBezTo>
                  <a:cubicBezTo>
                    <a:pt x="29" y="13"/>
                    <a:pt x="28" y="11"/>
                    <a:pt x="26" y="9"/>
                  </a:cubicBezTo>
                  <a:cubicBezTo>
                    <a:pt x="25" y="10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2" y="13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6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20"/>
                    <a:pt x="23" y="24"/>
                    <a:pt x="25" y="26"/>
                  </a:cubicBezTo>
                  <a:cubicBezTo>
                    <a:pt x="26" y="26"/>
                    <a:pt x="26" y="27"/>
                    <a:pt x="27" y="27"/>
                  </a:cubicBezTo>
                  <a:cubicBezTo>
                    <a:pt x="28" y="28"/>
                    <a:pt x="29" y="29"/>
                    <a:pt x="30" y="30"/>
                  </a:cubicBezTo>
                  <a:cubicBezTo>
                    <a:pt x="31" y="32"/>
                    <a:pt x="33" y="34"/>
                    <a:pt x="34" y="34"/>
                  </a:cubicBezTo>
                  <a:cubicBezTo>
                    <a:pt x="36" y="34"/>
                    <a:pt x="49" y="39"/>
                    <a:pt x="57" y="42"/>
                  </a:cubicBezTo>
                  <a:cubicBezTo>
                    <a:pt x="65" y="45"/>
                    <a:pt x="70" y="45"/>
                    <a:pt x="72" y="45"/>
                  </a:cubicBezTo>
                  <a:cubicBezTo>
                    <a:pt x="73" y="45"/>
                    <a:pt x="77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5" y="51"/>
                    <a:pt x="50" y="76"/>
                    <a:pt x="47" y="80"/>
                  </a:cubicBezTo>
                  <a:cubicBezTo>
                    <a:pt x="44" y="83"/>
                    <a:pt x="42" y="82"/>
                    <a:pt x="38" y="82"/>
                  </a:cubicBezTo>
                  <a:cubicBezTo>
                    <a:pt x="37" y="82"/>
                    <a:pt x="35" y="82"/>
                    <a:pt x="34" y="82"/>
                  </a:cubicBezTo>
                  <a:cubicBezTo>
                    <a:pt x="29" y="82"/>
                    <a:pt x="26" y="85"/>
                    <a:pt x="23" y="87"/>
                  </a:cubicBezTo>
                  <a:cubicBezTo>
                    <a:pt x="21" y="89"/>
                    <a:pt x="20" y="90"/>
                    <a:pt x="19" y="90"/>
                  </a:cubicBezTo>
                  <a:cubicBezTo>
                    <a:pt x="19" y="90"/>
                    <a:pt x="18" y="90"/>
                    <a:pt x="18" y="90"/>
                  </a:cubicBezTo>
                  <a:cubicBezTo>
                    <a:pt x="18" y="90"/>
                    <a:pt x="18" y="90"/>
                    <a:pt x="17" y="90"/>
                  </a:cubicBezTo>
                  <a:cubicBezTo>
                    <a:pt x="17" y="90"/>
                    <a:pt x="17" y="90"/>
                    <a:pt x="16" y="90"/>
                  </a:cubicBezTo>
                  <a:cubicBezTo>
                    <a:pt x="16" y="90"/>
                    <a:pt x="16" y="90"/>
                    <a:pt x="15" y="90"/>
                  </a:cubicBezTo>
                  <a:cubicBezTo>
                    <a:pt x="15" y="90"/>
                    <a:pt x="14" y="90"/>
                    <a:pt x="14" y="90"/>
                  </a:cubicBezTo>
                  <a:cubicBezTo>
                    <a:pt x="14" y="90"/>
                    <a:pt x="13" y="91"/>
                    <a:pt x="13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1"/>
                    <a:pt x="11" y="91"/>
                    <a:pt x="10" y="91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9" y="150"/>
                    <a:pt x="14" y="144"/>
                    <a:pt x="20" y="138"/>
                  </a:cubicBezTo>
                  <a:cubicBezTo>
                    <a:pt x="23" y="135"/>
                    <a:pt x="27" y="131"/>
                    <a:pt x="30" y="128"/>
                  </a:cubicBezTo>
                  <a:cubicBezTo>
                    <a:pt x="39" y="118"/>
                    <a:pt x="44" y="116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5" y="110"/>
                    <a:pt x="68" y="97"/>
                    <a:pt x="77" y="86"/>
                  </a:cubicBezTo>
                  <a:cubicBezTo>
                    <a:pt x="83" y="79"/>
                    <a:pt x="89" y="71"/>
                    <a:pt x="90" y="66"/>
                  </a:cubicBezTo>
                  <a:cubicBezTo>
                    <a:pt x="91" y="60"/>
                    <a:pt x="97" y="52"/>
                    <a:pt x="100" y="48"/>
                  </a:cubicBezTo>
                  <a:cubicBezTo>
                    <a:pt x="104" y="42"/>
                    <a:pt x="111" y="29"/>
                    <a:pt x="111" y="26"/>
                  </a:cubicBezTo>
                  <a:cubicBezTo>
                    <a:pt x="110" y="24"/>
                    <a:pt x="111" y="21"/>
                    <a:pt x="112" y="17"/>
                  </a:cubicBezTo>
                  <a:cubicBezTo>
                    <a:pt x="113" y="14"/>
                    <a:pt x="114" y="10"/>
                    <a:pt x="11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215"/>
            <p:cNvSpPr>
              <a:spLocks/>
            </p:cNvSpPr>
            <p:nvPr/>
          </p:nvSpPr>
          <p:spPr bwMode="auto">
            <a:xfrm>
              <a:off x="17008475" y="7235825"/>
              <a:ext cx="493713" cy="1090613"/>
            </a:xfrm>
            <a:custGeom>
              <a:avLst/>
              <a:gdLst>
                <a:gd name="T0" fmla="*/ 35 w 93"/>
                <a:gd name="T1" fmla="*/ 145 h 208"/>
                <a:gd name="T2" fmla="*/ 46 w 93"/>
                <a:gd name="T3" fmla="*/ 132 h 208"/>
                <a:gd name="T4" fmla="*/ 57 w 93"/>
                <a:gd name="T5" fmla="*/ 151 h 208"/>
                <a:gd name="T6" fmla="*/ 67 w 93"/>
                <a:gd name="T7" fmla="*/ 194 h 208"/>
                <a:gd name="T8" fmla="*/ 68 w 93"/>
                <a:gd name="T9" fmla="*/ 208 h 208"/>
                <a:gd name="T10" fmla="*/ 72 w 93"/>
                <a:gd name="T11" fmla="*/ 201 h 208"/>
                <a:gd name="T12" fmla="*/ 74 w 93"/>
                <a:gd name="T13" fmla="*/ 197 h 208"/>
                <a:gd name="T14" fmla="*/ 76 w 93"/>
                <a:gd name="T15" fmla="*/ 191 h 208"/>
                <a:gd name="T16" fmla="*/ 68 w 93"/>
                <a:gd name="T17" fmla="*/ 170 h 208"/>
                <a:gd name="T18" fmla="*/ 65 w 93"/>
                <a:gd name="T19" fmla="*/ 151 h 208"/>
                <a:gd name="T20" fmla="*/ 66 w 93"/>
                <a:gd name="T21" fmla="*/ 148 h 208"/>
                <a:gd name="T22" fmla="*/ 66 w 93"/>
                <a:gd name="T23" fmla="*/ 145 h 208"/>
                <a:gd name="T24" fmla="*/ 55 w 93"/>
                <a:gd name="T25" fmla="*/ 126 h 208"/>
                <a:gd name="T26" fmla="*/ 58 w 93"/>
                <a:gd name="T27" fmla="*/ 106 h 208"/>
                <a:gd name="T28" fmla="*/ 65 w 93"/>
                <a:gd name="T29" fmla="*/ 104 h 208"/>
                <a:gd name="T30" fmla="*/ 79 w 93"/>
                <a:gd name="T31" fmla="*/ 98 h 208"/>
                <a:gd name="T32" fmla="*/ 83 w 93"/>
                <a:gd name="T33" fmla="*/ 94 h 208"/>
                <a:gd name="T34" fmla="*/ 85 w 93"/>
                <a:gd name="T35" fmla="*/ 93 h 208"/>
                <a:gd name="T36" fmla="*/ 86 w 93"/>
                <a:gd name="T37" fmla="*/ 93 h 208"/>
                <a:gd name="T38" fmla="*/ 88 w 93"/>
                <a:gd name="T39" fmla="*/ 90 h 208"/>
                <a:gd name="T40" fmla="*/ 90 w 93"/>
                <a:gd name="T41" fmla="*/ 87 h 208"/>
                <a:gd name="T42" fmla="*/ 91 w 93"/>
                <a:gd name="T43" fmla="*/ 85 h 208"/>
                <a:gd name="T44" fmla="*/ 92 w 93"/>
                <a:gd name="T45" fmla="*/ 83 h 208"/>
                <a:gd name="T46" fmla="*/ 90 w 93"/>
                <a:gd name="T47" fmla="*/ 84 h 208"/>
                <a:gd name="T48" fmla="*/ 82 w 93"/>
                <a:gd name="T49" fmla="*/ 78 h 208"/>
                <a:gd name="T50" fmla="*/ 76 w 93"/>
                <a:gd name="T51" fmla="*/ 69 h 208"/>
                <a:gd name="T52" fmla="*/ 72 w 93"/>
                <a:gd name="T53" fmla="*/ 65 h 208"/>
                <a:gd name="T54" fmla="*/ 63 w 93"/>
                <a:gd name="T55" fmla="*/ 53 h 208"/>
                <a:gd name="T56" fmla="*/ 58 w 93"/>
                <a:gd name="T57" fmla="*/ 54 h 208"/>
                <a:gd name="T58" fmla="*/ 57 w 93"/>
                <a:gd name="T59" fmla="*/ 54 h 208"/>
                <a:gd name="T60" fmla="*/ 56 w 93"/>
                <a:gd name="T61" fmla="*/ 47 h 208"/>
                <a:gd name="T62" fmla="*/ 68 w 93"/>
                <a:gd name="T63" fmla="*/ 15 h 208"/>
                <a:gd name="T64" fmla="*/ 57 w 93"/>
                <a:gd name="T65" fmla="*/ 0 h 208"/>
                <a:gd name="T66" fmla="*/ 54 w 93"/>
                <a:gd name="T67" fmla="*/ 1 h 208"/>
                <a:gd name="T68" fmla="*/ 53 w 93"/>
                <a:gd name="T69" fmla="*/ 2 h 208"/>
                <a:gd name="T70" fmla="*/ 53 w 93"/>
                <a:gd name="T71" fmla="*/ 3 h 208"/>
                <a:gd name="T72" fmla="*/ 53 w 93"/>
                <a:gd name="T73" fmla="*/ 4 h 208"/>
                <a:gd name="T74" fmla="*/ 52 w 93"/>
                <a:gd name="T75" fmla="*/ 6 h 208"/>
                <a:gd name="T76" fmla="*/ 51 w 93"/>
                <a:gd name="T77" fmla="*/ 7 h 208"/>
                <a:gd name="T78" fmla="*/ 52 w 93"/>
                <a:gd name="T79" fmla="*/ 13 h 208"/>
                <a:gd name="T80" fmla="*/ 45 w 93"/>
                <a:gd name="T81" fmla="*/ 14 h 208"/>
                <a:gd name="T82" fmla="*/ 30 w 93"/>
                <a:gd name="T83" fmla="*/ 27 h 208"/>
                <a:gd name="T84" fmla="*/ 24 w 93"/>
                <a:gd name="T85" fmla="*/ 50 h 208"/>
                <a:gd name="T86" fmla="*/ 20 w 93"/>
                <a:gd name="T87" fmla="*/ 56 h 208"/>
                <a:gd name="T88" fmla="*/ 13 w 93"/>
                <a:gd name="T89" fmla="*/ 58 h 208"/>
                <a:gd name="T90" fmla="*/ 8 w 93"/>
                <a:gd name="T91" fmla="*/ 78 h 208"/>
                <a:gd name="T92" fmla="*/ 7 w 93"/>
                <a:gd name="T93" fmla="*/ 79 h 208"/>
                <a:gd name="T94" fmla="*/ 4 w 93"/>
                <a:gd name="T95" fmla="*/ 86 h 208"/>
                <a:gd name="T96" fmla="*/ 3 w 93"/>
                <a:gd name="T97" fmla="*/ 86 h 208"/>
                <a:gd name="T98" fmla="*/ 2 w 93"/>
                <a:gd name="T99" fmla="*/ 87 h 208"/>
                <a:gd name="T100" fmla="*/ 0 w 93"/>
                <a:gd name="T101" fmla="*/ 89 h 208"/>
                <a:gd name="T102" fmla="*/ 23 w 93"/>
                <a:gd name="T103" fmla="*/ 123 h 208"/>
                <a:gd name="T104" fmla="*/ 23 w 93"/>
                <a:gd name="T105" fmla="*/ 1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208">
                  <a:moveTo>
                    <a:pt x="23" y="145"/>
                  </a:moveTo>
                  <a:cubicBezTo>
                    <a:pt x="24" y="146"/>
                    <a:pt x="25" y="146"/>
                    <a:pt x="26" y="146"/>
                  </a:cubicBezTo>
                  <a:cubicBezTo>
                    <a:pt x="30" y="149"/>
                    <a:pt x="33" y="148"/>
                    <a:pt x="35" y="145"/>
                  </a:cubicBezTo>
                  <a:cubicBezTo>
                    <a:pt x="36" y="144"/>
                    <a:pt x="38" y="142"/>
                    <a:pt x="40" y="141"/>
                  </a:cubicBezTo>
                  <a:cubicBezTo>
                    <a:pt x="42" y="139"/>
                    <a:pt x="44" y="137"/>
                    <a:pt x="45" y="134"/>
                  </a:cubicBezTo>
                  <a:cubicBezTo>
                    <a:pt x="45" y="134"/>
                    <a:pt x="45" y="132"/>
                    <a:pt x="46" y="132"/>
                  </a:cubicBezTo>
                  <a:cubicBezTo>
                    <a:pt x="48" y="132"/>
                    <a:pt x="49" y="133"/>
                    <a:pt x="50" y="135"/>
                  </a:cubicBezTo>
                  <a:cubicBezTo>
                    <a:pt x="51" y="137"/>
                    <a:pt x="51" y="138"/>
                    <a:pt x="52" y="138"/>
                  </a:cubicBezTo>
                  <a:cubicBezTo>
                    <a:pt x="55" y="141"/>
                    <a:pt x="56" y="146"/>
                    <a:pt x="57" y="151"/>
                  </a:cubicBezTo>
                  <a:cubicBezTo>
                    <a:pt x="57" y="152"/>
                    <a:pt x="57" y="153"/>
                    <a:pt x="57" y="154"/>
                  </a:cubicBezTo>
                  <a:cubicBezTo>
                    <a:pt x="58" y="160"/>
                    <a:pt x="58" y="171"/>
                    <a:pt x="62" y="175"/>
                  </a:cubicBezTo>
                  <a:cubicBezTo>
                    <a:pt x="68" y="180"/>
                    <a:pt x="68" y="190"/>
                    <a:pt x="67" y="194"/>
                  </a:cubicBezTo>
                  <a:cubicBezTo>
                    <a:pt x="66" y="196"/>
                    <a:pt x="67" y="198"/>
                    <a:pt x="68" y="200"/>
                  </a:cubicBezTo>
                  <a:cubicBezTo>
                    <a:pt x="68" y="203"/>
                    <a:pt x="69" y="205"/>
                    <a:pt x="69" y="207"/>
                  </a:cubicBezTo>
                  <a:cubicBezTo>
                    <a:pt x="68" y="208"/>
                    <a:pt x="68" y="208"/>
                    <a:pt x="68" y="208"/>
                  </a:cubicBezTo>
                  <a:cubicBezTo>
                    <a:pt x="69" y="207"/>
                    <a:pt x="70" y="206"/>
                    <a:pt x="71" y="203"/>
                  </a:cubicBezTo>
                  <a:cubicBezTo>
                    <a:pt x="71" y="203"/>
                    <a:pt x="71" y="203"/>
                    <a:pt x="71" y="203"/>
                  </a:cubicBezTo>
                  <a:cubicBezTo>
                    <a:pt x="72" y="203"/>
                    <a:pt x="72" y="202"/>
                    <a:pt x="72" y="201"/>
                  </a:cubicBezTo>
                  <a:cubicBezTo>
                    <a:pt x="72" y="201"/>
                    <a:pt x="73" y="201"/>
                    <a:pt x="73" y="200"/>
                  </a:cubicBezTo>
                  <a:cubicBezTo>
                    <a:pt x="73" y="200"/>
                    <a:pt x="73" y="199"/>
                    <a:pt x="73" y="198"/>
                  </a:cubicBezTo>
                  <a:cubicBezTo>
                    <a:pt x="74" y="198"/>
                    <a:pt x="74" y="198"/>
                    <a:pt x="74" y="197"/>
                  </a:cubicBezTo>
                  <a:cubicBezTo>
                    <a:pt x="74" y="197"/>
                    <a:pt x="74" y="196"/>
                    <a:pt x="74" y="195"/>
                  </a:cubicBezTo>
                  <a:cubicBezTo>
                    <a:pt x="75" y="195"/>
                    <a:pt x="75" y="195"/>
                    <a:pt x="75" y="194"/>
                  </a:cubicBezTo>
                  <a:cubicBezTo>
                    <a:pt x="75" y="193"/>
                    <a:pt x="75" y="192"/>
                    <a:pt x="76" y="191"/>
                  </a:cubicBezTo>
                  <a:cubicBezTo>
                    <a:pt x="76" y="189"/>
                    <a:pt x="75" y="189"/>
                    <a:pt x="74" y="187"/>
                  </a:cubicBezTo>
                  <a:cubicBezTo>
                    <a:pt x="73" y="186"/>
                    <a:pt x="72" y="185"/>
                    <a:pt x="72" y="183"/>
                  </a:cubicBezTo>
                  <a:cubicBezTo>
                    <a:pt x="72" y="180"/>
                    <a:pt x="72" y="174"/>
                    <a:pt x="68" y="170"/>
                  </a:cubicBezTo>
                  <a:cubicBezTo>
                    <a:pt x="65" y="167"/>
                    <a:pt x="62" y="163"/>
                    <a:pt x="62" y="160"/>
                  </a:cubicBezTo>
                  <a:cubicBezTo>
                    <a:pt x="62" y="158"/>
                    <a:pt x="63" y="157"/>
                    <a:pt x="64" y="156"/>
                  </a:cubicBezTo>
                  <a:cubicBezTo>
                    <a:pt x="65" y="155"/>
                    <a:pt x="65" y="153"/>
                    <a:pt x="65" y="151"/>
                  </a:cubicBezTo>
                  <a:cubicBezTo>
                    <a:pt x="65" y="150"/>
                    <a:pt x="65" y="149"/>
                    <a:pt x="65" y="149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7" y="148"/>
                    <a:pt x="67" y="148"/>
                  </a:cubicBezTo>
                  <a:cubicBezTo>
                    <a:pt x="67" y="148"/>
                    <a:pt x="67" y="147"/>
                    <a:pt x="67" y="146"/>
                  </a:cubicBezTo>
                  <a:cubicBezTo>
                    <a:pt x="67" y="146"/>
                    <a:pt x="67" y="145"/>
                    <a:pt x="66" y="145"/>
                  </a:cubicBezTo>
                  <a:cubicBezTo>
                    <a:pt x="64" y="144"/>
                    <a:pt x="64" y="142"/>
                    <a:pt x="65" y="140"/>
                  </a:cubicBezTo>
                  <a:cubicBezTo>
                    <a:pt x="65" y="139"/>
                    <a:pt x="65" y="137"/>
                    <a:pt x="64" y="137"/>
                  </a:cubicBezTo>
                  <a:cubicBezTo>
                    <a:pt x="62" y="136"/>
                    <a:pt x="55" y="129"/>
                    <a:pt x="55" y="126"/>
                  </a:cubicBezTo>
                  <a:cubicBezTo>
                    <a:pt x="55" y="126"/>
                    <a:pt x="55" y="126"/>
                    <a:pt x="55" y="125"/>
                  </a:cubicBezTo>
                  <a:cubicBezTo>
                    <a:pt x="55" y="123"/>
                    <a:pt x="56" y="117"/>
                    <a:pt x="57" y="108"/>
                  </a:cubicBezTo>
                  <a:cubicBezTo>
                    <a:pt x="57" y="107"/>
                    <a:pt x="58" y="107"/>
                    <a:pt x="58" y="106"/>
                  </a:cubicBezTo>
                  <a:cubicBezTo>
                    <a:pt x="59" y="105"/>
                    <a:pt x="61" y="104"/>
                    <a:pt x="62" y="104"/>
                  </a:cubicBezTo>
                  <a:cubicBezTo>
                    <a:pt x="62" y="104"/>
                    <a:pt x="62" y="104"/>
                    <a:pt x="63" y="104"/>
                  </a:cubicBezTo>
                  <a:cubicBezTo>
                    <a:pt x="63" y="104"/>
                    <a:pt x="64" y="104"/>
                    <a:pt x="65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9" y="104"/>
                    <a:pt x="71" y="103"/>
                    <a:pt x="72" y="102"/>
                  </a:cubicBezTo>
                  <a:cubicBezTo>
                    <a:pt x="73" y="100"/>
                    <a:pt x="76" y="99"/>
                    <a:pt x="79" y="98"/>
                  </a:cubicBezTo>
                  <a:cubicBezTo>
                    <a:pt x="80" y="97"/>
                    <a:pt x="82" y="97"/>
                    <a:pt x="82" y="96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5"/>
                    <a:pt x="83" y="95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5" y="94"/>
                    <a:pt x="85" y="94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6" y="93"/>
                    <a:pt x="86" y="93"/>
                  </a:cubicBezTo>
                  <a:cubicBezTo>
                    <a:pt x="87" y="93"/>
                    <a:pt x="88" y="92"/>
                    <a:pt x="88" y="91"/>
                  </a:cubicBezTo>
                  <a:cubicBezTo>
                    <a:pt x="88" y="91"/>
                    <a:pt x="88" y="91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9" y="89"/>
                    <a:pt x="89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88"/>
                    <a:pt x="89" y="8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7"/>
                    <a:pt x="90" y="86"/>
                    <a:pt x="91" y="86"/>
                  </a:cubicBezTo>
                  <a:cubicBezTo>
                    <a:pt x="91" y="86"/>
                    <a:pt x="91" y="86"/>
                    <a:pt x="91" y="85"/>
                  </a:cubicBezTo>
                  <a:cubicBezTo>
                    <a:pt x="91" y="85"/>
                    <a:pt x="91" y="85"/>
                    <a:pt x="92" y="85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2" y="83"/>
                    <a:pt x="92" y="83"/>
                  </a:cubicBezTo>
                  <a:cubicBezTo>
                    <a:pt x="92" y="83"/>
                    <a:pt x="91" y="84"/>
                    <a:pt x="90" y="84"/>
                  </a:cubicBezTo>
                  <a:cubicBezTo>
                    <a:pt x="87" y="85"/>
                    <a:pt x="85" y="85"/>
                    <a:pt x="83" y="83"/>
                  </a:cubicBezTo>
                  <a:cubicBezTo>
                    <a:pt x="82" y="82"/>
                    <a:pt x="82" y="81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1" y="77"/>
                    <a:pt x="78" y="77"/>
                    <a:pt x="77" y="77"/>
                  </a:cubicBezTo>
                  <a:cubicBezTo>
                    <a:pt x="76" y="77"/>
                    <a:pt x="75" y="77"/>
                    <a:pt x="75" y="76"/>
                  </a:cubicBezTo>
                  <a:cubicBezTo>
                    <a:pt x="74" y="75"/>
                    <a:pt x="75" y="72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6" y="67"/>
                    <a:pt x="76" y="66"/>
                  </a:cubicBezTo>
                  <a:cubicBezTo>
                    <a:pt x="75" y="65"/>
                    <a:pt x="74" y="65"/>
                    <a:pt x="72" y="65"/>
                  </a:cubicBezTo>
                  <a:cubicBezTo>
                    <a:pt x="71" y="65"/>
                    <a:pt x="70" y="64"/>
                    <a:pt x="69" y="62"/>
                  </a:cubicBezTo>
                  <a:cubicBezTo>
                    <a:pt x="68" y="60"/>
                    <a:pt x="67" y="56"/>
                    <a:pt x="68" y="54"/>
                  </a:cubicBezTo>
                  <a:cubicBezTo>
                    <a:pt x="68" y="54"/>
                    <a:pt x="66" y="53"/>
                    <a:pt x="63" y="53"/>
                  </a:cubicBezTo>
                  <a:cubicBezTo>
                    <a:pt x="61" y="53"/>
                    <a:pt x="60" y="53"/>
                    <a:pt x="59" y="53"/>
                  </a:cubicBezTo>
                  <a:cubicBezTo>
                    <a:pt x="59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6" y="54"/>
                    <a:pt x="56" y="53"/>
                  </a:cubicBezTo>
                  <a:cubicBezTo>
                    <a:pt x="56" y="53"/>
                    <a:pt x="56" y="52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4" y="44"/>
                    <a:pt x="61" y="35"/>
                    <a:pt x="65" y="31"/>
                  </a:cubicBezTo>
                  <a:cubicBezTo>
                    <a:pt x="69" y="27"/>
                    <a:pt x="68" y="23"/>
                    <a:pt x="68" y="19"/>
                  </a:cubicBezTo>
                  <a:cubicBezTo>
                    <a:pt x="68" y="17"/>
                    <a:pt x="68" y="16"/>
                    <a:pt x="68" y="15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1" y="10"/>
                    <a:pt x="61" y="5"/>
                    <a:pt x="61" y="3"/>
                  </a:cubicBezTo>
                  <a:cubicBezTo>
                    <a:pt x="61" y="2"/>
                    <a:pt x="59" y="0"/>
                    <a:pt x="57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1" y="6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0" y="7"/>
                  </a:cubicBezTo>
                  <a:cubicBezTo>
                    <a:pt x="50" y="7"/>
                    <a:pt x="50" y="8"/>
                    <a:pt x="50" y="8"/>
                  </a:cubicBezTo>
                  <a:cubicBezTo>
                    <a:pt x="50" y="9"/>
                    <a:pt x="49" y="10"/>
                    <a:pt x="52" y="13"/>
                  </a:cubicBezTo>
                  <a:cubicBezTo>
                    <a:pt x="52" y="14"/>
                    <a:pt x="53" y="15"/>
                    <a:pt x="52" y="16"/>
                  </a:cubicBezTo>
                  <a:cubicBezTo>
                    <a:pt x="52" y="17"/>
                    <a:pt x="51" y="17"/>
                    <a:pt x="50" y="17"/>
                  </a:cubicBezTo>
                  <a:cubicBezTo>
                    <a:pt x="48" y="17"/>
                    <a:pt x="46" y="16"/>
                    <a:pt x="45" y="14"/>
                  </a:cubicBezTo>
                  <a:cubicBezTo>
                    <a:pt x="43" y="14"/>
                    <a:pt x="40" y="16"/>
                    <a:pt x="37" y="19"/>
                  </a:cubicBezTo>
                  <a:cubicBezTo>
                    <a:pt x="36" y="19"/>
                    <a:pt x="35" y="20"/>
                    <a:pt x="35" y="21"/>
                  </a:cubicBezTo>
                  <a:cubicBezTo>
                    <a:pt x="32" y="22"/>
                    <a:pt x="30" y="24"/>
                    <a:pt x="30" y="27"/>
                  </a:cubicBezTo>
                  <a:cubicBezTo>
                    <a:pt x="30" y="29"/>
                    <a:pt x="29" y="32"/>
                    <a:pt x="28" y="34"/>
                  </a:cubicBezTo>
                  <a:cubicBezTo>
                    <a:pt x="27" y="36"/>
                    <a:pt x="26" y="39"/>
                    <a:pt x="27" y="40"/>
                  </a:cubicBezTo>
                  <a:cubicBezTo>
                    <a:pt x="27" y="43"/>
                    <a:pt x="26" y="47"/>
                    <a:pt x="24" y="50"/>
                  </a:cubicBezTo>
                  <a:cubicBezTo>
                    <a:pt x="24" y="51"/>
                    <a:pt x="23" y="54"/>
                    <a:pt x="23" y="54"/>
                  </a:cubicBezTo>
                  <a:cubicBezTo>
                    <a:pt x="23" y="55"/>
                    <a:pt x="23" y="55"/>
                    <a:pt x="23" y="56"/>
                  </a:cubicBezTo>
                  <a:cubicBezTo>
                    <a:pt x="22" y="56"/>
                    <a:pt x="21" y="56"/>
                    <a:pt x="20" y="56"/>
                  </a:cubicBezTo>
                  <a:cubicBezTo>
                    <a:pt x="19" y="56"/>
                    <a:pt x="17" y="56"/>
                    <a:pt x="15" y="55"/>
                  </a:cubicBezTo>
                  <a:cubicBezTo>
                    <a:pt x="14" y="55"/>
                    <a:pt x="14" y="55"/>
                    <a:pt x="13" y="55"/>
                  </a:cubicBezTo>
                  <a:cubicBezTo>
                    <a:pt x="13" y="56"/>
                    <a:pt x="13" y="57"/>
                    <a:pt x="13" y="58"/>
                  </a:cubicBezTo>
                  <a:cubicBezTo>
                    <a:pt x="13" y="61"/>
                    <a:pt x="13" y="64"/>
                    <a:pt x="12" y="66"/>
                  </a:cubicBezTo>
                  <a:cubicBezTo>
                    <a:pt x="11" y="67"/>
                    <a:pt x="11" y="69"/>
                    <a:pt x="11" y="71"/>
                  </a:cubicBezTo>
                  <a:cubicBezTo>
                    <a:pt x="10" y="75"/>
                    <a:pt x="10" y="78"/>
                    <a:pt x="8" y="78"/>
                  </a:cubicBezTo>
                  <a:cubicBezTo>
                    <a:pt x="8" y="78"/>
                    <a:pt x="7" y="78"/>
                    <a:pt x="7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5" y="80"/>
                    <a:pt x="4" y="84"/>
                    <a:pt x="4" y="85"/>
                  </a:cubicBezTo>
                  <a:cubicBezTo>
                    <a:pt x="4" y="85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2" y="87"/>
                    <a:pt x="2" y="87"/>
                  </a:cubicBezTo>
                  <a:cubicBezTo>
                    <a:pt x="2" y="87"/>
                    <a:pt x="2" y="87"/>
                    <a:pt x="2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" y="93"/>
                    <a:pt x="5" y="97"/>
                    <a:pt x="10" y="99"/>
                  </a:cubicBezTo>
                  <a:cubicBezTo>
                    <a:pt x="15" y="101"/>
                    <a:pt x="19" y="109"/>
                    <a:pt x="23" y="123"/>
                  </a:cubicBezTo>
                  <a:cubicBezTo>
                    <a:pt x="25" y="130"/>
                    <a:pt x="24" y="137"/>
                    <a:pt x="21" y="142"/>
                  </a:cubicBezTo>
                  <a:cubicBezTo>
                    <a:pt x="21" y="142"/>
                    <a:pt x="21" y="143"/>
                    <a:pt x="21" y="144"/>
                  </a:cubicBezTo>
                  <a:cubicBezTo>
                    <a:pt x="21" y="144"/>
                    <a:pt x="22" y="145"/>
                    <a:pt x="23" y="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14627225" y="7445375"/>
              <a:ext cx="461963" cy="514350"/>
            </a:xfrm>
            <a:custGeom>
              <a:avLst/>
              <a:gdLst>
                <a:gd name="T0" fmla="*/ 68 w 87"/>
                <a:gd name="T1" fmla="*/ 54 h 98"/>
                <a:gd name="T2" fmla="*/ 76 w 87"/>
                <a:gd name="T3" fmla="*/ 49 h 98"/>
                <a:gd name="T4" fmla="*/ 82 w 87"/>
                <a:gd name="T5" fmla="*/ 41 h 98"/>
                <a:gd name="T6" fmla="*/ 86 w 87"/>
                <a:gd name="T7" fmla="*/ 35 h 98"/>
                <a:gd name="T8" fmla="*/ 87 w 87"/>
                <a:gd name="T9" fmla="*/ 31 h 98"/>
                <a:gd name="T10" fmla="*/ 86 w 87"/>
                <a:gd name="T11" fmla="*/ 31 h 98"/>
                <a:gd name="T12" fmla="*/ 76 w 87"/>
                <a:gd name="T13" fmla="*/ 18 h 98"/>
                <a:gd name="T14" fmla="*/ 71 w 87"/>
                <a:gd name="T15" fmla="*/ 17 h 98"/>
                <a:gd name="T16" fmla="*/ 57 w 87"/>
                <a:gd name="T17" fmla="*/ 11 h 98"/>
                <a:gd name="T18" fmla="*/ 51 w 87"/>
                <a:gd name="T19" fmla="*/ 0 h 98"/>
                <a:gd name="T20" fmla="*/ 48 w 87"/>
                <a:gd name="T21" fmla="*/ 2 h 98"/>
                <a:gd name="T22" fmla="*/ 44 w 87"/>
                <a:gd name="T23" fmla="*/ 2 h 98"/>
                <a:gd name="T24" fmla="*/ 44 w 87"/>
                <a:gd name="T25" fmla="*/ 10 h 98"/>
                <a:gd name="T26" fmla="*/ 37 w 87"/>
                <a:gd name="T27" fmla="*/ 19 h 98"/>
                <a:gd name="T28" fmla="*/ 34 w 87"/>
                <a:gd name="T29" fmla="*/ 27 h 98"/>
                <a:gd name="T30" fmla="*/ 34 w 87"/>
                <a:gd name="T31" fmla="*/ 27 h 98"/>
                <a:gd name="T32" fmla="*/ 35 w 87"/>
                <a:gd name="T33" fmla="*/ 27 h 98"/>
                <a:gd name="T34" fmla="*/ 35 w 87"/>
                <a:gd name="T35" fmla="*/ 27 h 98"/>
                <a:gd name="T36" fmla="*/ 42 w 87"/>
                <a:gd name="T37" fmla="*/ 36 h 98"/>
                <a:gd name="T38" fmla="*/ 33 w 87"/>
                <a:gd name="T39" fmla="*/ 60 h 98"/>
                <a:gd name="T40" fmla="*/ 33 w 87"/>
                <a:gd name="T41" fmla="*/ 61 h 98"/>
                <a:gd name="T42" fmla="*/ 32 w 87"/>
                <a:gd name="T43" fmla="*/ 61 h 98"/>
                <a:gd name="T44" fmla="*/ 31 w 87"/>
                <a:gd name="T45" fmla="*/ 61 h 98"/>
                <a:gd name="T46" fmla="*/ 31 w 87"/>
                <a:gd name="T47" fmla="*/ 61 h 98"/>
                <a:gd name="T48" fmla="*/ 26 w 87"/>
                <a:gd name="T49" fmla="*/ 63 h 98"/>
                <a:gd name="T50" fmla="*/ 26 w 87"/>
                <a:gd name="T51" fmla="*/ 63 h 98"/>
                <a:gd name="T52" fmla="*/ 23 w 87"/>
                <a:gd name="T53" fmla="*/ 64 h 98"/>
                <a:gd name="T54" fmla="*/ 23 w 87"/>
                <a:gd name="T55" fmla="*/ 64 h 98"/>
                <a:gd name="T56" fmla="*/ 20 w 87"/>
                <a:gd name="T57" fmla="*/ 65 h 98"/>
                <a:gd name="T58" fmla="*/ 19 w 87"/>
                <a:gd name="T59" fmla="*/ 66 h 98"/>
                <a:gd name="T60" fmla="*/ 16 w 87"/>
                <a:gd name="T61" fmla="*/ 67 h 98"/>
                <a:gd name="T62" fmla="*/ 15 w 87"/>
                <a:gd name="T63" fmla="*/ 67 h 98"/>
                <a:gd name="T64" fmla="*/ 0 w 87"/>
                <a:gd name="T65" fmla="*/ 72 h 98"/>
                <a:gd name="T66" fmla="*/ 3 w 87"/>
                <a:gd name="T67" fmla="*/ 79 h 98"/>
                <a:gd name="T68" fmla="*/ 3 w 87"/>
                <a:gd name="T69" fmla="*/ 80 h 98"/>
                <a:gd name="T70" fmla="*/ 4 w 87"/>
                <a:gd name="T71" fmla="*/ 81 h 98"/>
                <a:gd name="T72" fmla="*/ 12 w 87"/>
                <a:gd name="T73" fmla="*/ 97 h 98"/>
                <a:gd name="T74" fmla="*/ 13 w 87"/>
                <a:gd name="T75" fmla="*/ 98 h 98"/>
                <a:gd name="T76" fmla="*/ 14 w 87"/>
                <a:gd name="T77" fmla="*/ 97 h 98"/>
                <a:gd name="T78" fmla="*/ 27 w 87"/>
                <a:gd name="T79" fmla="*/ 95 h 98"/>
                <a:gd name="T80" fmla="*/ 33 w 87"/>
                <a:gd name="T81" fmla="*/ 94 h 98"/>
                <a:gd name="T82" fmla="*/ 35 w 87"/>
                <a:gd name="T83" fmla="*/ 91 h 98"/>
                <a:gd name="T84" fmla="*/ 37 w 87"/>
                <a:gd name="T85" fmla="*/ 86 h 98"/>
                <a:gd name="T86" fmla="*/ 44 w 87"/>
                <a:gd name="T87" fmla="*/ 83 h 98"/>
                <a:gd name="T88" fmla="*/ 46 w 87"/>
                <a:gd name="T89" fmla="*/ 84 h 98"/>
                <a:gd name="T90" fmla="*/ 49 w 87"/>
                <a:gd name="T91" fmla="*/ 83 h 98"/>
                <a:gd name="T92" fmla="*/ 52 w 87"/>
                <a:gd name="T93" fmla="*/ 80 h 98"/>
                <a:gd name="T94" fmla="*/ 57 w 87"/>
                <a:gd name="T95" fmla="*/ 73 h 98"/>
                <a:gd name="T96" fmla="*/ 61 w 87"/>
                <a:gd name="T97" fmla="*/ 72 h 98"/>
                <a:gd name="T98" fmla="*/ 63 w 87"/>
                <a:gd name="T99" fmla="*/ 71 h 98"/>
                <a:gd name="T100" fmla="*/ 68 w 87"/>
                <a:gd name="T101" fmla="*/ 5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98">
                  <a:moveTo>
                    <a:pt x="68" y="54"/>
                  </a:moveTo>
                  <a:cubicBezTo>
                    <a:pt x="72" y="54"/>
                    <a:pt x="76" y="50"/>
                    <a:pt x="76" y="49"/>
                  </a:cubicBezTo>
                  <a:cubicBezTo>
                    <a:pt x="77" y="47"/>
                    <a:pt x="78" y="45"/>
                    <a:pt x="82" y="41"/>
                  </a:cubicBezTo>
                  <a:cubicBezTo>
                    <a:pt x="83" y="39"/>
                    <a:pt x="85" y="37"/>
                    <a:pt x="86" y="35"/>
                  </a:cubicBezTo>
                  <a:cubicBezTo>
                    <a:pt x="87" y="33"/>
                    <a:pt x="87" y="32"/>
                    <a:pt x="87" y="31"/>
                  </a:cubicBezTo>
                  <a:cubicBezTo>
                    <a:pt x="87" y="31"/>
                    <a:pt x="86" y="31"/>
                    <a:pt x="86" y="31"/>
                  </a:cubicBezTo>
                  <a:cubicBezTo>
                    <a:pt x="82" y="30"/>
                    <a:pt x="77" y="22"/>
                    <a:pt x="76" y="18"/>
                  </a:cubicBezTo>
                  <a:cubicBezTo>
                    <a:pt x="75" y="18"/>
                    <a:pt x="73" y="17"/>
                    <a:pt x="71" y="17"/>
                  </a:cubicBezTo>
                  <a:cubicBezTo>
                    <a:pt x="67" y="16"/>
                    <a:pt x="62" y="15"/>
                    <a:pt x="57" y="11"/>
                  </a:cubicBezTo>
                  <a:cubicBezTo>
                    <a:pt x="54" y="9"/>
                    <a:pt x="52" y="6"/>
                    <a:pt x="51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9" y="27"/>
                    <a:pt x="42" y="34"/>
                    <a:pt x="42" y="36"/>
                  </a:cubicBezTo>
                  <a:cubicBezTo>
                    <a:pt x="42" y="38"/>
                    <a:pt x="36" y="59"/>
                    <a:pt x="33" y="60"/>
                  </a:cubicBezTo>
                  <a:cubicBezTo>
                    <a:pt x="33" y="60"/>
                    <a:pt x="33" y="61"/>
                    <a:pt x="33" y="61"/>
                  </a:cubicBezTo>
                  <a:cubicBezTo>
                    <a:pt x="33" y="61"/>
                    <a:pt x="33" y="61"/>
                    <a:pt x="32" y="61"/>
                  </a:cubicBezTo>
                  <a:cubicBezTo>
                    <a:pt x="32" y="61"/>
                    <a:pt x="32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2"/>
                    <a:pt x="28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4"/>
                    <a:pt x="24" y="64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5"/>
                    <a:pt x="21" y="65"/>
                    <a:pt x="20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6"/>
                    <a:pt x="17" y="66"/>
                    <a:pt x="16" y="67"/>
                  </a:cubicBezTo>
                  <a:cubicBezTo>
                    <a:pt x="16" y="67"/>
                    <a:pt x="16" y="67"/>
                    <a:pt x="15" y="67"/>
                  </a:cubicBezTo>
                  <a:cubicBezTo>
                    <a:pt x="10" y="69"/>
                    <a:pt x="4" y="71"/>
                    <a:pt x="0" y="72"/>
                  </a:cubicBezTo>
                  <a:cubicBezTo>
                    <a:pt x="1" y="74"/>
                    <a:pt x="2" y="77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6" y="86"/>
                    <a:pt x="9" y="91"/>
                    <a:pt x="12" y="97"/>
                  </a:cubicBezTo>
                  <a:cubicBezTo>
                    <a:pt x="12" y="97"/>
                    <a:pt x="12" y="98"/>
                    <a:pt x="13" y="98"/>
                  </a:cubicBezTo>
                  <a:cubicBezTo>
                    <a:pt x="13" y="98"/>
                    <a:pt x="14" y="98"/>
                    <a:pt x="14" y="97"/>
                  </a:cubicBezTo>
                  <a:cubicBezTo>
                    <a:pt x="19" y="95"/>
                    <a:pt x="23" y="95"/>
                    <a:pt x="27" y="95"/>
                  </a:cubicBezTo>
                  <a:cubicBezTo>
                    <a:pt x="29" y="95"/>
                    <a:pt x="31" y="95"/>
                    <a:pt x="33" y="94"/>
                  </a:cubicBezTo>
                  <a:cubicBezTo>
                    <a:pt x="35" y="94"/>
                    <a:pt x="35" y="93"/>
                    <a:pt x="35" y="91"/>
                  </a:cubicBezTo>
                  <a:cubicBezTo>
                    <a:pt x="35" y="90"/>
                    <a:pt x="35" y="88"/>
                    <a:pt x="37" y="86"/>
                  </a:cubicBezTo>
                  <a:cubicBezTo>
                    <a:pt x="39" y="84"/>
                    <a:pt x="42" y="83"/>
                    <a:pt x="44" y="83"/>
                  </a:cubicBezTo>
                  <a:cubicBezTo>
                    <a:pt x="45" y="83"/>
                    <a:pt x="45" y="84"/>
                    <a:pt x="46" y="84"/>
                  </a:cubicBezTo>
                  <a:cubicBezTo>
                    <a:pt x="48" y="84"/>
                    <a:pt x="49" y="84"/>
                    <a:pt x="49" y="83"/>
                  </a:cubicBezTo>
                  <a:cubicBezTo>
                    <a:pt x="50" y="83"/>
                    <a:pt x="51" y="81"/>
                    <a:pt x="52" y="80"/>
                  </a:cubicBezTo>
                  <a:cubicBezTo>
                    <a:pt x="53" y="77"/>
                    <a:pt x="54" y="74"/>
                    <a:pt x="57" y="73"/>
                  </a:cubicBezTo>
                  <a:cubicBezTo>
                    <a:pt x="58" y="73"/>
                    <a:pt x="60" y="72"/>
                    <a:pt x="61" y="72"/>
                  </a:cubicBezTo>
                  <a:cubicBezTo>
                    <a:pt x="63" y="72"/>
                    <a:pt x="64" y="71"/>
                    <a:pt x="63" y="71"/>
                  </a:cubicBezTo>
                  <a:cubicBezTo>
                    <a:pt x="63" y="68"/>
                    <a:pt x="63" y="55"/>
                    <a:pt x="68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16795750" y="7378700"/>
              <a:ext cx="239713" cy="312738"/>
            </a:xfrm>
            <a:custGeom>
              <a:avLst/>
              <a:gdLst>
                <a:gd name="T0" fmla="*/ 30 w 45"/>
                <a:gd name="T1" fmla="*/ 40 h 60"/>
                <a:gd name="T2" fmla="*/ 31 w 45"/>
                <a:gd name="T3" fmla="*/ 40 h 60"/>
                <a:gd name="T4" fmla="*/ 38 w 45"/>
                <a:gd name="T5" fmla="*/ 56 h 60"/>
                <a:gd name="T6" fmla="*/ 39 w 45"/>
                <a:gd name="T7" fmla="*/ 60 h 60"/>
                <a:gd name="T8" fmla="*/ 39 w 45"/>
                <a:gd name="T9" fmla="*/ 60 h 60"/>
                <a:gd name="T10" fmla="*/ 41 w 45"/>
                <a:gd name="T11" fmla="*/ 59 h 60"/>
                <a:gd name="T12" fmla="*/ 41 w 45"/>
                <a:gd name="T13" fmla="*/ 59 h 60"/>
                <a:gd name="T14" fmla="*/ 42 w 45"/>
                <a:gd name="T15" fmla="*/ 58 h 60"/>
                <a:gd name="T16" fmla="*/ 42 w 45"/>
                <a:gd name="T17" fmla="*/ 58 h 60"/>
                <a:gd name="T18" fmla="*/ 45 w 45"/>
                <a:gd name="T19" fmla="*/ 51 h 60"/>
                <a:gd name="T20" fmla="*/ 45 w 45"/>
                <a:gd name="T21" fmla="*/ 51 h 60"/>
                <a:gd name="T22" fmla="*/ 43 w 45"/>
                <a:gd name="T23" fmla="*/ 42 h 60"/>
                <a:gd name="T24" fmla="*/ 41 w 45"/>
                <a:gd name="T25" fmla="*/ 31 h 60"/>
                <a:gd name="T26" fmla="*/ 39 w 45"/>
                <a:gd name="T27" fmla="*/ 34 h 60"/>
                <a:gd name="T28" fmla="*/ 33 w 45"/>
                <a:gd name="T29" fmla="*/ 39 h 60"/>
                <a:gd name="T30" fmla="*/ 30 w 45"/>
                <a:gd name="T31" fmla="*/ 31 h 60"/>
                <a:gd name="T32" fmla="*/ 34 w 45"/>
                <a:gd name="T33" fmla="*/ 25 h 60"/>
                <a:gd name="T34" fmla="*/ 42 w 45"/>
                <a:gd name="T35" fmla="*/ 15 h 60"/>
                <a:gd name="T36" fmla="*/ 35 w 45"/>
                <a:gd name="T37" fmla="*/ 13 h 60"/>
                <a:gd name="T38" fmla="*/ 22 w 45"/>
                <a:gd name="T39" fmla="*/ 14 h 60"/>
                <a:gd name="T40" fmla="*/ 22 w 45"/>
                <a:gd name="T41" fmla="*/ 14 h 60"/>
                <a:gd name="T42" fmla="*/ 21 w 45"/>
                <a:gd name="T43" fmla="*/ 13 h 60"/>
                <a:gd name="T44" fmla="*/ 15 w 45"/>
                <a:gd name="T45" fmla="*/ 7 h 60"/>
                <a:gd name="T46" fmla="*/ 9 w 45"/>
                <a:gd name="T47" fmla="*/ 2 h 60"/>
                <a:gd name="T48" fmla="*/ 4 w 45"/>
                <a:gd name="T49" fmla="*/ 0 h 60"/>
                <a:gd name="T50" fmla="*/ 3 w 45"/>
                <a:gd name="T51" fmla="*/ 0 h 60"/>
                <a:gd name="T52" fmla="*/ 0 w 45"/>
                <a:gd name="T53" fmla="*/ 2 h 60"/>
                <a:gd name="T54" fmla="*/ 0 w 45"/>
                <a:gd name="T55" fmla="*/ 3 h 60"/>
                <a:gd name="T56" fmla="*/ 3 w 45"/>
                <a:gd name="T57" fmla="*/ 6 h 60"/>
                <a:gd name="T58" fmla="*/ 8 w 45"/>
                <a:gd name="T59" fmla="*/ 10 h 60"/>
                <a:gd name="T60" fmla="*/ 8 w 45"/>
                <a:gd name="T61" fmla="*/ 11 h 60"/>
                <a:gd name="T62" fmla="*/ 4 w 45"/>
                <a:gd name="T63" fmla="*/ 14 h 60"/>
                <a:gd name="T64" fmla="*/ 2 w 45"/>
                <a:gd name="T65" fmla="*/ 15 h 60"/>
                <a:gd name="T66" fmla="*/ 4 w 45"/>
                <a:gd name="T67" fmla="*/ 32 h 60"/>
                <a:gd name="T68" fmla="*/ 5 w 45"/>
                <a:gd name="T69" fmla="*/ 33 h 60"/>
                <a:gd name="T70" fmla="*/ 5 w 45"/>
                <a:gd name="T71" fmla="*/ 34 h 60"/>
                <a:gd name="T72" fmla="*/ 6 w 45"/>
                <a:gd name="T73" fmla="*/ 35 h 60"/>
                <a:gd name="T74" fmla="*/ 6 w 45"/>
                <a:gd name="T75" fmla="*/ 36 h 60"/>
                <a:gd name="T76" fmla="*/ 6 w 45"/>
                <a:gd name="T77" fmla="*/ 38 h 60"/>
                <a:gd name="T78" fmla="*/ 7 w 45"/>
                <a:gd name="T79" fmla="*/ 39 h 60"/>
                <a:gd name="T80" fmla="*/ 7 w 45"/>
                <a:gd name="T81" fmla="*/ 40 h 60"/>
                <a:gd name="T82" fmla="*/ 7 w 45"/>
                <a:gd name="T83" fmla="*/ 42 h 60"/>
                <a:gd name="T84" fmla="*/ 8 w 45"/>
                <a:gd name="T85" fmla="*/ 43 h 60"/>
                <a:gd name="T86" fmla="*/ 8 w 45"/>
                <a:gd name="T87" fmla="*/ 45 h 60"/>
                <a:gd name="T88" fmla="*/ 8 w 45"/>
                <a:gd name="T89" fmla="*/ 46 h 60"/>
                <a:gd name="T90" fmla="*/ 8 w 45"/>
                <a:gd name="T91" fmla="*/ 48 h 60"/>
                <a:gd name="T92" fmla="*/ 8 w 45"/>
                <a:gd name="T93" fmla="*/ 49 h 60"/>
                <a:gd name="T94" fmla="*/ 8 w 45"/>
                <a:gd name="T95" fmla="*/ 51 h 60"/>
                <a:gd name="T96" fmla="*/ 9 w 45"/>
                <a:gd name="T97" fmla="*/ 51 h 60"/>
                <a:gd name="T98" fmla="*/ 11 w 45"/>
                <a:gd name="T99" fmla="*/ 51 h 60"/>
                <a:gd name="T100" fmla="*/ 15 w 45"/>
                <a:gd name="T101" fmla="*/ 50 h 60"/>
                <a:gd name="T102" fmla="*/ 23 w 45"/>
                <a:gd name="T103" fmla="*/ 46 h 60"/>
                <a:gd name="T104" fmla="*/ 30 w 45"/>
                <a:gd name="T105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60">
                  <a:moveTo>
                    <a:pt x="30" y="40"/>
                  </a:moveTo>
                  <a:cubicBezTo>
                    <a:pt x="30" y="40"/>
                    <a:pt x="31" y="40"/>
                    <a:pt x="31" y="40"/>
                  </a:cubicBezTo>
                  <a:cubicBezTo>
                    <a:pt x="34" y="41"/>
                    <a:pt x="38" y="52"/>
                    <a:pt x="38" y="56"/>
                  </a:cubicBezTo>
                  <a:cubicBezTo>
                    <a:pt x="38" y="57"/>
                    <a:pt x="38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0" y="60"/>
                    <a:pt x="40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3" y="53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4" y="48"/>
                    <a:pt x="44" y="45"/>
                    <a:pt x="43" y="42"/>
                  </a:cubicBezTo>
                  <a:cubicBezTo>
                    <a:pt x="43" y="37"/>
                    <a:pt x="42" y="32"/>
                    <a:pt x="41" y="31"/>
                  </a:cubicBezTo>
                  <a:cubicBezTo>
                    <a:pt x="41" y="31"/>
                    <a:pt x="40" y="33"/>
                    <a:pt x="39" y="34"/>
                  </a:cubicBezTo>
                  <a:cubicBezTo>
                    <a:pt x="38" y="36"/>
                    <a:pt x="36" y="40"/>
                    <a:pt x="33" y="39"/>
                  </a:cubicBezTo>
                  <a:cubicBezTo>
                    <a:pt x="31" y="39"/>
                    <a:pt x="30" y="34"/>
                    <a:pt x="30" y="31"/>
                  </a:cubicBezTo>
                  <a:cubicBezTo>
                    <a:pt x="30" y="27"/>
                    <a:pt x="32" y="25"/>
                    <a:pt x="34" y="25"/>
                  </a:cubicBezTo>
                  <a:cubicBezTo>
                    <a:pt x="37" y="25"/>
                    <a:pt x="42" y="17"/>
                    <a:pt x="42" y="15"/>
                  </a:cubicBezTo>
                  <a:cubicBezTo>
                    <a:pt x="42" y="13"/>
                    <a:pt x="39" y="13"/>
                    <a:pt x="35" y="13"/>
                  </a:cubicBezTo>
                  <a:cubicBezTo>
                    <a:pt x="31" y="13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15" y="11"/>
                    <a:pt x="15" y="7"/>
                  </a:cubicBezTo>
                  <a:cubicBezTo>
                    <a:pt x="15" y="4"/>
                    <a:pt x="13" y="2"/>
                    <a:pt x="9" y="2"/>
                  </a:cubicBezTo>
                  <a:cubicBezTo>
                    <a:pt x="7" y="2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3" y="6"/>
                  </a:cubicBezTo>
                  <a:cubicBezTo>
                    <a:pt x="6" y="7"/>
                    <a:pt x="8" y="8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7" y="13"/>
                    <a:pt x="5" y="14"/>
                    <a:pt x="4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1" y="18"/>
                    <a:pt x="2" y="27"/>
                    <a:pt x="4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3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6"/>
                    <a:pt x="8" y="46"/>
                  </a:cubicBezTo>
                  <a:cubicBezTo>
                    <a:pt x="8" y="47"/>
                    <a:pt x="8" y="47"/>
                    <a:pt x="8" y="48"/>
                  </a:cubicBezTo>
                  <a:cubicBezTo>
                    <a:pt x="8" y="48"/>
                    <a:pt x="8" y="49"/>
                    <a:pt x="8" y="49"/>
                  </a:cubicBezTo>
                  <a:cubicBezTo>
                    <a:pt x="8" y="50"/>
                    <a:pt x="8" y="50"/>
                    <a:pt x="8" y="51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1"/>
                    <a:pt x="10" y="51"/>
                    <a:pt x="11" y="51"/>
                  </a:cubicBezTo>
                  <a:cubicBezTo>
                    <a:pt x="12" y="50"/>
                    <a:pt x="13" y="50"/>
                    <a:pt x="15" y="50"/>
                  </a:cubicBezTo>
                  <a:cubicBezTo>
                    <a:pt x="20" y="50"/>
                    <a:pt x="23" y="49"/>
                    <a:pt x="23" y="46"/>
                  </a:cubicBezTo>
                  <a:cubicBezTo>
                    <a:pt x="23" y="43"/>
                    <a:pt x="27" y="40"/>
                    <a:pt x="30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3160375" y="3025775"/>
              <a:ext cx="9758363" cy="3330575"/>
            </a:xfrm>
            <a:custGeom>
              <a:avLst/>
              <a:gdLst>
                <a:gd name="T0" fmla="*/ 1836 w 1836"/>
                <a:gd name="T1" fmla="*/ 249 h 636"/>
                <a:gd name="T2" fmla="*/ 1671 w 1836"/>
                <a:gd name="T3" fmla="*/ 176 h 636"/>
                <a:gd name="T4" fmla="*/ 1509 w 1836"/>
                <a:gd name="T5" fmla="*/ 187 h 636"/>
                <a:gd name="T6" fmla="*/ 1364 w 1836"/>
                <a:gd name="T7" fmla="*/ 136 h 636"/>
                <a:gd name="T8" fmla="*/ 1276 w 1836"/>
                <a:gd name="T9" fmla="*/ 111 h 636"/>
                <a:gd name="T10" fmla="*/ 1233 w 1836"/>
                <a:gd name="T11" fmla="*/ 143 h 636"/>
                <a:gd name="T12" fmla="*/ 1139 w 1836"/>
                <a:gd name="T13" fmla="*/ 114 h 636"/>
                <a:gd name="T14" fmla="*/ 1064 w 1836"/>
                <a:gd name="T15" fmla="*/ 108 h 636"/>
                <a:gd name="T16" fmla="*/ 948 w 1836"/>
                <a:gd name="T17" fmla="*/ 93 h 636"/>
                <a:gd name="T18" fmla="*/ 946 w 1836"/>
                <a:gd name="T19" fmla="*/ 64 h 636"/>
                <a:gd name="T20" fmla="*/ 904 w 1836"/>
                <a:gd name="T21" fmla="*/ 23 h 636"/>
                <a:gd name="T22" fmla="*/ 831 w 1836"/>
                <a:gd name="T23" fmla="*/ 8 h 636"/>
                <a:gd name="T24" fmla="*/ 756 w 1836"/>
                <a:gd name="T25" fmla="*/ 35 h 636"/>
                <a:gd name="T26" fmla="*/ 666 w 1836"/>
                <a:gd name="T27" fmla="*/ 69 h 636"/>
                <a:gd name="T28" fmla="*/ 607 w 1836"/>
                <a:gd name="T29" fmla="*/ 105 h 636"/>
                <a:gd name="T30" fmla="*/ 581 w 1836"/>
                <a:gd name="T31" fmla="*/ 146 h 636"/>
                <a:gd name="T32" fmla="*/ 530 w 1836"/>
                <a:gd name="T33" fmla="*/ 186 h 636"/>
                <a:gd name="T34" fmla="*/ 543 w 1836"/>
                <a:gd name="T35" fmla="*/ 210 h 636"/>
                <a:gd name="T36" fmla="*/ 502 w 1836"/>
                <a:gd name="T37" fmla="*/ 231 h 636"/>
                <a:gd name="T38" fmla="*/ 505 w 1836"/>
                <a:gd name="T39" fmla="*/ 110 h 636"/>
                <a:gd name="T40" fmla="*/ 468 w 1836"/>
                <a:gd name="T41" fmla="*/ 205 h 636"/>
                <a:gd name="T42" fmla="*/ 369 w 1836"/>
                <a:gd name="T43" fmla="*/ 203 h 636"/>
                <a:gd name="T44" fmla="*/ 285 w 1836"/>
                <a:gd name="T45" fmla="*/ 202 h 636"/>
                <a:gd name="T46" fmla="*/ 211 w 1836"/>
                <a:gd name="T47" fmla="*/ 201 h 636"/>
                <a:gd name="T48" fmla="*/ 163 w 1836"/>
                <a:gd name="T49" fmla="*/ 241 h 636"/>
                <a:gd name="T50" fmla="*/ 85 w 1836"/>
                <a:gd name="T51" fmla="*/ 276 h 636"/>
                <a:gd name="T52" fmla="*/ 151 w 1836"/>
                <a:gd name="T53" fmla="*/ 214 h 636"/>
                <a:gd name="T54" fmla="*/ 42 w 1836"/>
                <a:gd name="T55" fmla="*/ 173 h 636"/>
                <a:gd name="T56" fmla="*/ 20 w 1836"/>
                <a:gd name="T57" fmla="*/ 229 h 636"/>
                <a:gd name="T58" fmla="*/ 19 w 1836"/>
                <a:gd name="T59" fmla="*/ 332 h 636"/>
                <a:gd name="T60" fmla="*/ 7 w 1836"/>
                <a:gd name="T61" fmla="*/ 365 h 636"/>
                <a:gd name="T62" fmla="*/ 4 w 1836"/>
                <a:gd name="T63" fmla="*/ 402 h 636"/>
                <a:gd name="T64" fmla="*/ 51 w 1836"/>
                <a:gd name="T65" fmla="*/ 465 h 636"/>
                <a:gd name="T66" fmla="*/ 75 w 1836"/>
                <a:gd name="T67" fmla="*/ 486 h 636"/>
                <a:gd name="T68" fmla="*/ 140 w 1836"/>
                <a:gd name="T69" fmla="*/ 526 h 636"/>
                <a:gd name="T70" fmla="*/ 115 w 1836"/>
                <a:gd name="T71" fmla="*/ 574 h 636"/>
                <a:gd name="T72" fmla="*/ 214 w 1836"/>
                <a:gd name="T73" fmla="*/ 628 h 636"/>
                <a:gd name="T74" fmla="*/ 244 w 1836"/>
                <a:gd name="T75" fmla="*/ 567 h 636"/>
                <a:gd name="T76" fmla="*/ 228 w 1836"/>
                <a:gd name="T77" fmla="*/ 506 h 636"/>
                <a:gd name="T78" fmla="*/ 307 w 1836"/>
                <a:gd name="T79" fmla="*/ 501 h 636"/>
                <a:gd name="T80" fmla="*/ 379 w 1836"/>
                <a:gd name="T81" fmla="*/ 478 h 636"/>
                <a:gd name="T82" fmla="*/ 499 w 1836"/>
                <a:gd name="T83" fmla="*/ 438 h 636"/>
                <a:gd name="T84" fmla="*/ 551 w 1836"/>
                <a:gd name="T85" fmla="*/ 449 h 636"/>
                <a:gd name="T86" fmla="*/ 653 w 1836"/>
                <a:gd name="T87" fmla="*/ 516 h 636"/>
                <a:gd name="T88" fmla="*/ 748 w 1836"/>
                <a:gd name="T89" fmla="*/ 505 h 636"/>
                <a:gd name="T90" fmla="*/ 827 w 1836"/>
                <a:gd name="T91" fmla="*/ 492 h 636"/>
                <a:gd name="T92" fmla="*/ 939 w 1836"/>
                <a:gd name="T93" fmla="*/ 523 h 636"/>
                <a:gd name="T94" fmla="*/ 1001 w 1836"/>
                <a:gd name="T95" fmla="*/ 517 h 636"/>
                <a:gd name="T96" fmla="*/ 1098 w 1836"/>
                <a:gd name="T97" fmla="*/ 468 h 636"/>
                <a:gd name="T98" fmla="*/ 1196 w 1836"/>
                <a:gd name="T99" fmla="*/ 539 h 636"/>
                <a:gd name="T100" fmla="*/ 1163 w 1836"/>
                <a:gd name="T101" fmla="*/ 605 h 636"/>
                <a:gd name="T102" fmla="*/ 1273 w 1836"/>
                <a:gd name="T103" fmla="*/ 463 h 636"/>
                <a:gd name="T104" fmla="*/ 1221 w 1836"/>
                <a:gd name="T105" fmla="*/ 428 h 636"/>
                <a:gd name="T106" fmla="*/ 1398 w 1836"/>
                <a:gd name="T107" fmla="*/ 368 h 636"/>
                <a:gd name="T108" fmla="*/ 1482 w 1836"/>
                <a:gd name="T109" fmla="*/ 323 h 636"/>
                <a:gd name="T110" fmla="*/ 1541 w 1836"/>
                <a:gd name="T111" fmla="*/ 317 h 636"/>
                <a:gd name="T112" fmla="*/ 1460 w 1836"/>
                <a:gd name="T113" fmla="*/ 496 h 636"/>
                <a:gd name="T114" fmla="*/ 1520 w 1836"/>
                <a:gd name="T115" fmla="*/ 411 h 636"/>
                <a:gd name="T116" fmla="*/ 1589 w 1836"/>
                <a:gd name="T117" fmla="*/ 347 h 636"/>
                <a:gd name="T118" fmla="*/ 1692 w 1836"/>
                <a:gd name="T119" fmla="*/ 282 h 636"/>
                <a:gd name="T120" fmla="*/ 1735 w 1836"/>
                <a:gd name="T121" fmla="*/ 251 h 636"/>
                <a:gd name="T122" fmla="*/ 977 w 1836"/>
                <a:gd name="T123" fmla="*/ 373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6" h="636">
                  <a:moveTo>
                    <a:pt x="1802" y="280"/>
                  </a:moveTo>
                  <a:cubicBezTo>
                    <a:pt x="1803" y="281"/>
                    <a:pt x="1803" y="281"/>
                    <a:pt x="1805" y="280"/>
                  </a:cubicBezTo>
                  <a:cubicBezTo>
                    <a:pt x="1805" y="280"/>
                    <a:pt x="1805" y="280"/>
                    <a:pt x="1805" y="280"/>
                  </a:cubicBezTo>
                  <a:cubicBezTo>
                    <a:pt x="1805" y="279"/>
                    <a:pt x="1803" y="278"/>
                    <a:pt x="1802" y="278"/>
                  </a:cubicBezTo>
                  <a:cubicBezTo>
                    <a:pt x="1801" y="277"/>
                    <a:pt x="1800" y="276"/>
                    <a:pt x="1799" y="275"/>
                  </a:cubicBezTo>
                  <a:cubicBezTo>
                    <a:pt x="1799" y="275"/>
                    <a:pt x="1799" y="274"/>
                    <a:pt x="1800" y="274"/>
                  </a:cubicBezTo>
                  <a:cubicBezTo>
                    <a:pt x="1800" y="273"/>
                    <a:pt x="1801" y="273"/>
                    <a:pt x="1801" y="273"/>
                  </a:cubicBezTo>
                  <a:cubicBezTo>
                    <a:pt x="1802" y="273"/>
                    <a:pt x="1803" y="273"/>
                    <a:pt x="1804" y="274"/>
                  </a:cubicBezTo>
                  <a:cubicBezTo>
                    <a:pt x="1804" y="274"/>
                    <a:pt x="1805" y="275"/>
                    <a:pt x="1806" y="275"/>
                  </a:cubicBezTo>
                  <a:cubicBezTo>
                    <a:pt x="1806" y="274"/>
                    <a:pt x="1806" y="274"/>
                    <a:pt x="1806" y="273"/>
                  </a:cubicBezTo>
                  <a:cubicBezTo>
                    <a:pt x="1805" y="272"/>
                    <a:pt x="1805" y="270"/>
                    <a:pt x="1807" y="269"/>
                  </a:cubicBezTo>
                  <a:cubicBezTo>
                    <a:pt x="1807" y="269"/>
                    <a:pt x="1807" y="267"/>
                    <a:pt x="1807" y="264"/>
                  </a:cubicBezTo>
                  <a:cubicBezTo>
                    <a:pt x="1806" y="261"/>
                    <a:pt x="1805" y="260"/>
                    <a:pt x="1805" y="260"/>
                  </a:cubicBezTo>
                  <a:cubicBezTo>
                    <a:pt x="1804" y="260"/>
                    <a:pt x="1803" y="259"/>
                    <a:pt x="1804" y="258"/>
                  </a:cubicBezTo>
                  <a:cubicBezTo>
                    <a:pt x="1804" y="257"/>
                    <a:pt x="1805" y="256"/>
                    <a:pt x="1806" y="256"/>
                  </a:cubicBezTo>
                  <a:cubicBezTo>
                    <a:pt x="1807" y="256"/>
                    <a:pt x="1808" y="256"/>
                    <a:pt x="1810" y="257"/>
                  </a:cubicBezTo>
                  <a:cubicBezTo>
                    <a:pt x="1813" y="259"/>
                    <a:pt x="1818" y="259"/>
                    <a:pt x="1821" y="259"/>
                  </a:cubicBezTo>
                  <a:cubicBezTo>
                    <a:pt x="1821" y="259"/>
                    <a:pt x="1821" y="259"/>
                    <a:pt x="1821" y="259"/>
                  </a:cubicBezTo>
                  <a:cubicBezTo>
                    <a:pt x="1821" y="259"/>
                    <a:pt x="1820" y="258"/>
                    <a:pt x="1819" y="258"/>
                  </a:cubicBezTo>
                  <a:cubicBezTo>
                    <a:pt x="1817" y="258"/>
                    <a:pt x="1817" y="257"/>
                    <a:pt x="1817" y="256"/>
                  </a:cubicBezTo>
                  <a:cubicBezTo>
                    <a:pt x="1817" y="255"/>
                    <a:pt x="1818" y="254"/>
                    <a:pt x="1820" y="254"/>
                  </a:cubicBezTo>
                  <a:cubicBezTo>
                    <a:pt x="1821" y="254"/>
                    <a:pt x="1821" y="255"/>
                    <a:pt x="1822" y="255"/>
                  </a:cubicBezTo>
                  <a:cubicBezTo>
                    <a:pt x="1823" y="256"/>
                    <a:pt x="1825" y="257"/>
                    <a:pt x="1826" y="257"/>
                  </a:cubicBezTo>
                  <a:cubicBezTo>
                    <a:pt x="1826" y="257"/>
                    <a:pt x="1827" y="257"/>
                    <a:pt x="1827" y="257"/>
                  </a:cubicBezTo>
                  <a:cubicBezTo>
                    <a:pt x="1827" y="254"/>
                    <a:pt x="1829" y="250"/>
                    <a:pt x="1833" y="250"/>
                  </a:cubicBezTo>
                  <a:cubicBezTo>
                    <a:pt x="1834" y="250"/>
                    <a:pt x="1834" y="250"/>
                    <a:pt x="1834" y="250"/>
                  </a:cubicBezTo>
                  <a:cubicBezTo>
                    <a:pt x="1835" y="250"/>
                    <a:pt x="1836" y="249"/>
                    <a:pt x="1836" y="249"/>
                  </a:cubicBezTo>
                  <a:cubicBezTo>
                    <a:pt x="1836" y="249"/>
                    <a:pt x="1835" y="249"/>
                    <a:pt x="1834" y="249"/>
                  </a:cubicBezTo>
                  <a:cubicBezTo>
                    <a:pt x="1831" y="247"/>
                    <a:pt x="1820" y="240"/>
                    <a:pt x="1817" y="236"/>
                  </a:cubicBezTo>
                  <a:cubicBezTo>
                    <a:pt x="1816" y="234"/>
                    <a:pt x="1809" y="232"/>
                    <a:pt x="1805" y="232"/>
                  </a:cubicBezTo>
                  <a:cubicBezTo>
                    <a:pt x="1804" y="232"/>
                    <a:pt x="1804" y="232"/>
                    <a:pt x="1804" y="233"/>
                  </a:cubicBezTo>
                  <a:cubicBezTo>
                    <a:pt x="1803" y="233"/>
                    <a:pt x="1803" y="234"/>
                    <a:pt x="1802" y="234"/>
                  </a:cubicBezTo>
                  <a:cubicBezTo>
                    <a:pt x="1800" y="234"/>
                    <a:pt x="1797" y="232"/>
                    <a:pt x="1797" y="230"/>
                  </a:cubicBezTo>
                  <a:cubicBezTo>
                    <a:pt x="1796" y="229"/>
                    <a:pt x="1793" y="229"/>
                    <a:pt x="1789" y="229"/>
                  </a:cubicBezTo>
                  <a:cubicBezTo>
                    <a:pt x="1786" y="229"/>
                    <a:pt x="1784" y="229"/>
                    <a:pt x="1784" y="230"/>
                  </a:cubicBezTo>
                  <a:cubicBezTo>
                    <a:pt x="1784" y="230"/>
                    <a:pt x="1784" y="230"/>
                    <a:pt x="1785" y="231"/>
                  </a:cubicBezTo>
                  <a:cubicBezTo>
                    <a:pt x="1786" y="232"/>
                    <a:pt x="1788" y="233"/>
                    <a:pt x="1789" y="234"/>
                  </a:cubicBezTo>
                  <a:cubicBezTo>
                    <a:pt x="1790" y="236"/>
                    <a:pt x="1789" y="238"/>
                    <a:pt x="1788" y="239"/>
                  </a:cubicBezTo>
                  <a:cubicBezTo>
                    <a:pt x="1787" y="240"/>
                    <a:pt x="1787" y="240"/>
                    <a:pt x="1787" y="241"/>
                  </a:cubicBezTo>
                  <a:cubicBezTo>
                    <a:pt x="1787" y="242"/>
                    <a:pt x="1788" y="242"/>
                    <a:pt x="1787" y="243"/>
                  </a:cubicBezTo>
                  <a:cubicBezTo>
                    <a:pt x="1787" y="243"/>
                    <a:pt x="1787" y="244"/>
                    <a:pt x="1786" y="244"/>
                  </a:cubicBezTo>
                  <a:cubicBezTo>
                    <a:pt x="1785" y="244"/>
                    <a:pt x="1784" y="243"/>
                    <a:pt x="1778" y="239"/>
                  </a:cubicBezTo>
                  <a:cubicBezTo>
                    <a:pt x="1777" y="238"/>
                    <a:pt x="1776" y="234"/>
                    <a:pt x="1778" y="227"/>
                  </a:cubicBezTo>
                  <a:cubicBezTo>
                    <a:pt x="1778" y="226"/>
                    <a:pt x="1777" y="226"/>
                    <a:pt x="1776" y="225"/>
                  </a:cubicBezTo>
                  <a:cubicBezTo>
                    <a:pt x="1775" y="224"/>
                    <a:pt x="1774" y="223"/>
                    <a:pt x="1773" y="221"/>
                  </a:cubicBezTo>
                  <a:cubicBezTo>
                    <a:pt x="1773" y="219"/>
                    <a:pt x="1764" y="214"/>
                    <a:pt x="1752" y="209"/>
                  </a:cubicBezTo>
                  <a:cubicBezTo>
                    <a:pt x="1751" y="208"/>
                    <a:pt x="1749" y="208"/>
                    <a:pt x="1747" y="207"/>
                  </a:cubicBezTo>
                  <a:cubicBezTo>
                    <a:pt x="1742" y="205"/>
                    <a:pt x="1737" y="203"/>
                    <a:pt x="1735" y="200"/>
                  </a:cubicBezTo>
                  <a:cubicBezTo>
                    <a:pt x="1734" y="199"/>
                    <a:pt x="1731" y="198"/>
                    <a:pt x="1728" y="197"/>
                  </a:cubicBezTo>
                  <a:cubicBezTo>
                    <a:pt x="1724" y="196"/>
                    <a:pt x="1720" y="195"/>
                    <a:pt x="1717" y="192"/>
                  </a:cubicBezTo>
                  <a:cubicBezTo>
                    <a:pt x="1713" y="188"/>
                    <a:pt x="1695" y="180"/>
                    <a:pt x="1686" y="180"/>
                  </a:cubicBezTo>
                  <a:cubicBezTo>
                    <a:pt x="1681" y="179"/>
                    <a:pt x="1680" y="178"/>
                    <a:pt x="1679" y="176"/>
                  </a:cubicBezTo>
                  <a:cubicBezTo>
                    <a:pt x="1678" y="175"/>
                    <a:pt x="1677" y="175"/>
                    <a:pt x="1676" y="175"/>
                  </a:cubicBezTo>
                  <a:cubicBezTo>
                    <a:pt x="1675" y="176"/>
                    <a:pt x="1673" y="176"/>
                    <a:pt x="1671" y="176"/>
                  </a:cubicBezTo>
                  <a:cubicBezTo>
                    <a:pt x="1664" y="176"/>
                    <a:pt x="1653" y="175"/>
                    <a:pt x="1649" y="174"/>
                  </a:cubicBezTo>
                  <a:cubicBezTo>
                    <a:pt x="1647" y="174"/>
                    <a:pt x="1646" y="175"/>
                    <a:pt x="1644" y="175"/>
                  </a:cubicBezTo>
                  <a:cubicBezTo>
                    <a:pt x="1643" y="176"/>
                    <a:pt x="1641" y="177"/>
                    <a:pt x="1639" y="176"/>
                  </a:cubicBezTo>
                  <a:cubicBezTo>
                    <a:pt x="1635" y="175"/>
                    <a:pt x="1621" y="169"/>
                    <a:pt x="1615" y="169"/>
                  </a:cubicBezTo>
                  <a:cubicBezTo>
                    <a:pt x="1614" y="169"/>
                    <a:pt x="1614" y="170"/>
                    <a:pt x="1614" y="170"/>
                  </a:cubicBezTo>
                  <a:cubicBezTo>
                    <a:pt x="1613" y="171"/>
                    <a:pt x="1613" y="172"/>
                    <a:pt x="1612" y="173"/>
                  </a:cubicBezTo>
                  <a:cubicBezTo>
                    <a:pt x="1612" y="175"/>
                    <a:pt x="1612" y="177"/>
                    <a:pt x="1610" y="177"/>
                  </a:cubicBezTo>
                  <a:cubicBezTo>
                    <a:pt x="1610" y="177"/>
                    <a:pt x="1609" y="179"/>
                    <a:pt x="1616" y="184"/>
                  </a:cubicBezTo>
                  <a:cubicBezTo>
                    <a:pt x="1618" y="187"/>
                    <a:pt x="1619" y="189"/>
                    <a:pt x="1619" y="191"/>
                  </a:cubicBezTo>
                  <a:cubicBezTo>
                    <a:pt x="1618" y="193"/>
                    <a:pt x="1616" y="196"/>
                    <a:pt x="1613" y="197"/>
                  </a:cubicBezTo>
                  <a:cubicBezTo>
                    <a:pt x="1612" y="198"/>
                    <a:pt x="1610" y="198"/>
                    <a:pt x="1609" y="198"/>
                  </a:cubicBezTo>
                  <a:cubicBezTo>
                    <a:pt x="1604" y="198"/>
                    <a:pt x="1598" y="194"/>
                    <a:pt x="1596" y="191"/>
                  </a:cubicBezTo>
                  <a:cubicBezTo>
                    <a:pt x="1595" y="189"/>
                    <a:pt x="1593" y="189"/>
                    <a:pt x="1591" y="188"/>
                  </a:cubicBezTo>
                  <a:cubicBezTo>
                    <a:pt x="1589" y="188"/>
                    <a:pt x="1586" y="187"/>
                    <a:pt x="1585" y="184"/>
                  </a:cubicBezTo>
                  <a:cubicBezTo>
                    <a:pt x="1584" y="181"/>
                    <a:pt x="1584" y="180"/>
                    <a:pt x="1585" y="179"/>
                  </a:cubicBezTo>
                  <a:cubicBezTo>
                    <a:pt x="1586" y="177"/>
                    <a:pt x="1589" y="177"/>
                    <a:pt x="1592" y="179"/>
                  </a:cubicBezTo>
                  <a:cubicBezTo>
                    <a:pt x="1593" y="180"/>
                    <a:pt x="1593" y="180"/>
                    <a:pt x="1594" y="180"/>
                  </a:cubicBezTo>
                  <a:cubicBezTo>
                    <a:pt x="1596" y="180"/>
                    <a:pt x="1598" y="179"/>
                    <a:pt x="1598" y="177"/>
                  </a:cubicBezTo>
                  <a:cubicBezTo>
                    <a:pt x="1598" y="177"/>
                    <a:pt x="1598" y="176"/>
                    <a:pt x="1598" y="176"/>
                  </a:cubicBezTo>
                  <a:cubicBezTo>
                    <a:pt x="1596" y="174"/>
                    <a:pt x="1589" y="172"/>
                    <a:pt x="1585" y="172"/>
                  </a:cubicBezTo>
                  <a:cubicBezTo>
                    <a:pt x="1583" y="172"/>
                    <a:pt x="1581" y="175"/>
                    <a:pt x="1578" y="177"/>
                  </a:cubicBezTo>
                  <a:cubicBezTo>
                    <a:pt x="1577" y="179"/>
                    <a:pt x="1575" y="181"/>
                    <a:pt x="1572" y="183"/>
                  </a:cubicBezTo>
                  <a:cubicBezTo>
                    <a:pt x="1571" y="183"/>
                    <a:pt x="1569" y="184"/>
                    <a:pt x="1566" y="184"/>
                  </a:cubicBezTo>
                  <a:cubicBezTo>
                    <a:pt x="1557" y="184"/>
                    <a:pt x="1545" y="181"/>
                    <a:pt x="1543" y="179"/>
                  </a:cubicBezTo>
                  <a:cubicBezTo>
                    <a:pt x="1543" y="179"/>
                    <a:pt x="1542" y="179"/>
                    <a:pt x="1536" y="179"/>
                  </a:cubicBezTo>
                  <a:cubicBezTo>
                    <a:pt x="1527" y="179"/>
                    <a:pt x="1512" y="180"/>
                    <a:pt x="1510" y="181"/>
                  </a:cubicBezTo>
                  <a:cubicBezTo>
                    <a:pt x="1509" y="182"/>
                    <a:pt x="1509" y="185"/>
                    <a:pt x="1509" y="187"/>
                  </a:cubicBezTo>
                  <a:cubicBezTo>
                    <a:pt x="1509" y="190"/>
                    <a:pt x="1509" y="191"/>
                    <a:pt x="1508" y="192"/>
                  </a:cubicBezTo>
                  <a:cubicBezTo>
                    <a:pt x="1507" y="192"/>
                    <a:pt x="1507" y="192"/>
                    <a:pt x="1507" y="192"/>
                  </a:cubicBezTo>
                  <a:cubicBezTo>
                    <a:pt x="1506" y="192"/>
                    <a:pt x="1505" y="191"/>
                    <a:pt x="1504" y="186"/>
                  </a:cubicBezTo>
                  <a:cubicBezTo>
                    <a:pt x="1504" y="184"/>
                    <a:pt x="1503" y="181"/>
                    <a:pt x="1503" y="180"/>
                  </a:cubicBezTo>
                  <a:cubicBezTo>
                    <a:pt x="1503" y="179"/>
                    <a:pt x="1501" y="178"/>
                    <a:pt x="1496" y="178"/>
                  </a:cubicBezTo>
                  <a:cubicBezTo>
                    <a:pt x="1491" y="178"/>
                    <a:pt x="1489" y="178"/>
                    <a:pt x="1488" y="176"/>
                  </a:cubicBezTo>
                  <a:cubicBezTo>
                    <a:pt x="1488" y="175"/>
                    <a:pt x="1489" y="174"/>
                    <a:pt x="1489" y="174"/>
                  </a:cubicBezTo>
                  <a:cubicBezTo>
                    <a:pt x="1490" y="173"/>
                    <a:pt x="1489" y="173"/>
                    <a:pt x="1489" y="172"/>
                  </a:cubicBezTo>
                  <a:cubicBezTo>
                    <a:pt x="1489" y="171"/>
                    <a:pt x="1488" y="169"/>
                    <a:pt x="1491" y="167"/>
                  </a:cubicBezTo>
                  <a:cubicBezTo>
                    <a:pt x="1492" y="166"/>
                    <a:pt x="1492" y="166"/>
                    <a:pt x="1492" y="166"/>
                  </a:cubicBezTo>
                  <a:cubicBezTo>
                    <a:pt x="1491" y="163"/>
                    <a:pt x="1483" y="156"/>
                    <a:pt x="1473" y="152"/>
                  </a:cubicBezTo>
                  <a:cubicBezTo>
                    <a:pt x="1469" y="151"/>
                    <a:pt x="1463" y="150"/>
                    <a:pt x="1455" y="150"/>
                  </a:cubicBezTo>
                  <a:cubicBezTo>
                    <a:pt x="1445" y="150"/>
                    <a:pt x="1435" y="151"/>
                    <a:pt x="1431" y="153"/>
                  </a:cubicBezTo>
                  <a:cubicBezTo>
                    <a:pt x="1427" y="154"/>
                    <a:pt x="1419" y="154"/>
                    <a:pt x="1413" y="154"/>
                  </a:cubicBezTo>
                  <a:cubicBezTo>
                    <a:pt x="1407" y="154"/>
                    <a:pt x="1407" y="154"/>
                    <a:pt x="1407" y="154"/>
                  </a:cubicBezTo>
                  <a:cubicBezTo>
                    <a:pt x="1406" y="154"/>
                    <a:pt x="1405" y="154"/>
                    <a:pt x="1404" y="154"/>
                  </a:cubicBezTo>
                  <a:cubicBezTo>
                    <a:pt x="1404" y="154"/>
                    <a:pt x="1404" y="154"/>
                    <a:pt x="1404" y="154"/>
                  </a:cubicBezTo>
                  <a:cubicBezTo>
                    <a:pt x="1402" y="154"/>
                    <a:pt x="1401" y="154"/>
                    <a:pt x="1400" y="153"/>
                  </a:cubicBezTo>
                  <a:cubicBezTo>
                    <a:pt x="1400" y="152"/>
                    <a:pt x="1400" y="151"/>
                    <a:pt x="1400" y="151"/>
                  </a:cubicBezTo>
                  <a:cubicBezTo>
                    <a:pt x="1401" y="150"/>
                    <a:pt x="1401" y="149"/>
                    <a:pt x="1401" y="148"/>
                  </a:cubicBezTo>
                  <a:cubicBezTo>
                    <a:pt x="1399" y="146"/>
                    <a:pt x="1393" y="144"/>
                    <a:pt x="1390" y="144"/>
                  </a:cubicBezTo>
                  <a:cubicBezTo>
                    <a:pt x="1389" y="144"/>
                    <a:pt x="1388" y="144"/>
                    <a:pt x="1388" y="144"/>
                  </a:cubicBezTo>
                  <a:cubicBezTo>
                    <a:pt x="1387" y="146"/>
                    <a:pt x="1385" y="146"/>
                    <a:pt x="1383" y="144"/>
                  </a:cubicBezTo>
                  <a:cubicBezTo>
                    <a:pt x="1382" y="144"/>
                    <a:pt x="1382" y="143"/>
                    <a:pt x="1382" y="142"/>
                  </a:cubicBezTo>
                  <a:cubicBezTo>
                    <a:pt x="1381" y="141"/>
                    <a:pt x="1374" y="138"/>
                    <a:pt x="1370" y="138"/>
                  </a:cubicBezTo>
                  <a:cubicBezTo>
                    <a:pt x="1370" y="138"/>
                    <a:pt x="1369" y="138"/>
                    <a:pt x="1369" y="138"/>
                  </a:cubicBezTo>
                  <a:cubicBezTo>
                    <a:pt x="1367" y="138"/>
                    <a:pt x="1365" y="138"/>
                    <a:pt x="1364" y="136"/>
                  </a:cubicBezTo>
                  <a:cubicBezTo>
                    <a:pt x="1364" y="135"/>
                    <a:pt x="1364" y="135"/>
                    <a:pt x="1364" y="134"/>
                  </a:cubicBezTo>
                  <a:cubicBezTo>
                    <a:pt x="1364" y="133"/>
                    <a:pt x="1365" y="132"/>
                    <a:pt x="1368" y="132"/>
                  </a:cubicBezTo>
                  <a:cubicBezTo>
                    <a:pt x="1368" y="132"/>
                    <a:pt x="1369" y="132"/>
                    <a:pt x="1370" y="132"/>
                  </a:cubicBezTo>
                  <a:cubicBezTo>
                    <a:pt x="1370" y="132"/>
                    <a:pt x="1371" y="132"/>
                    <a:pt x="1372" y="132"/>
                  </a:cubicBezTo>
                  <a:cubicBezTo>
                    <a:pt x="1375" y="132"/>
                    <a:pt x="1376" y="132"/>
                    <a:pt x="1377" y="132"/>
                  </a:cubicBezTo>
                  <a:cubicBezTo>
                    <a:pt x="1377" y="131"/>
                    <a:pt x="1376" y="130"/>
                    <a:pt x="1376" y="130"/>
                  </a:cubicBezTo>
                  <a:cubicBezTo>
                    <a:pt x="1374" y="126"/>
                    <a:pt x="1355" y="124"/>
                    <a:pt x="1344" y="124"/>
                  </a:cubicBezTo>
                  <a:cubicBezTo>
                    <a:pt x="1341" y="124"/>
                    <a:pt x="1341" y="124"/>
                    <a:pt x="1341" y="124"/>
                  </a:cubicBezTo>
                  <a:cubicBezTo>
                    <a:pt x="1340" y="124"/>
                    <a:pt x="1340" y="125"/>
                    <a:pt x="1340" y="126"/>
                  </a:cubicBezTo>
                  <a:cubicBezTo>
                    <a:pt x="1339" y="128"/>
                    <a:pt x="1338" y="131"/>
                    <a:pt x="1334" y="135"/>
                  </a:cubicBezTo>
                  <a:cubicBezTo>
                    <a:pt x="1331" y="138"/>
                    <a:pt x="1329" y="138"/>
                    <a:pt x="1327" y="138"/>
                  </a:cubicBezTo>
                  <a:cubicBezTo>
                    <a:pt x="1325" y="138"/>
                    <a:pt x="1323" y="137"/>
                    <a:pt x="1321" y="136"/>
                  </a:cubicBezTo>
                  <a:cubicBezTo>
                    <a:pt x="1321" y="135"/>
                    <a:pt x="1321" y="134"/>
                    <a:pt x="1321" y="133"/>
                  </a:cubicBezTo>
                  <a:cubicBezTo>
                    <a:pt x="1321" y="131"/>
                    <a:pt x="1324" y="130"/>
                    <a:pt x="1326" y="129"/>
                  </a:cubicBezTo>
                  <a:cubicBezTo>
                    <a:pt x="1328" y="129"/>
                    <a:pt x="1330" y="128"/>
                    <a:pt x="1330" y="128"/>
                  </a:cubicBezTo>
                  <a:cubicBezTo>
                    <a:pt x="1330" y="127"/>
                    <a:pt x="1326" y="126"/>
                    <a:pt x="1324" y="126"/>
                  </a:cubicBezTo>
                  <a:cubicBezTo>
                    <a:pt x="1321" y="126"/>
                    <a:pt x="1318" y="126"/>
                    <a:pt x="1317" y="124"/>
                  </a:cubicBezTo>
                  <a:cubicBezTo>
                    <a:pt x="1316" y="123"/>
                    <a:pt x="1316" y="122"/>
                    <a:pt x="1317" y="121"/>
                  </a:cubicBezTo>
                  <a:cubicBezTo>
                    <a:pt x="1318" y="120"/>
                    <a:pt x="1321" y="119"/>
                    <a:pt x="1325" y="120"/>
                  </a:cubicBezTo>
                  <a:cubicBezTo>
                    <a:pt x="1327" y="120"/>
                    <a:pt x="1330" y="121"/>
                    <a:pt x="1332" y="121"/>
                  </a:cubicBezTo>
                  <a:cubicBezTo>
                    <a:pt x="1334" y="121"/>
                    <a:pt x="1335" y="121"/>
                    <a:pt x="1335" y="120"/>
                  </a:cubicBezTo>
                  <a:cubicBezTo>
                    <a:pt x="1334" y="120"/>
                    <a:pt x="1331" y="119"/>
                    <a:pt x="1328" y="119"/>
                  </a:cubicBezTo>
                  <a:cubicBezTo>
                    <a:pt x="1327" y="119"/>
                    <a:pt x="1326" y="119"/>
                    <a:pt x="1325" y="118"/>
                  </a:cubicBezTo>
                  <a:cubicBezTo>
                    <a:pt x="1323" y="118"/>
                    <a:pt x="1322" y="118"/>
                    <a:pt x="1320" y="117"/>
                  </a:cubicBezTo>
                  <a:cubicBezTo>
                    <a:pt x="1312" y="116"/>
                    <a:pt x="1300" y="114"/>
                    <a:pt x="1294" y="114"/>
                  </a:cubicBezTo>
                  <a:cubicBezTo>
                    <a:pt x="1288" y="115"/>
                    <a:pt x="1284" y="113"/>
                    <a:pt x="1281" y="112"/>
                  </a:cubicBezTo>
                  <a:cubicBezTo>
                    <a:pt x="1279" y="111"/>
                    <a:pt x="1278" y="111"/>
                    <a:pt x="1276" y="111"/>
                  </a:cubicBezTo>
                  <a:cubicBezTo>
                    <a:pt x="1275" y="111"/>
                    <a:pt x="1274" y="111"/>
                    <a:pt x="1274" y="111"/>
                  </a:cubicBezTo>
                  <a:cubicBezTo>
                    <a:pt x="1273" y="112"/>
                    <a:pt x="1274" y="113"/>
                    <a:pt x="1275" y="114"/>
                  </a:cubicBezTo>
                  <a:cubicBezTo>
                    <a:pt x="1276" y="115"/>
                    <a:pt x="1275" y="116"/>
                    <a:pt x="1275" y="117"/>
                  </a:cubicBezTo>
                  <a:cubicBezTo>
                    <a:pt x="1274" y="119"/>
                    <a:pt x="1270" y="120"/>
                    <a:pt x="1267" y="120"/>
                  </a:cubicBezTo>
                  <a:cubicBezTo>
                    <a:pt x="1266" y="120"/>
                    <a:pt x="1265" y="119"/>
                    <a:pt x="1264" y="119"/>
                  </a:cubicBezTo>
                  <a:cubicBezTo>
                    <a:pt x="1260" y="119"/>
                    <a:pt x="1255" y="121"/>
                    <a:pt x="1254" y="123"/>
                  </a:cubicBezTo>
                  <a:cubicBezTo>
                    <a:pt x="1254" y="123"/>
                    <a:pt x="1254" y="124"/>
                    <a:pt x="1254" y="125"/>
                  </a:cubicBezTo>
                  <a:cubicBezTo>
                    <a:pt x="1255" y="126"/>
                    <a:pt x="1256" y="126"/>
                    <a:pt x="1256" y="126"/>
                  </a:cubicBezTo>
                  <a:cubicBezTo>
                    <a:pt x="1257" y="126"/>
                    <a:pt x="1258" y="126"/>
                    <a:pt x="1259" y="125"/>
                  </a:cubicBezTo>
                  <a:cubicBezTo>
                    <a:pt x="1260" y="125"/>
                    <a:pt x="1262" y="124"/>
                    <a:pt x="1263" y="125"/>
                  </a:cubicBezTo>
                  <a:cubicBezTo>
                    <a:pt x="1264" y="125"/>
                    <a:pt x="1264" y="126"/>
                    <a:pt x="1264" y="126"/>
                  </a:cubicBezTo>
                  <a:cubicBezTo>
                    <a:pt x="1264" y="127"/>
                    <a:pt x="1263" y="128"/>
                    <a:pt x="1262" y="129"/>
                  </a:cubicBezTo>
                  <a:cubicBezTo>
                    <a:pt x="1261" y="129"/>
                    <a:pt x="1260" y="130"/>
                    <a:pt x="1260" y="130"/>
                  </a:cubicBezTo>
                  <a:cubicBezTo>
                    <a:pt x="1260" y="130"/>
                    <a:pt x="1260" y="131"/>
                    <a:pt x="1260" y="131"/>
                  </a:cubicBezTo>
                  <a:cubicBezTo>
                    <a:pt x="1264" y="132"/>
                    <a:pt x="1264" y="136"/>
                    <a:pt x="1264" y="138"/>
                  </a:cubicBezTo>
                  <a:cubicBezTo>
                    <a:pt x="1264" y="138"/>
                    <a:pt x="1264" y="139"/>
                    <a:pt x="1264" y="139"/>
                  </a:cubicBezTo>
                  <a:cubicBezTo>
                    <a:pt x="1264" y="139"/>
                    <a:pt x="1264" y="140"/>
                    <a:pt x="1264" y="141"/>
                  </a:cubicBezTo>
                  <a:cubicBezTo>
                    <a:pt x="1263" y="142"/>
                    <a:pt x="1260" y="142"/>
                    <a:pt x="1259" y="142"/>
                  </a:cubicBezTo>
                  <a:cubicBezTo>
                    <a:pt x="1256" y="142"/>
                    <a:pt x="1254" y="141"/>
                    <a:pt x="1253" y="140"/>
                  </a:cubicBezTo>
                  <a:cubicBezTo>
                    <a:pt x="1253" y="139"/>
                    <a:pt x="1252" y="139"/>
                    <a:pt x="1251" y="139"/>
                  </a:cubicBezTo>
                  <a:cubicBezTo>
                    <a:pt x="1250" y="139"/>
                    <a:pt x="1249" y="139"/>
                    <a:pt x="1248" y="139"/>
                  </a:cubicBezTo>
                  <a:cubicBezTo>
                    <a:pt x="1247" y="139"/>
                    <a:pt x="1245" y="140"/>
                    <a:pt x="1243" y="140"/>
                  </a:cubicBezTo>
                  <a:cubicBezTo>
                    <a:pt x="1242" y="139"/>
                    <a:pt x="1240" y="140"/>
                    <a:pt x="1239" y="140"/>
                  </a:cubicBezTo>
                  <a:cubicBezTo>
                    <a:pt x="1240" y="140"/>
                    <a:pt x="1240" y="140"/>
                    <a:pt x="1240" y="140"/>
                  </a:cubicBezTo>
                  <a:cubicBezTo>
                    <a:pt x="1243" y="140"/>
                    <a:pt x="1246" y="142"/>
                    <a:pt x="1245" y="144"/>
                  </a:cubicBezTo>
                  <a:cubicBezTo>
                    <a:pt x="1245" y="145"/>
                    <a:pt x="1245" y="146"/>
                    <a:pt x="1240" y="147"/>
                  </a:cubicBezTo>
                  <a:cubicBezTo>
                    <a:pt x="1236" y="147"/>
                    <a:pt x="1234" y="145"/>
                    <a:pt x="1233" y="143"/>
                  </a:cubicBezTo>
                  <a:cubicBezTo>
                    <a:pt x="1233" y="141"/>
                    <a:pt x="1232" y="141"/>
                    <a:pt x="1231" y="141"/>
                  </a:cubicBezTo>
                  <a:cubicBezTo>
                    <a:pt x="1229" y="142"/>
                    <a:pt x="1225" y="141"/>
                    <a:pt x="1222" y="140"/>
                  </a:cubicBezTo>
                  <a:cubicBezTo>
                    <a:pt x="1219" y="139"/>
                    <a:pt x="1216" y="138"/>
                    <a:pt x="1214" y="138"/>
                  </a:cubicBezTo>
                  <a:cubicBezTo>
                    <a:pt x="1214" y="138"/>
                    <a:pt x="1214" y="138"/>
                    <a:pt x="1214" y="138"/>
                  </a:cubicBezTo>
                  <a:cubicBezTo>
                    <a:pt x="1212" y="138"/>
                    <a:pt x="1210" y="139"/>
                    <a:pt x="1209" y="140"/>
                  </a:cubicBezTo>
                  <a:cubicBezTo>
                    <a:pt x="1207" y="141"/>
                    <a:pt x="1204" y="142"/>
                    <a:pt x="1201" y="143"/>
                  </a:cubicBezTo>
                  <a:cubicBezTo>
                    <a:pt x="1194" y="143"/>
                    <a:pt x="1186" y="139"/>
                    <a:pt x="1183" y="136"/>
                  </a:cubicBezTo>
                  <a:cubicBezTo>
                    <a:pt x="1182" y="134"/>
                    <a:pt x="1181" y="133"/>
                    <a:pt x="1180" y="133"/>
                  </a:cubicBezTo>
                  <a:cubicBezTo>
                    <a:pt x="1180" y="133"/>
                    <a:pt x="1180" y="133"/>
                    <a:pt x="1178" y="135"/>
                  </a:cubicBezTo>
                  <a:cubicBezTo>
                    <a:pt x="1177" y="137"/>
                    <a:pt x="1176" y="139"/>
                    <a:pt x="1176" y="141"/>
                  </a:cubicBezTo>
                  <a:cubicBezTo>
                    <a:pt x="1175" y="144"/>
                    <a:pt x="1174" y="147"/>
                    <a:pt x="1171" y="147"/>
                  </a:cubicBezTo>
                  <a:cubicBezTo>
                    <a:pt x="1170" y="147"/>
                    <a:pt x="1169" y="149"/>
                    <a:pt x="1168" y="151"/>
                  </a:cubicBezTo>
                  <a:cubicBezTo>
                    <a:pt x="1167" y="153"/>
                    <a:pt x="1166" y="155"/>
                    <a:pt x="1165" y="156"/>
                  </a:cubicBezTo>
                  <a:cubicBezTo>
                    <a:pt x="1164" y="156"/>
                    <a:pt x="1163" y="156"/>
                    <a:pt x="1163" y="156"/>
                  </a:cubicBezTo>
                  <a:cubicBezTo>
                    <a:pt x="1162" y="156"/>
                    <a:pt x="1161" y="156"/>
                    <a:pt x="1160" y="155"/>
                  </a:cubicBezTo>
                  <a:cubicBezTo>
                    <a:pt x="1159" y="154"/>
                    <a:pt x="1159" y="154"/>
                    <a:pt x="1157" y="154"/>
                  </a:cubicBezTo>
                  <a:cubicBezTo>
                    <a:pt x="1157" y="154"/>
                    <a:pt x="1157" y="154"/>
                    <a:pt x="1157" y="154"/>
                  </a:cubicBezTo>
                  <a:cubicBezTo>
                    <a:pt x="1152" y="154"/>
                    <a:pt x="1140" y="142"/>
                    <a:pt x="1139" y="138"/>
                  </a:cubicBezTo>
                  <a:cubicBezTo>
                    <a:pt x="1139" y="135"/>
                    <a:pt x="1132" y="128"/>
                    <a:pt x="1129" y="127"/>
                  </a:cubicBezTo>
                  <a:cubicBezTo>
                    <a:pt x="1128" y="126"/>
                    <a:pt x="1128" y="125"/>
                    <a:pt x="1128" y="125"/>
                  </a:cubicBezTo>
                  <a:cubicBezTo>
                    <a:pt x="1129" y="125"/>
                    <a:pt x="1129" y="124"/>
                    <a:pt x="1131" y="124"/>
                  </a:cubicBezTo>
                  <a:cubicBezTo>
                    <a:pt x="1132" y="124"/>
                    <a:pt x="1134" y="124"/>
                    <a:pt x="1135" y="125"/>
                  </a:cubicBezTo>
                  <a:cubicBezTo>
                    <a:pt x="1137" y="127"/>
                    <a:pt x="1140" y="127"/>
                    <a:pt x="1142" y="126"/>
                  </a:cubicBezTo>
                  <a:cubicBezTo>
                    <a:pt x="1143" y="126"/>
                    <a:pt x="1143" y="124"/>
                    <a:pt x="1143" y="123"/>
                  </a:cubicBezTo>
                  <a:cubicBezTo>
                    <a:pt x="1143" y="122"/>
                    <a:pt x="1142" y="120"/>
                    <a:pt x="1140" y="120"/>
                  </a:cubicBezTo>
                  <a:cubicBezTo>
                    <a:pt x="1137" y="120"/>
                    <a:pt x="1137" y="119"/>
                    <a:pt x="1137" y="118"/>
                  </a:cubicBezTo>
                  <a:cubicBezTo>
                    <a:pt x="1137" y="116"/>
                    <a:pt x="1138" y="115"/>
                    <a:pt x="1139" y="114"/>
                  </a:cubicBezTo>
                  <a:cubicBezTo>
                    <a:pt x="1139" y="113"/>
                    <a:pt x="1138" y="112"/>
                    <a:pt x="1138" y="112"/>
                  </a:cubicBezTo>
                  <a:cubicBezTo>
                    <a:pt x="1137" y="110"/>
                    <a:pt x="1136" y="108"/>
                    <a:pt x="1136" y="107"/>
                  </a:cubicBezTo>
                  <a:cubicBezTo>
                    <a:pt x="1136" y="107"/>
                    <a:pt x="1137" y="106"/>
                    <a:pt x="1137" y="106"/>
                  </a:cubicBezTo>
                  <a:cubicBezTo>
                    <a:pt x="1138" y="106"/>
                    <a:pt x="1138" y="106"/>
                    <a:pt x="1138" y="106"/>
                  </a:cubicBezTo>
                  <a:cubicBezTo>
                    <a:pt x="1138" y="105"/>
                    <a:pt x="1137" y="104"/>
                    <a:pt x="1135" y="104"/>
                  </a:cubicBezTo>
                  <a:cubicBezTo>
                    <a:pt x="1132" y="103"/>
                    <a:pt x="1127" y="100"/>
                    <a:pt x="1127" y="98"/>
                  </a:cubicBezTo>
                  <a:cubicBezTo>
                    <a:pt x="1126" y="98"/>
                    <a:pt x="1123" y="97"/>
                    <a:pt x="1119" y="97"/>
                  </a:cubicBezTo>
                  <a:cubicBezTo>
                    <a:pt x="1116" y="97"/>
                    <a:pt x="1114" y="98"/>
                    <a:pt x="1114" y="98"/>
                  </a:cubicBezTo>
                  <a:cubicBezTo>
                    <a:pt x="1114" y="99"/>
                    <a:pt x="1114" y="99"/>
                    <a:pt x="1113" y="100"/>
                  </a:cubicBezTo>
                  <a:cubicBezTo>
                    <a:pt x="1113" y="100"/>
                    <a:pt x="1112" y="101"/>
                    <a:pt x="1111" y="101"/>
                  </a:cubicBezTo>
                  <a:cubicBezTo>
                    <a:pt x="1110" y="101"/>
                    <a:pt x="1109" y="100"/>
                    <a:pt x="1108" y="99"/>
                  </a:cubicBezTo>
                  <a:cubicBezTo>
                    <a:pt x="1107" y="99"/>
                    <a:pt x="1107" y="98"/>
                    <a:pt x="1108" y="97"/>
                  </a:cubicBezTo>
                  <a:cubicBezTo>
                    <a:pt x="1107" y="97"/>
                    <a:pt x="1105" y="97"/>
                    <a:pt x="1104" y="96"/>
                  </a:cubicBezTo>
                  <a:cubicBezTo>
                    <a:pt x="1101" y="96"/>
                    <a:pt x="1098" y="96"/>
                    <a:pt x="1095" y="95"/>
                  </a:cubicBezTo>
                  <a:cubicBezTo>
                    <a:pt x="1091" y="94"/>
                    <a:pt x="1089" y="91"/>
                    <a:pt x="1087" y="89"/>
                  </a:cubicBezTo>
                  <a:cubicBezTo>
                    <a:pt x="1087" y="88"/>
                    <a:pt x="1086" y="88"/>
                    <a:pt x="1086" y="88"/>
                  </a:cubicBezTo>
                  <a:cubicBezTo>
                    <a:pt x="1085" y="88"/>
                    <a:pt x="1085" y="89"/>
                    <a:pt x="1085" y="89"/>
                  </a:cubicBezTo>
                  <a:cubicBezTo>
                    <a:pt x="1084" y="91"/>
                    <a:pt x="1083" y="93"/>
                    <a:pt x="1081" y="93"/>
                  </a:cubicBezTo>
                  <a:cubicBezTo>
                    <a:pt x="1081" y="93"/>
                    <a:pt x="1080" y="93"/>
                    <a:pt x="1080" y="93"/>
                  </a:cubicBezTo>
                  <a:cubicBezTo>
                    <a:pt x="1078" y="92"/>
                    <a:pt x="1077" y="93"/>
                    <a:pt x="1076" y="94"/>
                  </a:cubicBezTo>
                  <a:cubicBezTo>
                    <a:pt x="1075" y="95"/>
                    <a:pt x="1075" y="96"/>
                    <a:pt x="1076" y="97"/>
                  </a:cubicBezTo>
                  <a:cubicBezTo>
                    <a:pt x="1077" y="101"/>
                    <a:pt x="1077" y="102"/>
                    <a:pt x="1076" y="104"/>
                  </a:cubicBezTo>
                  <a:cubicBezTo>
                    <a:pt x="1076" y="105"/>
                    <a:pt x="1076" y="105"/>
                    <a:pt x="1076" y="106"/>
                  </a:cubicBezTo>
                  <a:cubicBezTo>
                    <a:pt x="1075" y="108"/>
                    <a:pt x="1075" y="109"/>
                    <a:pt x="1073" y="109"/>
                  </a:cubicBezTo>
                  <a:cubicBezTo>
                    <a:pt x="1072" y="109"/>
                    <a:pt x="1071" y="109"/>
                    <a:pt x="1070" y="109"/>
                  </a:cubicBezTo>
                  <a:cubicBezTo>
                    <a:pt x="1069" y="108"/>
                    <a:pt x="1068" y="108"/>
                    <a:pt x="1068" y="108"/>
                  </a:cubicBezTo>
                  <a:cubicBezTo>
                    <a:pt x="1066" y="107"/>
                    <a:pt x="1065" y="108"/>
                    <a:pt x="1064" y="108"/>
                  </a:cubicBezTo>
                  <a:cubicBezTo>
                    <a:pt x="1063" y="109"/>
                    <a:pt x="1061" y="110"/>
                    <a:pt x="1059" y="110"/>
                  </a:cubicBezTo>
                  <a:cubicBezTo>
                    <a:pt x="1057" y="110"/>
                    <a:pt x="1056" y="110"/>
                    <a:pt x="1054" y="109"/>
                  </a:cubicBezTo>
                  <a:cubicBezTo>
                    <a:pt x="1050" y="108"/>
                    <a:pt x="1047" y="108"/>
                    <a:pt x="1044" y="108"/>
                  </a:cubicBezTo>
                  <a:cubicBezTo>
                    <a:pt x="1041" y="108"/>
                    <a:pt x="1039" y="108"/>
                    <a:pt x="1038" y="106"/>
                  </a:cubicBezTo>
                  <a:cubicBezTo>
                    <a:pt x="1037" y="104"/>
                    <a:pt x="1036" y="104"/>
                    <a:pt x="1036" y="104"/>
                  </a:cubicBezTo>
                  <a:cubicBezTo>
                    <a:pt x="1036" y="104"/>
                    <a:pt x="1035" y="104"/>
                    <a:pt x="1035" y="105"/>
                  </a:cubicBezTo>
                  <a:cubicBezTo>
                    <a:pt x="1035" y="106"/>
                    <a:pt x="1033" y="107"/>
                    <a:pt x="1029" y="107"/>
                  </a:cubicBezTo>
                  <a:cubicBezTo>
                    <a:pt x="1026" y="107"/>
                    <a:pt x="1019" y="106"/>
                    <a:pt x="1017" y="103"/>
                  </a:cubicBezTo>
                  <a:cubicBezTo>
                    <a:pt x="1016" y="99"/>
                    <a:pt x="1020" y="97"/>
                    <a:pt x="1022" y="97"/>
                  </a:cubicBezTo>
                  <a:cubicBezTo>
                    <a:pt x="1022" y="97"/>
                    <a:pt x="1022" y="97"/>
                    <a:pt x="1022" y="96"/>
                  </a:cubicBezTo>
                  <a:cubicBezTo>
                    <a:pt x="1020" y="96"/>
                    <a:pt x="1017" y="96"/>
                    <a:pt x="1013" y="96"/>
                  </a:cubicBezTo>
                  <a:cubicBezTo>
                    <a:pt x="1009" y="96"/>
                    <a:pt x="1006" y="95"/>
                    <a:pt x="1003" y="94"/>
                  </a:cubicBezTo>
                  <a:cubicBezTo>
                    <a:pt x="999" y="93"/>
                    <a:pt x="996" y="92"/>
                    <a:pt x="992" y="93"/>
                  </a:cubicBezTo>
                  <a:cubicBezTo>
                    <a:pt x="988" y="93"/>
                    <a:pt x="988" y="93"/>
                    <a:pt x="988" y="93"/>
                  </a:cubicBezTo>
                  <a:cubicBezTo>
                    <a:pt x="981" y="94"/>
                    <a:pt x="966" y="95"/>
                    <a:pt x="964" y="96"/>
                  </a:cubicBezTo>
                  <a:cubicBezTo>
                    <a:pt x="964" y="97"/>
                    <a:pt x="964" y="97"/>
                    <a:pt x="964" y="98"/>
                  </a:cubicBezTo>
                  <a:cubicBezTo>
                    <a:pt x="965" y="99"/>
                    <a:pt x="965" y="100"/>
                    <a:pt x="964" y="101"/>
                  </a:cubicBezTo>
                  <a:cubicBezTo>
                    <a:pt x="964" y="102"/>
                    <a:pt x="963" y="102"/>
                    <a:pt x="962" y="103"/>
                  </a:cubicBezTo>
                  <a:cubicBezTo>
                    <a:pt x="962" y="103"/>
                    <a:pt x="962" y="103"/>
                    <a:pt x="962" y="103"/>
                  </a:cubicBezTo>
                  <a:cubicBezTo>
                    <a:pt x="961" y="103"/>
                    <a:pt x="961" y="102"/>
                    <a:pt x="960" y="102"/>
                  </a:cubicBezTo>
                  <a:cubicBezTo>
                    <a:pt x="959" y="100"/>
                    <a:pt x="959" y="98"/>
                    <a:pt x="959" y="95"/>
                  </a:cubicBezTo>
                  <a:cubicBezTo>
                    <a:pt x="959" y="93"/>
                    <a:pt x="960" y="92"/>
                    <a:pt x="959" y="91"/>
                  </a:cubicBezTo>
                  <a:cubicBezTo>
                    <a:pt x="959" y="89"/>
                    <a:pt x="958" y="88"/>
                    <a:pt x="956" y="88"/>
                  </a:cubicBezTo>
                  <a:cubicBezTo>
                    <a:pt x="956" y="88"/>
                    <a:pt x="956" y="88"/>
                    <a:pt x="956" y="89"/>
                  </a:cubicBezTo>
                  <a:cubicBezTo>
                    <a:pt x="956" y="89"/>
                    <a:pt x="956" y="89"/>
                    <a:pt x="956" y="89"/>
                  </a:cubicBezTo>
                  <a:cubicBezTo>
                    <a:pt x="956" y="90"/>
                    <a:pt x="956" y="90"/>
                    <a:pt x="955" y="91"/>
                  </a:cubicBezTo>
                  <a:cubicBezTo>
                    <a:pt x="954" y="92"/>
                    <a:pt x="951" y="93"/>
                    <a:pt x="948" y="93"/>
                  </a:cubicBezTo>
                  <a:cubicBezTo>
                    <a:pt x="947" y="93"/>
                    <a:pt x="944" y="93"/>
                    <a:pt x="942" y="92"/>
                  </a:cubicBezTo>
                  <a:cubicBezTo>
                    <a:pt x="939" y="89"/>
                    <a:pt x="935" y="86"/>
                    <a:pt x="930" y="85"/>
                  </a:cubicBezTo>
                  <a:cubicBezTo>
                    <a:pt x="929" y="85"/>
                    <a:pt x="929" y="85"/>
                    <a:pt x="928" y="85"/>
                  </a:cubicBezTo>
                  <a:cubicBezTo>
                    <a:pt x="924" y="85"/>
                    <a:pt x="920" y="88"/>
                    <a:pt x="919" y="90"/>
                  </a:cubicBezTo>
                  <a:cubicBezTo>
                    <a:pt x="918" y="90"/>
                    <a:pt x="918" y="91"/>
                    <a:pt x="918" y="91"/>
                  </a:cubicBezTo>
                  <a:cubicBezTo>
                    <a:pt x="919" y="92"/>
                    <a:pt x="921" y="92"/>
                    <a:pt x="922" y="92"/>
                  </a:cubicBezTo>
                  <a:cubicBezTo>
                    <a:pt x="923" y="92"/>
                    <a:pt x="925" y="92"/>
                    <a:pt x="925" y="93"/>
                  </a:cubicBezTo>
                  <a:cubicBezTo>
                    <a:pt x="925" y="94"/>
                    <a:pt x="925" y="94"/>
                    <a:pt x="925" y="95"/>
                  </a:cubicBezTo>
                  <a:cubicBezTo>
                    <a:pt x="924" y="96"/>
                    <a:pt x="921" y="96"/>
                    <a:pt x="917" y="97"/>
                  </a:cubicBezTo>
                  <a:cubicBezTo>
                    <a:pt x="915" y="97"/>
                    <a:pt x="912" y="97"/>
                    <a:pt x="911" y="98"/>
                  </a:cubicBezTo>
                  <a:cubicBezTo>
                    <a:pt x="911" y="101"/>
                    <a:pt x="894" y="104"/>
                    <a:pt x="893" y="104"/>
                  </a:cubicBezTo>
                  <a:cubicBezTo>
                    <a:pt x="891" y="105"/>
                    <a:pt x="891" y="105"/>
                    <a:pt x="891" y="105"/>
                  </a:cubicBezTo>
                  <a:cubicBezTo>
                    <a:pt x="882" y="106"/>
                    <a:pt x="880" y="106"/>
                    <a:pt x="875" y="110"/>
                  </a:cubicBezTo>
                  <a:cubicBezTo>
                    <a:pt x="873" y="112"/>
                    <a:pt x="872" y="112"/>
                    <a:pt x="871" y="110"/>
                  </a:cubicBezTo>
                  <a:cubicBezTo>
                    <a:pt x="871" y="108"/>
                    <a:pt x="875" y="103"/>
                    <a:pt x="877" y="100"/>
                  </a:cubicBezTo>
                  <a:cubicBezTo>
                    <a:pt x="879" y="98"/>
                    <a:pt x="882" y="98"/>
                    <a:pt x="883" y="97"/>
                  </a:cubicBezTo>
                  <a:cubicBezTo>
                    <a:pt x="885" y="97"/>
                    <a:pt x="886" y="96"/>
                    <a:pt x="887" y="95"/>
                  </a:cubicBezTo>
                  <a:cubicBezTo>
                    <a:pt x="889" y="92"/>
                    <a:pt x="892" y="92"/>
                    <a:pt x="897" y="91"/>
                  </a:cubicBezTo>
                  <a:cubicBezTo>
                    <a:pt x="898" y="91"/>
                    <a:pt x="899" y="91"/>
                    <a:pt x="900" y="91"/>
                  </a:cubicBezTo>
                  <a:cubicBezTo>
                    <a:pt x="904" y="90"/>
                    <a:pt x="905" y="89"/>
                    <a:pt x="906" y="87"/>
                  </a:cubicBezTo>
                  <a:cubicBezTo>
                    <a:pt x="907" y="86"/>
                    <a:pt x="908" y="86"/>
                    <a:pt x="909" y="85"/>
                  </a:cubicBezTo>
                  <a:cubicBezTo>
                    <a:pt x="910" y="84"/>
                    <a:pt x="910" y="84"/>
                    <a:pt x="910" y="84"/>
                  </a:cubicBezTo>
                  <a:cubicBezTo>
                    <a:pt x="913" y="83"/>
                    <a:pt x="919" y="81"/>
                    <a:pt x="920" y="78"/>
                  </a:cubicBezTo>
                  <a:cubicBezTo>
                    <a:pt x="922" y="75"/>
                    <a:pt x="937" y="70"/>
                    <a:pt x="940" y="70"/>
                  </a:cubicBezTo>
                  <a:cubicBezTo>
                    <a:pt x="941" y="70"/>
                    <a:pt x="941" y="70"/>
                    <a:pt x="941" y="70"/>
                  </a:cubicBezTo>
                  <a:cubicBezTo>
                    <a:pt x="942" y="70"/>
                    <a:pt x="942" y="68"/>
                    <a:pt x="943" y="67"/>
                  </a:cubicBezTo>
                  <a:cubicBezTo>
                    <a:pt x="944" y="65"/>
                    <a:pt x="944" y="64"/>
                    <a:pt x="946" y="64"/>
                  </a:cubicBezTo>
                  <a:cubicBezTo>
                    <a:pt x="946" y="64"/>
                    <a:pt x="950" y="62"/>
                    <a:pt x="959" y="59"/>
                  </a:cubicBezTo>
                  <a:cubicBezTo>
                    <a:pt x="962" y="57"/>
                    <a:pt x="963" y="54"/>
                    <a:pt x="964" y="53"/>
                  </a:cubicBezTo>
                  <a:cubicBezTo>
                    <a:pt x="964" y="52"/>
                    <a:pt x="963" y="52"/>
                    <a:pt x="962" y="52"/>
                  </a:cubicBezTo>
                  <a:cubicBezTo>
                    <a:pt x="960" y="51"/>
                    <a:pt x="959" y="51"/>
                    <a:pt x="959" y="49"/>
                  </a:cubicBezTo>
                  <a:cubicBezTo>
                    <a:pt x="958" y="48"/>
                    <a:pt x="959" y="48"/>
                    <a:pt x="959" y="47"/>
                  </a:cubicBezTo>
                  <a:cubicBezTo>
                    <a:pt x="959" y="47"/>
                    <a:pt x="960" y="47"/>
                    <a:pt x="961" y="47"/>
                  </a:cubicBezTo>
                  <a:cubicBezTo>
                    <a:pt x="962" y="47"/>
                    <a:pt x="964" y="46"/>
                    <a:pt x="965" y="46"/>
                  </a:cubicBezTo>
                  <a:cubicBezTo>
                    <a:pt x="966" y="46"/>
                    <a:pt x="966" y="45"/>
                    <a:pt x="966" y="45"/>
                  </a:cubicBezTo>
                  <a:cubicBezTo>
                    <a:pt x="965" y="44"/>
                    <a:pt x="964" y="42"/>
                    <a:pt x="963" y="43"/>
                  </a:cubicBezTo>
                  <a:cubicBezTo>
                    <a:pt x="961" y="43"/>
                    <a:pt x="961" y="43"/>
                    <a:pt x="961" y="42"/>
                  </a:cubicBezTo>
                  <a:cubicBezTo>
                    <a:pt x="960" y="42"/>
                    <a:pt x="960" y="41"/>
                    <a:pt x="961" y="40"/>
                  </a:cubicBezTo>
                  <a:cubicBezTo>
                    <a:pt x="961" y="39"/>
                    <a:pt x="962" y="38"/>
                    <a:pt x="961" y="37"/>
                  </a:cubicBezTo>
                  <a:cubicBezTo>
                    <a:pt x="960" y="36"/>
                    <a:pt x="958" y="36"/>
                    <a:pt x="957" y="37"/>
                  </a:cubicBezTo>
                  <a:cubicBezTo>
                    <a:pt x="955" y="37"/>
                    <a:pt x="954" y="37"/>
                    <a:pt x="954" y="36"/>
                  </a:cubicBezTo>
                  <a:cubicBezTo>
                    <a:pt x="953" y="36"/>
                    <a:pt x="953" y="36"/>
                    <a:pt x="953" y="35"/>
                  </a:cubicBezTo>
                  <a:cubicBezTo>
                    <a:pt x="953" y="32"/>
                    <a:pt x="953" y="28"/>
                    <a:pt x="951" y="26"/>
                  </a:cubicBezTo>
                  <a:cubicBezTo>
                    <a:pt x="951" y="26"/>
                    <a:pt x="950" y="26"/>
                    <a:pt x="949" y="27"/>
                  </a:cubicBezTo>
                  <a:cubicBezTo>
                    <a:pt x="948" y="27"/>
                    <a:pt x="946" y="28"/>
                    <a:pt x="945" y="28"/>
                  </a:cubicBezTo>
                  <a:cubicBezTo>
                    <a:pt x="944" y="28"/>
                    <a:pt x="942" y="28"/>
                    <a:pt x="941" y="27"/>
                  </a:cubicBezTo>
                  <a:cubicBezTo>
                    <a:pt x="938" y="24"/>
                    <a:pt x="930" y="23"/>
                    <a:pt x="927" y="23"/>
                  </a:cubicBezTo>
                  <a:cubicBezTo>
                    <a:pt x="927" y="23"/>
                    <a:pt x="927" y="23"/>
                    <a:pt x="926" y="23"/>
                  </a:cubicBezTo>
                  <a:cubicBezTo>
                    <a:pt x="926" y="23"/>
                    <a:pt x="926" y="24"/>
                    <a:pt x="925" y="24"/>
                  </a:cubicBezTo>
                  <a:cubicBezTo>
                    <a:pt x="924" y="24"/>
                    <a:pt x="924" y="23"/>
                    <a:pt x="923" y="23"/>
                  </a:cubicBezTo>
                  <a:cubicBezTo>
                    <a:pt x="921" y="23"/>
                    <a:pt x="920" y="22"/>
                    <a:pt x="920" y="22"/>
                  </a:cubicBezTo>
                  <a:cubicBezTo>
                    <a:pt x="919" y="22"/>
                    <a:pt x="919" y="22"/>
                    <a:pt x="919" y="22"/>
                  </a:cubicBezTo>
                  <a:cubicBezTo>
                    <a:pt x="919" y="23"/>
                    <a:pt x="918" y="24"/>
                    <a:pt x="912" y="24"/>
                  </a:cubicBezTo>
                  <a:cubicBezTo>
                    <a:pt x="909" y="24"/>
                    <a:pt x="906" y="23"/>
                    <a:pt x="904" y="23"/>
                  </a:cubicBezTo>
                  <a:cubicBezTo>
                    <a:pt x="902" y="22"/>
                    <a:pt x="899" y="24"/>
                    <a:pt x="898" y="26"/>
                  </a:cubicBezTo>
                  <a:cubicBezTo>
                    <a:pt x="898" y="29"/>
                    <a:pt x="894" y="29"/>
                    <a:pt x="891" y="29"/>
                  </a:cubicBezTo>
                  <a:cubicBezTo>
                    <a:pt x="888" y="29"/>
                    <a:pt x="884" y="29"/>
                    <a:pt x="883" y="28"/>
                  </a:cubicBezTo>
                  <a:cubicBezTo>
                    <a:pt x="883" y="28"/>
                    <a:pt x="882" y="28"/>
                    <a:pt x="882" y="27"/>
                  </a:cubicBezTo>
                  <a:cubicBezTo>
                    <a:pt x="882" y="26"/>
                    <a:pt x="883" y="25"/>
                    <a:pt x="887" y="21"/>
                  </a:cubicBezTo>
                  <a:cubicBezTo>
                    <a:pt x="888" y="20"/>
                    <a:pt x="889" y="18"/>
                    <a:pt x="890" y="17"/>
                  </a:cubicBezTo>
                  <a:cubicBezTo>
                    <a:pt x="889" y="17"/>
                    <a:pt x="888" y="17"/>
                    <a:pt x="886" y="17"/>
                  </a:cubicBezTo>
                  <a:cubicBezTo>
                    <a:pt x="885" y="17"/>
                    <a:pt x="884" y="17"/>
                    <a:pt x="883" y="17"/>
                  </a:cubicBezTo>
                  <a:cubicBezTo>
                    <a:pt x="882" y="17"/>
                    <a:pt x="880" y="17"/>
                    <a:pt x="879" y="17"/>
                  </a:cubicBezTo>
                  <a:cubicBezTo>
                    <a:pt x="874" y="17"/>
                    <a:pt x="873" y="17"/>
                    <a:pt x="872" y="16"/>
                  </a:cubicBezTo>
                  <a:cubicBezTo>
                    <a:pt x="871" y="15"/>
                    <a:pt x="867" y="14"/>
                    <a:pt x="861" y="14"/>
                  </a:cubicBezTo>
                  <a:cubicBezTo>
                    <a:pt x="861" y="14"/>
                    <a:pt x="860" y="14"/>
                    <a:pt x="860" y="15"/>
                  </a:cubicBezTo>
                  <a:cubicBezTo>
                    <a:pt x="859" y="15"/>
                    <a:pt x="859" y="15"/>
                    <a:pt x="859" y="15"/>
                  </a:cubicBezTo>
                  <a:cubicBezTo>
                    <a:pt x="858" y="15"/>
                    <a:pt x="857" y="15"/>
                    <a:pt x="857" y="13"/>
                  </a:cubicBezTo>
                  <a:cubicBezTo>
                    <a:pt x="857" y="13"/>
                    <a:pt x="857" y="12"/>
                    <a:pt x="863" y="11"/>
                  </a:cubicBezTo>
                  <a:cubicBezTo>
                    <a:pt x="864" y="11"/>
                    <a:pt x="866" y="10"/>
                    <a:pt x="868" y="9"/>
                  </a:cubicBezTo>
                  <a:cubicBezTo>
                    <a:pt x="869" y="8"/>
                    <a:pt x="871" y="8"/>
                    <a:pt x="873" y="7"/>
                  </a:cubicBezTo>
                  <a:cubicBezTo>
                    <a:pt x="875" y="7"/>
                    <a:pt x="875" y="7"/>
                    <a:pt x="875" y="7"/>
                  </a:cubicBezTo>
                  <a:cubicBezTo>
                    <a:pt x="875" y="6"/>
                    <a:pt x="874" y="5"/>
                    <a:pt x="874" y="4"/>
                  </a:cubicBezTo>
                  <a:cubicBezTo>
                    <a:pt x="873" y="3"/>
                    <a:pt x="872" y="3"/>
                    <a:pt x="870" y="3"/>
                  </a:cubicBezTo>
                  <a:cubicBezTo>
                    <a:pt x="868" y="3"/>
                    <a:pt x="867" y="3"/>
                    <a:pt x="865" y="2"/>
                  </a:cubicBezTo>
                  <a:cubicBezTo>
                    <a:pt x="864" y="2"/>
                    <a:pt x="864" y="2"/>
                    <a:pt x="863" y="2"/>
                  </a:cubicBezTo>
                  <a:cubicBezTo>
                    <a:pt x="860" y="1"/>
                    <a:pt x="856" y="0"/>
                    <a:pt x="853" y="0"/>
                  </a:cubicBezTo>
                  <a:cubicBezTo>
                    <a:pt x="853" y="0"/>
                    <a:pt x="853" y="0"/>
                    <a:pt x="853" y="0"/>
                  </a:cubicBezTo>
                  <a:cubicBezTo>
                    <a:pt x="851" y="0"/>
                    <a:pt x="850" y="0"/>
                    <a:pt x="847" y="1"/>
                  </a:cubicBezTo>
                  <a:cubicBezTo>
                    <a:pt x="845" y="1"/>
                    <a:pt x="842" y="2"/>
                    <a:pt x="839" y="3"/>
                  </a:cubicBezTo>
                  <a:cubicBezTo>
                    <a:pt x="834" y="4"/>
                    <a:pt x="832" y="6"/>
                    <a:pt x="831" y="8"/>
                  </a:cubicBezTo>
                  <a:cubicBezTo>
                    <a:pt x="829" y="10"/>
                    <a:pt x="828" y="11"/>
                    <a:pt x="826" y="12"/>
                  </a:cubicBezTo>
                  <a:cubicBezTo>
                    <a:pt x="823" y="14"/>
                    <a:pt x="818" y="19"/>
                    <a:pt x="819" y="20"/>
                  </a:cubicBezTo>
                  <a:cubicBezTo>
                    <a:pt x="822" y="21"/>
                    <a:pt x="822" y="23"/>
                    <a:pt x="822" y="24"/>
                  </a:cubicBezTo>
                  <a:cubicBezTo>
                    <a:pt x="821" y="24"/>
                    <a:pt x="821" y="25"/>
                    <a:pt x="822" y="25"/>
                  </a:cubicBezTo>
                  <a:cubicBezTo>
                    <a:pt x="822" y="26"/>
                    <a:pt x="821" y="27"/>
                    <a:pt x="821" y="28"/>
                  </a:cubicBezTo>
                  <a:cubicBezTo>
                    <a:pt x="820" y="29"/>
                    <a:pt x="818" y="29"/>
                    <a:pt x="814" y="29"/>
                  </a:cubicBezTo>
                  <a:cubicBezTo>
                    <a:pt x="813" y="28"/>
                    <a:pt x="811" y="28"/>
                    <a:pt x="809" y="28"/>
                  </a:cubicBezTo>
                  <a:cubicBezTo>
                    <a:pt x="802" y="28"/>
                    <a:pt x="798" y="29"/>
                    <a:pt x="798" y="30"/>
                  </a:cubicBezTo>
                  <a:cubicBezTo>
                    <a:pt x="798" y="31"/>
                    <a:pt x="801" y="32"/>
                    <a:pt x="802" y="33"/>
                  </a:cubicBezTo>
                  <a:cubicBezTo>
                    <a:pt x="804" y="34"/>
                    <a:pt x="806" y="34"/>
                    <a:pt x="805" y="36"/>
                  </a:cubicBezTo>
                  <a:cubicBezTo>
                    <a:pt x="805" y="37"/>
                    <a:pt x="805" y="37"/>
                    <a:pt x="803" y="37"/>
                  </a:cubicBezTo>
                  <a:cubicBezTo>
                    <a:pt x="801" y="37"/>
                    <a:pt x="797" y="36"/>
                    <a:pt x="795" y="35"/>
                  </a:cubicBezTo>
                  <a:cubicBezTo>
                    <a:pt x="795" y="35"/>
                    <a:pt x="794" y="34"/>
                    <a:pt x="792" y="34"/>
                  </a:cubicBezTo>
                  <a:cubicBezTo>
                    <a:pt x="790" y="34"/>
                    <a:pt x="788" y="35"/>
                    <a:pt x="787" y="37"/>
                  </a:cubicBezTo>
                  <a:cubicBezTo>
                    <a:pt x="786" y="38"/>
                    <a:pt x="785" y="39"/>
                    <a:pt x="782" y="39"/>
                  </a:cubicBezTo>
                  <a:cubicBezTo>
                    <a:pt x="780" y="39"/>
                    <a:pt x="779" y="39"/>
                    <a:pt x="778" y="39"/>
                  </a:cubicBezTo>
                  <a:cubicBezTo>
                    <a:pt x="778" y="39"/>
                    <a:pt x="777" y="39"/>
                    <a:pt x="776" y="39"/>
                  </a:cubicBezTo>
                  <a:cubicBezTo>
                    <a:pt x="774" y="39"/>
                    <a:pt x="773" y="40"/>
                    <a:pt x="771" y="39"/>
                  </a:cubicBezTo>
                  <a:cubicBezTo>
                    <a:pt x="770" y="39"/>
                    <a:pt x="770" y="38"/>
                    <a:pt x="770" y="38"/>
                  </a:cubicBezTo>
                  <a:cubicBezTo>
                    <a:pt x="770" y="37"/>
                    <a:pt x="771" y="36"/>
                    <a:pt x="772" y="35"/>
                  </a:cubicBezTo>
                  <a:cubicBezTo>
                    <a:pt x="773" y="34"/>
                    <a:pt x="774" y="33"/>
                    <a:pt x="774" y="33"/>
                  </a:cubicBezTo>
                  <a:cubicBezTo>
                    <a:pt x="774" y="32"/>
                    <a:pt x="773" y="32"/>
                    <a:pt x="772" y="32"/>
                  </a:cubicBezTo>
                  <a:cubicBezTo>
                    <a:pt x="769" y="32"/>
                    <a:pt x="765" y="34"/>
                    <a:pt x="765" y="35"/>
                  </a:cubicBezTo>
                  <a:cubicBezTo>
                    <a:pt x="765" y="36"/>
                    <a:pt x="764" y="37"/>
                    <a:pt x="763" y="37"/>
                  </a:cubicBezTo>
                  <a:cubicBezTo>
                    <a:pt x="762" y="37"/>
                    <a:pt x="761" y="36"/>
                    <a:pt x="759" y="35"/>
                  </a:cubicBezTo>
                  <a:cubicBezTo>
                    <a:pt x="759" y="35"/>
                    <a:pt x="758" y="34"/>
                    <a:pt x="757" y="34"/>
                  </a:cubicBezTo>
                  <a:cubicBezTo>
                    <a:pt x="756" y="35"/>
                    <a:pt x="756" y="35"/>
                    <a:pt x="756" y="35"/>
                  </a:cubicBezTo>
                  <a:cubicBezTo>
                    <a:pt x="755" y="36"/>
                    <a:pt x="753" y="37"/>
                    <a:pt x="749" y="38"/>
                  </a:cubicBezTo>
                  <a:cubicBezTo>
                    <a:pt x="748" y="39"/>
                    <a:pt x="746" y="39"/>
                    <a:pt x="743" y="38"/>
                  </a:cubicBezTo>
                  <a:cubicBezTo>
                    <a:pt x="742" y="38"/>
                    <a:pt x="741" y="38"/>
                    <a:pt x="741" y="38"/>
                  </a:cubicBezTo>
                  <a:cubicBezTo>
                    <a:pt x="739" y="38"/>
                    <a:pt x="739" y="38"/>
                    <a:pt x="739" y="39"/>
                  </a:cubicBezTo>
                  <a:cubicBezTo>
                    <a:pt x="739" y="39"/>
                    <a:pt x="742" y="40"/>
                    <a:pt x="743" y="41"/>
                  </a:cubicBezTo>
                  <a:cubicBezTo>
                    <a:pt x="745" y="41"/>
                    <a:pt x="746" y="42"/>
                    <a:pt x="746" y="43"/>
                  </a:cubicBezTo>
                  <a:cubicBezTo>
                    <a:pt x="746" y="43"/>
                    <a:pt x="746" y="43"/>
                    <a:pt x="746" y="43"/>
                  </a:cubicBezTo>
                  <a:cubicBezTo>
                    <a:pt x="746" y="44"/>
                    <a:pt x="746" y="44"/>
                    <a:pt x="746" y="44"/>
                  </a:cubicBezTo>
                  <a:cubicBezTo>
                    <a:pt x="745" y="44"/>
                    <a:pt x="744" y="44"/>
                    <a:pt x="738" y="45"/>
                  </a:cubicBezTo>
                  <a:cubicBezTo>
                    <a:pt x="734" y="45"/>
                    <a:pt x="728" y="46"/>
                    <a:pt x="727" y="46"/>
                  </a:cubicBezTo>
                  <a:cubicBezTo>
                    <a:pt x="726" y="48"/>
                    <a:pt x="722" y="48"/>
                    <a:pt x="714" y="49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09" y="49"/>
                    <a:pt x="708" y="50"/>
                    <a:pt x="707" y="51"/>
                  </a:cubicBezTo>
                  <a:cubicBezTo>
                    <a:pt x="706" y="52"/>
                    <a:pt x="705" y="53"/>
                    <a:pt x="702" y="54"/>
                  </a:cubicBezTo>
                  <a:cubicBezTo>
                    <a:pt x="700" y="54"/>
                    <a:pt x="700" y="54"/>
                    <a:pt x="700" y="54"/>
                  </a:cubicBezTo>
                  <a:cubicBezTo>
                    <a:pt x="695" y="55"/>
                    <a:pt x="693" y="55"/>
                    <a:pt x="692" y="58"/>
                  </a:cubicBezTo>
                  <a:cubicBezTo>
                    <a:pt x="691" y="59"/>
                    <a:pt x="688" y="61"/>
                    <a:pt x="686" y="61"/>
                  </a:cubicBezTo>
                  <a:cubicBezTo>
                    <a:pt x="684" y="61"/>
                    <a:pt x="683" y="60"/>
                    <a:pt x="682" y="59"/>
                  </a:cubicBezTo>
                  <a:cubicBezTo>
                    <a:pt x="681" y="58"/>
                    <a:pt x="680" y="58"/>
                    <a:pt x="679" y="59"/>
                  </a:cubicBezTo>
                  <a:cubicBezTo>
                    <a:pt x="680" y="59"/>
                    <a:pt x="680" y="60"/>
                    <a:pt x="680" y="61"/>
                  </a:cubicBezTo>
                  <a:cubicBezTo>
                    <a:pt x="680" y="62"/>
                    <a:pt x="678" y="64"/>
                    <a:pt x="676" y="63"/>
                  </a:cubicBezTo>
                  <a:cubicBezTo>
                    <a:pt x="675" y="63"/>
                    <a:pt x="674" y="64"/>
                    <a:pt x="673" y="64"/>
                  </a:cubicBezTo>
                  <a:cubicBezTo>
                    <a:pt x="675" y="64"/>
                    <a:pt x="676" y="65"/>
                    <a:pt x="676" y="66"/>
                  </a:cubicBezTo>
                  <a:cubicBezTo>
                    <a:pt x="677" y="67"/>
                    <a:pt x="677" y="69"/>
                    <a:pt x="676" y="70"/>
                  </a:cubicBezTo>
                  <a:cubicBezTo>
                    <a:pt x="675" y="71"/>
                    <a:pt x="672" y="71"/>
                    <a:pt x="670" y="70"/>
                  </a:cubicBezTo>
                  <a:cubicBezTo>
                    <a:pt x="669" y="70"/>
                    <a:pt x="668" y="69"/>
                    <a:pt x="667" y="69"/>
                  </a:cubicBezTo>
                  <a:cubicBezTo>
                    <a:pt x="666" y="69"/>
                    <a:pt x="666" y="69"/>
                    <a:pt x="666" y="69"/>
                  </a:cubicBezTo>
                  <a:cubicBezTo>
                    <a:pt x="666" y="70"/>
                    <a:pt x="669" y="71"/>
                    <a:pt x="671" y="71"/>
                  </a:cubicBezTo>
                  <a:cubicBezTo>
                    <a:pt x="671" y="71"/>
                    <a:pt x="671" y="71"/>
                    <a:pt x="671" y="71"/>
                  </a:cubicBezTo>
                  <a:cubicBezTo>
                    <a:pt x="675" y="71"/>
                    <a:pt x="677" y="73"/>
                    <a:pt x="678" y="76"/>
                  </a:cubicBezTo>
                  <a:cubicBezTo>
                    <a:pt x="678" y="76"/>
                    <a:pt x="677" y="77"/>
                    <a:pt x="677" y="77"/>
                  </a:cubicBezTo>
                  <a:cubicBezTo>
                    <a:pt x="677" y="78"/>
                    <a:pt x="676" y="78"/>
                    <a:pt x="676" y="78"/>
                  </a:cubicBezTo>
                  <a:cubicBezTo>
                    <a:pt x="675" y="78"/>
                    <a:pt x="674" y="78"/>
                    <a:pt x="673" y="77"/>
                  </a:cubicBezTo>
                  <a:cubicBezTo>
                    <a:pt x="672" y="77"/>
                    <a:pt x="671" y="77"/>
                    <a:pt x="670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8"/>
                    <a:pt x="673" y="79"/>
                  </a:cubicBezTo>
                  <a:cubicBezTo>
                    <a:pt x="675" y="79"/>
                    <a:pt x="675" y="79"/>
                    <a:pt x="675" y="81"/>
                  </a:cubicBezTo>
                  <a:cubicBezTo>
                    <a:pt x="676" y="81"/>
                    <a:pt x="676" y="82"/>
                    <a:pt x="677" y="83"/>
                  </a:cubicBezTo>
                  <a:cubicBezTo>
                    <a:pt x="677" y="83"/>
                    <a:pt x="677" y="83"/>
                    <a:pt x="677" y="83"/>
                  </a:cubicBezTo>
                  <a:cubicBezTo>
                    <a:pt x="679" y="85"/>
                    <a:pt x="678" y="87"/>
                    <a:pt x="677" y="87"/>
                  </a:cubicBezTo>
                  <a:cubicBezTo>
                    <a:pt x="677" y="88"/>
                    <a:pt x="676" y="88"/>
                    <a:pt x="676" y="89"/>
                  </a:cubicBezTo>
                  <a:cubicBezTo>
                    <a:pt x="677" y="90"/>
                    <a:pt x="676" y="90"/>
                    <a:pt x="676" y="91"/>
                  </a:cubicBezTo>
                  <a:cubicBezTo>
                    <a:pt x="675" y="92"/>
                    <a:pt x="673" y="92"/>
                    <a:pt x="672" y="91"/>
                  </a:cubicBezTo>
                  <a:cubicBezTo>
                    <a:pt x="672" y="91"/>
                    <a:pt x="671" y="91"/>
                    <a:pt x="671" y="90"/>
                  </a:cubicBezTo>
                  <a:cubicBezTo>
                    <a:pt x="671" y="90"/>
                    <a:pt x="669" y="89"/>
                    <a:pt x="667" y="89"/>
                  </a:cubicBezTo>
                  <a:cubicBezTo>
                    <a:pt x="664" y="89"/>
                    <a:pt x="663" y="90"/>
                    <a:pt x="662" y="90"/>
                  </a:cubicBezTo>
                  <a:cubicBezTo>
                    <a:pt x="661" y="92"/>
                    <a:pt x="660" y="93"/>
                    <a:pt x="658" y="93"/>
                  </a:cubicBezTo>
                  <a:cubicBezTo>
                    <a:pt x="657" y="93"/>
                    <a:pt x="656" y="93"/>
                    <a:pt x="656" y="92"/>
                  </a:cubicBezTo>
                  <a:cubicBezTo>
                    <a:pt x="655" y="91"/>
                    <a:pt x="652" y="91"/>
                    <a:pt x="648" y="92"/>
                  </a:cubicBezTo>
                  <a:cubicBezTo>
                    <a:pt x="646" y="92"/>
                    <a:pt x="643" y="93"/>
                    <a:pt x="640" y="93"/>
                  </a:cubicBezTo>
                  <a:cubicBezTo>
                    <a:pt x="632" y="93"/>
                    <a:pt x="615" y="94"/>
                    <a:pt x="611" y="95"/>
                  </a:cubicBezTo>
                  <a:cubicBezTo>
                    <a:pt x="609" y="96"/>
                    <a:pt x="607" y="98"/>
                    <a:pt x="606" y="101"/>
                  </a:cubicBezTo>
                  <a:cubicBezTo>
                    <a:pt x="606" y="102"/>
                    <a:pt x="606" y="104"/>
                    <a:pt x="607" y="105"/>
                  </a:cubicBezTo>
                  <a:cubicBezTo>
                    <a:pt x="610" y="108"/>
                    <a:pt x="609" y="110"/>
                    <a:pt x="608" y="112"/>
                  </a:cubicBezTo>
                  <a:cubicBezTo>
                    <a:pt x="608" y="113"/>
                    <a:pt x="608" y="113"/>
                    <a:pt x="608" y="114"/>
                  </a:cubicBezTo>
                  <a:cubicBezTo>
                    <a:pt x="608" y="115"/>
                    <a:pt x="617" y="120"/>
                    <a:pt x="622" y="121"/>
                  </a:cubicBezTo>
                  <a:cubicBezTo>
                    <a:pt x="625" y="121"/>
                    <a:pt x="629" y="124"/>
                    <a:pt x="630" y="127"/>
                  </a:cubicBezTo>
                  <a:cubicBezTo>
                    <a:pt x="631" y="129"/>
                    <a:pt x="631" y="132"/>
                    <a:pt x="629" y="133"/>
                  </a:cubicBezTo>
                  <a:cubicBezTo>
                    <a:pt x="628" y="135"/>
                    <a:pt x="627" y="135"/>
                    <a:pt x="625" y="135"/>
                  </a:cubicBezTo>
                  <a:cubicBezTo>
                    <a:pt x="620" y="135"/>
                    <a:pt x="614" y="131"/>
                    <a:pt x="609" y="127"/>
                  </a:cubicBezTo>
                  <a:cubicBezTo>
                    <a:pt x="603" y="123"/>
                    <a:pt x="588" y="121"/>
                    <a:pt x="584" y="121"/>
                  </a:cubicBezTo>
                  <a:cubicBezTo>
                    <a:pt x="581" y="121"/>
                    <a:pt x="580" y="120"/>
                    <a:pt x="579" y="119"/>
                  </a:cubicBezTo>
                  <a:cubicBezTo>
                    <a:pt x="579" y="118"/>
                    <a:pt x="578" y="117"/>
                    <a:pt x="576" y="117"/>
                  </a:cubicBezTo>
                  <a:cubicBezTo>
                    <a:pt x="575" y="117"/>
                    <a:pt x="575" y="117"/>
                    <a:pt x="575" y="117"/>
                  </a:cubicBezTo>
                  <a:cubicBezTo>
                    <a:pt x="571" y="117"/>
                    <a:pt x="568" y="120"/>
                    <a:pt x="568" y="121"/>
                  </a:cubicBezTo>
                  <a:cubicBezTo>
                    <a:pt x="568" y="120"/>
                    <a:pt x="568" y="121"/>
                    <a:pt x="568" y="121"/>
                  </a:cubicBezTo>
                  <a:cubicBezTo>
                    <a:pt x="571" y="120"/>
                    <a:pt x="571" y="120"/>
                    <a:pt x="571" y="120"/>
                  </a:cubicBezTo>
                  <a:cubicBezTo>
                    <a:pt x="573" y="120"/>
                    <a:pt x="574" y="121"/>
                    <a:pt x="575" y="122"/>
                  </a:cubicBezTo>
                  <a:cubicBezTo>
                    <a:pt x="575" y="123"/>
                    <a:pt x="574" y="124"/>
                    <a:pt x="574" y="124"/>
                  </a:cubicBezTo>
                  <a:cubicBezTo>
                    <a:pt x="574" y="124"/>
                    <a:pt x="574" y="124"/>
                    <a:pt x="574" y="124"/>
                  </a:cubicBezTo>
                  <a:cubicBezTo>
                    <a:pt x="574" y="124"/>
                    <a:pt x="574" y="124"/>
                    <a:pt x="575" y="124"/>
                  </a:cubicBezTo>
                  <a:cubicBezTo>
                    <a:pt x="576" y="125"/>
                    <a:pt x="578" y="125"/>
                    <a:pt x="579" y="126"/>
                  </a:cubicBezTo>
                  <a:cubicBezTo>
                    <a:pt x="581" y="127"/>
                    <a:pt x="582" y="128"/>
                    <a:pt x="581" y="129"/>
                  </a:cubicBezTo>
                  <a:cubicBezTo>
                    <a:pt x="581" y="130"/>
                    <a:pt x="578" y="131"/>
                    <a:pt x="576" y="131"/>
                  </a:cubicBezTo>
                  <a:cubicBezTo>
                    <a:pt x="573" y="131"/>
                    <a:pt x="571" y="130"/>
                    <a:pt x="569" y="129"/>
                  </a:cubicBezTo>
                  <a:cubicBezTo>
                    <a:pt x="568" y="128"/>
                    <a:pt x="566" y="128"/>
                    <a:pt x="565" y="128"/>
                  </a:cubicBezTo>
                  <a:cubicBezTo>
                    <a:pt x="562" y="128"/>
                    <a:pt x="559" y="130"/>
                    <a:pt x="558" y="132"/>
                  </a:cubicBezTo>
                  <a:cubicBezTo>
                    <a:pt x="558" y="132"/>
                    <a:pt x="558" y="132"/>
                    <a:pt x="559" y="133"/>
                  </a:cubicBezTo>
                  <a:cubicBezTo>
                    <a:pt x="560" y="136"/>
                    <a:pt x="566" y="141"/>
                    <a:pt x="573" y="142"/>
                  </a:cubicBezTo>
                  <a:cubicBezTo>
                    <a:pt x="578" y="143"/>
                    <a:pt x="580" y="144"/>
                    <a:pt x="581" y="146"/>
                  </a:cubicBezTo>
                  <a:cubicBezTo>
                    <a:pt x="581" y="146"/>
                    <a:pt x="582" y="147"/>
                    <a:pt x="583" y="147"/>
                  </a:cubicBezTo>
                  <a:cubicBezTo>
                    <a:pt x="585" y="148"/>
                    <a:pt x="586" y="149"/>
                    <a:pt x="586" y="150"/>
                  </a:cubicBezTo>
                  <a:cubicBezTo>
                    <a:pt x="586" y="152"/>
                    <a:pt x="583" y="153"/>
                    <a:pt x="581" y="153"/>
                  </a:cubicBezTo>
                  <a:cubicBezTo>
                    <a:pt x="581" y="153"/>
                    <a:pt x="581" y="153"/>
                    <a:pt x="581" y="153"/>
                  </a:cubicBezTo>
                  <a:cubicBezTo>
                    <a:pt x="579" y="153"/>
                    <a:pt x="576" y="151"/>
                    <a:pt x="572" y="149"/>
                  </a:cubicBezTo>
                  <a:cubicBezTo>
                    <a:pt x="571" y="148"/>
                    <a:pt x="569" y="147"/>
                    <a:pt x="568" y="146"/>
                  </a:cubicBezTo>
                  <a:cubicBezTo>
                    <a:pt x="567" y="145"/>
                    <a:pt x="565" y="145"/>
                    <a:pt x="563" y="145"/>
                  </a:cubicBezTo>
                  <a:cubicBezTo>
                    <a:pt x="561" y="145"/>
                    <a:pt x="560" y="145"/>
                    <a:pt x="558" y="145"/>
                  </a:cubicBezTo>
                  <a:cubicBezTo>
                    <a:pt x="557" y="145"/>
                    <a:pt x="555" y="145"/>
                    <a:pt x="554" y="145"/>
                  </a:cubicBezTo>
                  <a:cubicBezTo>
                    <a:pt x="551" y="145"/>
                    <a:pt x="549" y="145"/>
                    <a:pt x="548" y="144"/>
                  </a:cubicBezTo>
                  <a:cubicBezTo>
                    <a:pt x="546" y="142"/>
                    <a:pt x="547" y="140"/>
                    <a:pt x="548" y="139"/>
                  </a:cubicBezTo>
                  <a:cubicBezTo>
                    <a:pt x="548" y="138"/>
                    <a:pt x="548" y="137"/>
                    <a:pt x="548" y="137"/>
                  </a:cubicBezTo>
                  <a:cubicBezTo>
                    <a:pt x="544" y="134"/>
                    <a:pt x="547" y="128"/>
                    <a:pt x="550" y="124"/>
                  </a:cubicBezTo>
                  <a:cubicBezTo>
                    <a:pt x="551" y="122"/>
                    <a:pt x="551" y="120"/>
                    <a:pt x="550" y="117"/>
                  </a:cubicBezTo>
                  <a:cubicBezTo>
                    <a:pt x="549" y="114"/>
                    <a:pt x="548" y="112"/>
                    <a:pt x="546" y="112"/>
                  </a:cubicBezTo>
                  <a:cubicBezTo>
                    <a:pt x="544" y="111"/>
                    <a:pt x="544" y="112"/>
                    <a:pt x="544" y="112"/>
                  </a:cubicBezTo>
                  <a:cubicBezTo>
                    <a:pt x="543" y="113"/>
                    <a:pt x="544" y="114"/>
                    <a:pt x="544" y="115"/>
                  </a:cubicBezTo>
                  <a:cubicBezTo>
                    <a:pt x="545" y="117"/>
                    <a:pt x="545" y="123"/>
                    <a:pt x="541" y="128"/>
                  </a:cubicBezTo>
                  <a:cubicBezTo>
                    <a:pt x="539" y="130"/>
                    <a:pt x="535" y="131"/>
                    <a:pt x="532" y="132"/>
                  </a:cubicBezTo>
                  <a:cubicBezTo>
                    <a:pt x="531" y="133"/>
                    <a:pt x="528" y="134"/>
                    <a:pt x="528" y="134"/>
                  </a:cubicBezTo>
                  <a:cubicBezTo>
                    <a:pt x="528" y="136"/>
                    <a:pt x="526" y="137"/>
                    <a:pt x="525" y="139"/>
                  </a:cubicBezTo>
                  <a:cubicBezTo>
                    <a:pt x="524" y="139"/>
                    <a:pt x="523" y="140"/>
                    <a:pt x="523" y="140"/>
                  </a:cubicBezTo>
                  <a:cubicBezTo>
                    <a:pt x="525" y="143"/>
                    <a:pt x="535" y="153"/>
                    <a:pt x="536" y="156"/>
                  </a:cubicBezTo>
                  <a:cubicBezTo>
                    <a:pt x="537" y="158"/>
                    <a:pt x="535" y="161"/>
                    <a:pt x="533" y="165"/>
                  </a:cubicBezTo>
                  <a:cubicBezTo>
                    <a:pt x="531" y="168"/>
                    <a:pt x="529" y="173"/>
                    <a:pt x="529" y="175"/>
                  </a:cubicBezTo>
                  <a:cubicBezTo>
                    <a:pt x="530" y="179"/>
                    <a:pt x="530" y="181"/>
                    <a:pt x="530" y="183"/>
                  </a:cubicBezTo>
                  <a:cubicBezTo>
                    <a:pt x="529" y="184"/>
                    <a:pt x="529" y="185"/>
                    <a:pt x="530" y="186"/>
                  </a:cubicBezTo>
                  <a:cubicBezTo>
                    <a:pt x="530" y="187"/>
                    <a:pt x="531" y="187"/>
                    <a:pt x="532" y="187"/>
                  </a:cubicBezTo>
                  <a:cubicBezTo>
                    <a:pt x="533" y="187"/>
                    <a:pt x="533" y="187"/>
                    <a:pt x="534" y="187"/>
                  </a:cubicBezTo>
                  <a:cubicBezTo>
                    <a:pt x="535" y="187"/>
                    <a:pt x="537" y="187"/>
                    <a:pt x="538" y="188"/>
                  </a:cubicBezTo>
                  <a:cubicBezTo>
                    <a:pt x="539" y="188"/>
                    <a:pt x="541" y="187"/>
                    <a:pt x="544" y="187"/>
                  </a:cubicBezTo>
                  <a:cubicBezTo>
                    <a:pt x="546" y="186"/>
                    <a:pt x="548" y="185"/>
                    <a:pt x="551" y="185"/>
                  </a:cubicBezTo>
                  <a:cubicBezTo>
                    <a:pt x="556" y="184"/>
                    <a:pt x="565" y="188"/>
                    <a:pt x="571" y="191"/>
                  </a:cubicBezTo>
                  <a:cubicBezTo>
                    <a:pt x="572" y="191"/>
                    <a:pt x="572" y="192"/>
                    <a:pt x="573" y="192"/>
                  </a:cubicBezTo>
                  <a:cubicBezTo>
                    <a:pt x="576" y="194"/>
                    <a:pt x="576" y="196"/>
                    <a:pt x="576" y="198"/>
                  </a:cubicBezTo>
                  <a:cubicBezTo>
                    <a:pt x="577" y="199"/>
                    <a:pt x="577" y="200"/>
                    <a:pt x="577" y="201"/>
                  </a:cubicBezTo>
                  <a:cubicBezTo>
                    <a:pt x="579" y="204"/>
                    <a:pt x="577" y="205"/>
                    <a:pt x="575" y="206"/>
                  </a:cubicBezTo>
                  <a:cubicBezTo>
                    <a:pt x="574" y="207"/>
                    <a:pt x="572" y="208"/>
                    <a:pt x="572" y="210"/>
                  </a:cubicBezTo>
                  <a:cubicBezTo>
                    <a:pt x="572" y="213"/>
                    <a:pt x="578" y="215"/>
                    <a:pt x="581" y="216"/>
                  </a:cubicBezTo>
                  <a:cubicBezTo>
                    <a:pt x="584" y="217"/>
                    <a:pt x="585" y="217"/>
                    <a:pt x="585" y="218"/>
                  </a:cubicBezTo>
                  <a:cubicBezTo>
                    <a:pt x="586" y="219"/>
                    <a:pt x="585" y="219"/>
                    <a:pt x="585" y="220"/>
                  </a:cubicBezTo>
                  <a:cubicBezTo>
                    <a:pt x="585" y="220"/>
                    <a:pt x="584" y="220"/>
                    <a:pt x="582" y="220"/>
                  </a:cubicBezTo>
                  <a:cubicBezTo>
                    <a:pt x="579" y="220"/>
                    <a:pt x="574" y="220"/>
                    <a:pt x="571" y="219"/>
                  </a:cubicBezTo>
                  <a:cubicBezTo>
                    <a:pt x="569" y="218"/>
                    <a:pt x="567" y="215"/>
                    <a:pt x="567" y="213"/>
                  </a:cubicBezTo>
                  <a:cubicBezTo>
                    <a:pt x="566" y="212"/>
                    <a:pt x="566" y="211"/>
                    <a:pt x="566" y="211"/>
                  </a:cubicBezTo>
                  <a:cubicBezTo>
                    <a:pt x="565" y="210"/>
                    <a:pt x="566" y="209"/>
                    <a:pt x="567" y="207"/>
                  </a:cubicBezTo>
                  <a:cubicBezTo>
                    <a:pt x="567" y="205"/>
                    <a:pt x="568" y="204"/>
                    <a:pt x="568" y="202"/>
                  </a:cubicBezTo>
                  <a:cubicBezTo>
                    <a:pt x="569" y="201"/>
                    <a:pt x="567" y="199"/>
                    <a:pt x="565" y="198"/>
                  </a:cubicBezTo>
                  <a:cubicBezTo>
                    <a:pt x="564" y="197"/>
                    <a:pt x="564" y="197"/>
                    <a:pt x="563" y="196"/>
                  </a:cubicBezTo>
                  <a:cubicBezTo>
                    <a:pt x="561" y="193"/>
                    <a:pt x="559" y="191"/>
                    <a:pt x="557" y="191"/>
                  </a:cubicBezTo>
                  <a:cubicBezTo>
                    <a:pt x="556" y="192"/>
                    <a:pt x="555" y="192"/>
                    <a:pt x="554" y="192"/>
                  </a:cubicBezTo>
                  <a:cubicBezTo>
                    <a:pt x="549" y="193"/>
                    <a:pt x="542" y="194"/>
                    <a:pt x="540" y="196"/>
                  </a:cubicBezTo>
                  <a:cubicBezTo>
                    <a:pt x="537" y="198"/>
                    <a:pt x="541" y="207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3"/>
                    <a:pt x="540" y="216"/>
                    <a:pt x="537" y="219"/>
                  </a:cubicBezTo>
                  <a:cubicBezTo>
                    <a:pt x="536" y="221"/>
                    <a:pt x="533" y="223"/>
                    <a:pt x="533" y="224"/>
                  </a:cubicBezTo>
                  <a:cubicBezTo>
                    <a:pt x="534" y="228"/>
                    <a:pt x="530" y="229"/>
                    <a:pt x="526" y="232"/>
                  </a:cubicBezTo>
                  <a:cubicBezTo>
                    <a:pt x="524" y="233"/>
                    <a:pt x="524" y="233"/>
                    <a:pt x="524" y="233"/>
                  </a:cubicBezTo>
                  <a:cubicBezTo>
                    <a:pt x="523" y="233"/>
                    <a:pt x="523" y="233"/>
                    <a:pt x="522" y="234"/>
                  </a:cubicBezTo>
                  <a:cubicBezTo>
                    <a:pt x="518" y="236"/>
                    <a:pt x="514" y="238"/>
                    <a:pt x="514" y="241"/>
                  </a:cubicBezTo>
                  <a:cubicBezTo>
                    <a:pt x="514" y="242"/>
                    <a:pt x="514" y="243"/>
                    <a:pt x="514" y="243"/>
                  </a:cubicBezTo>
                  <a:cubicBezTo>
                    <a:pt x="513" y="244"/>
                    <a:pt x="512" y="244"/>
                    <a:pt x="511" y="244"/>
                  </a:cubicBezTo>
                  <a:cubicBezTo>
                    <a:pt x="508" y="244"/>
                    <a:pt x="505" y="243"/>
                    <a:pt x="503" y="242"/>
                  </a:cubicBezTo>
                  <a:cubicBezTo>
                    <a:pt x="501" y="241"/>
                    <a:pt x="499" y="241"/>
                    <a:pt x="496" y="242"/>
                  </a:cubicBezTo>
                  <a:cubicBezTo>
                    <a:pt x="495" y="242"/>
                    <a:pt x="493" y="243"/>
                    <a:pt x="491" y="243"/>
                  </a:cubicBezTo>
                  <a:cubicBezTo>
                    <a:pt x="490" y="243"/>
                    <a:pt x="490" y="243"/>
                    <a:pt x="490" y="243"/>
                  </a:cubicBezTo>
                  <a:cubicBezTo>
                    <a:pt x="488" y="243"/>
                    <a:pt x="486" y="241"/>
                    <a:pt x="485" y="241"/>
                  </a:cubicBezTo>
                  <a:cubicBezTo>
                    <a:pt x="484" y="240"/>
                    <a:pt x="483" y="239"/>
                    <a:pt x="482" y="240"/>
                  </a:cubicBezTo>
                  <a:cubicBezTo>
                    <a:pt x="479" y="241"/>
                    <a:pt x="477" y="240"/>
                    <a:pt x="475" y="238"/>
                  </a:cubicBezTo>
                  <a:cubicBezTo>
                    <a:pt x="474" y="237"/>
                    <a:pt x="474" y="235"/>
                    <a:pt x="475" y="234"/>
                  </a:cubicBezTo>
                  <a:cubicBezTo>
                    <a:pt x="475" y="232"/>
                    <a:pt x="476" y="232"/>
                    <a:pt x="478" y="232"/>
                  </a:cubicBezTo>
                  <a:cubicBezTo>
                    <a:pt x="480" y="232"/>
                    <a:pt x="482" y="233"/>
                    <a:pt x="483" y="235"/>
                  </a:cubicBezTo>
                  <a:cubicBezTo>
                    <a:pt x="483" y="236"/>
                    <a:pt x="483" y="236"/>
                    <a:pt x="483" y="236"/>
                  </a:cubicBezTo>
                  <a:cubicBezTo>
                    <a:pt x="484" y="236"/>
                    <a:pt x="486" y="235"/>
                    <a:pt x="488" y="234"/>
                  </a:cubicBezTo>
                  <a:cubicBezTo>
                    <a:pt x="490" y="233"/>
                    <a:pt x="491" y="234"/>
                    <a:pt x="492" y="235"/>
                  </a:cubicBezTo>
                  <a:cubicBezTo>
                    <a:pt x="492" y="236"/>
                    <a:pt x="493" y="236"/>
                    <a:pt x="495" y="237"/>
                  </a:cubicBezTo>
                  <a:cubicBezTo>
                    <a:pt x="497" y="237"/>
                    <a:pt x="497" y="236"/>
                    <a:pt x="497" y="236"/>
                  </a:cubicBezTo>
                  <a:cubicBezTo>
                    <a:pt x="498" y="235"/>
                    <a:pt x="498" y="234"/>
                    <a:pt x="501" y="234"/>
                  </a:cubicBezTo>
                  <a:cubicBezTo>
                    <a:pt x="502" y="234"/>
                    <a:pt x="503" y="234"/>
                    <a:pt x="503" y="234"/>
                  </a:cubicBezTo>
                  <a:cubicBezTo>
                    <a:pt x="503" y="234"/>
                    <a:pt x="503" y="234"/>
                    <a:pt x="502" y="233"/>
                  </a:cubicBezTo>
                  <a:cubicBezTo>
                    <a:pt x="502" y="233"/>
                    <a:pt x="502" y="232"/>
                    <a:pt x="502" y="231"/>
                  </a:cubicBezTo>
                  <a:cubicBezTo>
                    <a:pt x="503" y="230"/>
                    <a:pt x="505" y="229"/>
                    <a:pt x="507" y="228"/>
                  </a:cubicBezTo>
                  <a:cubicBezTo>
                    <a:pt x="508" y="228"/>
                    <a:pt x="508" y="228"/>
                    <a:pt x="508" y="228"/>
                  </a:cubicBezTo>
                  <a:cubicBezTo>
                    <a:pt x="509" y="227"/>
                    <a:pt x="509" y="226"/>
                    <a:pt x="509" y="225"/>
                  </a:cubicBezTo>
                  <a:cubicBezTo>
                    <a:pt x="510" y="224"/>
                    <a:pt x="510" y="222"/>
                    <a:pt x="511" y="222"/>
                  </a:cubicBezTo>
                  <a:cubicBezTo>
                    <a:pt x="512" y="221"/>
                    <a:pt x="512" y="221"/>
                    <a:pt x="512" y="220"/>
                  </a:cubicBezTo>
                  <a:cubicBezTo>
                    <a:pt x="512" y="219"/>
                    <a:pt x="513" y="218"/>
                    <a:pt x="515" y="218"/>
                  </a:cubicBezTo>
                  <a:cubicBezTo>
                    <a:pt x="515" y="218"/>
                    <a:pt x="516" y="217"/>
                    <a:pt x="517" y="216"/>
                  </a:cubicBezTo>
                  <a:cubicBezTo>
                    <a:pt x="518" y="215"/>
                    <a:pt x="519" y="214"/>
                    <a:pt x="520" y="214"/>
                  </a:cubicBezTo>
                  <a:cubicBezTo>
                    <a:pt x="521" y="214"/>
                    <a:pt x="521" y="214"/>
                    <a:pt x="521" y="213"/>
                  </a:cubicBezTo>
                  <a:cubicBezTo>
                    <a:pt x="522" y="212"/>
                    <a:pt x="522" y="211"/>
                    <a:pt x="521" y="210"/>
                  </a:cubicBezTo>
                  <a:cubicBezTo>
                    <a:pt x="520" y="209"/>
                    <a:pt x="521" y="207"/>
                    <a:pt x="521" y="206"/>
                  </a:cubicBezTo>
                  <a:cubicBezTo>
                    <a:pt x="522" y="204"/>
                    <a:pt x="523" y="202"/>
                    <a:pt x="525" y="201"/>
                  </a:cubicBezTo>
                  <a:cubicBezTo>
                    <a:pt x="526" y="201"/>
                    <a:pt x="526" y="201"/>
                    <a:pt x="526" y="201"/>
                  </a:cubicBezTo>
                  <a:cubicBezTo>
                    <a:pt x="526" y="200"/>
                    <a:pt x="526" y="200"/>
                    <a:pt x="525" y="199"/>
                  </a:cubicBezTo>
                  <a:cubicBezTo>
                    <a:pt x="524" y="198"/>
                    <a:pt x="524" y="198"/>
                    <a:pt x="524" y="198"/>
                  </a:cubicBezTo>
                  <a:cubicBezTo>
                    <a:pt x="520" y="195"/>
                    <a:pt x="515" y="191"/>
                    <a:pt x="516" y="188"/>
                  </a:cubicBezTo>
                  <a:cubicBezTo>
                    <a:pt x="516" y="187"/>
                    <a:pt x="516" y="185"/>
                    <a:pt x="515" y="183"/>
                  </a:cubicBezTo>
                  <a:cubicBezTo>
                    <a:pt x="515" y="181"/>
                    <a:pt x="515" y="178"/>
                    <a:pt x="515" y="177"/>
                  </a:cubicBezTo>
                  <a:cubicBezTo>
                    <a:pt x="516" y="175"/>
                    <a:pt x="516" y="171"/>
                    <a:pt x="515" y="168"/>
                  </a:cubicBezTo>
                  <a:cubicBezTo>
                    <a:pt x="515" y="166"/>
                    <a:pt x="515" y="166"/>
                    <a:pt x="515" y="166"/>
                  </a:cubicBezTo>
                  <a:cubicBezTo>
                    <a:pt x="515" y="165"/>
                    <a:pt x="516" y="163"/>
                    <a:pt x="516" y="160"/>
                  </a:cubicBezTo>
                  <a:cubicBezTo>
                    <a:pt x="517" y="159"/>
                    <a:pt x="518" y="157"/>
                    <a:pt x="518" y="154"/>
                  </a:cubicBezTo>
                  <a:cubicBezTo>
                    <a:pt x="519" y="150"/>
                    <a:pt x="513" y="144"/>
                    <a:pt x="510" y="143"/>
                  </a:cubicBezTo>
                  <a:cubicBezTo>
                    <a:pt x="508" y="142"/>
                    <a:pt x="507" y="141"/>
                    <a:pt x="507" y="140"/>
                  </a:cubicBezTo>
                  <a:cubicBezTo>
                    <a:pt x="507" y="138"/>
                    <a:pt x="509" y="136"/>
                    <a:pt x="513" y="132"/>
                  </a:cubicBezTo>
                  <a:cubicBezTo>
                    <a:pt x="517" y="129"/>
                    <a:pt x="518" y="117"/>
                    <a:pt x="517" y="114"/>
                  </a:cubicBezTo>
                  <a:cubicBezTo>
                    <a:pt x="517" y="113"/>
                    <a:pt x="510" y="110"/>
                    <a:pt x="505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01" y="111"/>
                    <a:pt x="486" y="110"/>
                    <a:pt x="483" y="109"/>
                  </a:cubicBezTo>
                  <a:cubicBezTo>
                    <a:pt x="481" y="109"/>
                    <a:pt x="480" y="111"/>
                    <a:pt x="478" y="114"/>
                  </a:cubicBezTo>
                  <a:cubicBezTo>
                    <a:pt x="478" y="114"/>
                    <a:pt x="478" y="115"/>
                    <a:pt x="477" y="115"/>
                  </a:cubicBezTo>
                  <a:cubicBezTo>
                    <a:pt x="477" y="116"/>
                    <a:pt x="477" y="117"/>
                    <a:pt x="476" y="118"/>
                  </a:cubicBezTo>
                  <a:cubicBezTo>
                    <a:pt x="474" y="121"/>
                    <a:pt x="472" y="125"/>
                    <a:pt x="470" y="131"/>
                  </a:cubicBezTo>
                  <a:cubicBezTo>
                    <a:pt x="468" y="138"/>
                    <a:pt x="461" y="141"/>
                    <a:pt x="456" y="142"/>
                  </a:cubicBezTo>
                  <a:cubicBezTo>
                    <a:pt x="456" y="143"/>
                    <a:pt x="455" y="143"/>
                    <a:pt x="454" y="143"/>
                  </a:cubicBezTo>
                  <a:cubicBezTo>
                    <a:pt x="452" y="144"/>
                    <a:pt x="451" y="146"/>
                    <a:pt x="450" y="148"/>
                  </a:cubicBezTo>
                  <a:cubicBezTo>
                    <a:pt x="450" y="150"/>
                    <a:pt x="450" y="151"/>
                    <a:pt x="450" y="151"/>
                  </a:cubicBezTo>
                  <a:cubicBezTo>
                    <a:pt x="451" y="153"/>
                    <a:pt x="452" y="152"/>
                    <a:pt x="453" y="152"/>
                  </a:cubicBezTo>
                  <a:cubicBezTo>
                    <a:pt x="454" y="152"/>
                    <a:pt x="455" y="152"/>
                    <a:pt x="456" y="153"/>
                  </a:cubicBezTo>
                  <a:cubicBezTo>
                    <a:pt x="457" y="153"/>
                    <a:pt x="457" y="154"/>
                    <a:pt x="457" y="155"/>
                  </a:cubicBezTo>
                  <a:cubicBezTo>
                    <a:pt x="458" y="157"/>
                    <a:pt x="456" y="162"/>
                    <a:pt x="455" y="163"/>
                  </a:cubicBezTo>
                  <a:cubicBezTo>
                    <a:pt x="455" y="163"/>
                    <a:pt x="455" y="164"/>
                    <a:pt x="455" y="164"/>
                  </a:cubicBezTo>
                  <a:cubicBezTo>
                    <a:pt x="456" y="165"/>
                    <a:pt x="457" y="167"/>
                    <a:pt x="454" y="169"/>
                  </a:cubicBezTo>
                  <a:cubicBezTo>
                    <a:pt x="452" y="170"/>
                    <a:pt x="451" y="172"/>
                    <a:pt x="450" y="174"/>
                  </a:cubicBezTo>
                  <a:cubicBezTo>
                    <a:pt x="450" y="174"/>
                    <a:pt x="450" y="175"/>
                    <a:pt x="451" y="175"/>
                  </a:cubicBezTo>
                  <a:cubicBezTo>
                    <a:pt x="451" y="176"/>
                    <a:pt x="454" y="177"/>
                    <a:pt x="457" y="177"/>
                  </a:cubicBezTo>
                  <a:cubicBezTo>
                    <a:pt x="459" y="178"/>
                    <a:pt x="462" y="179"/>
                    <a:pt x="464" y="180"/>
                  </a:cubicBezTo>
                  <a:cubicBezTo>
                    <a:pt x="466" y="181"/>
                    <a:pt x="467" y="183"/>
                    <a:pt x="467" y="185"/>
                  </a:cubicBezTo>
                  <a:cubicBezTo>
                    <a:pt x="467" y="186"/>
                    <a:pt x="468" y="188"/>
                    <a:pt x="469" y="189"/>
                  </a:cubicBezTo>
                  <a:cubicBezTo>
                    <a:pt x="470" y="191"/>
                    <a:pt x="471" y="191"/>
                    <a:pt x="473" y="191"/>
                  </a:cubicBezTo>
                  <a:cubicBezTo>
                    <a:pt x="474" y="191"/>
                    <a:pt x="475" y="191"/>
                    <a:pt x="476" y="193"/>
                  </a:cubicBezTo>
                  <a:cubicBezTo>
                    <a:pt x="476" y="194"/>
                    <a:pt x="476" y="195"/>
                    <a:pt x="475" y="197"/>
                  </a:cubicBezTo>
                  <a:cubicBezTo>
                    <a:pt x="474" y="200"/>
                    <a:pt x="470" y="205"/>
                    <a:pt x="468" y="205"/>
                  </a:cubicBezTo>
                  <a:cubicBezTo>
                    <a:pt x="468" y="205"/>
                    <a:pt x="468" y="205"/>
                    <a:pt x="468" y="205"/>
                  </a:cubicBezTo>
                  <a:cubicBezTo>
                    <a:pt x="466" y="205"/>
                    <a:pt x="462" y="202"/>
                    <a:pt x="457" y="198"/>
                  </a:cubicBezTo>
                  <a:cubicBezTo>
                    <a:pt x="456" y="196"/>
                    <a:pt x="454" y="195"/>
                    <a:pt x="454" y="194"/>
                  </a:cubicBezTo>
                  <a:cubicBezTo>
                    <a:pt x="452" y="193"/>
                    <a:pt x="448" y="192"/>
                    <a:pt x="445" y="190"/>
                  </a:cubicBezTo>
                  <a:cubicBezTo>
                    <a:pt x="441" y="189"/>
                    <a:pt x="438" y="188"/>
                    <a:pt x="436" y="187"/>
                  </a:cubicBezTo>
                  <a:cubicBezTo>
                    <a:pt x="434" y="185"/>
                    <a:pt x="432" y="185"/>
                    <a:pt x="430" y="184"/>
                  </a:cubicBezTo>
                  <a:cubicBezTo>
                    <a:pt x="427" y="184"/>
                    <a:pt x="424" y="183"/>
                    <a:pt x="421" y="180"/>
                  </a:cubicBezTo>
                  <a:cubicBezTo>
                    <a:pt x="415" y="177"/>
                    <a:pt x="411" y="175"/>
                    <a:pt x="402" y="175"/>
                  </a:cubicBezTo>
                  <a:cubicBezTo>
                    <a:pt x="399" y="175"/>
                    <a:pt x="399" y="175"/>
                    <a:pt x="399" y="175"/>
                  </a:cubicBezTo>
                  <a:cubicBezTo>
                    <a:pt x="394" y="175"/>
                    <a:pt x="389" y="174"/>
                    <a:pt x="386" y="174"/>
                  </a:cubicBezTo>
                  <a:cubicBezTo>
                    <a:pt x="383" y="173"/>
                    <a:pt x="381" y="173"/>
                    <a:pt x="380" y="173"/>
                  </a:cubicBezTo>
                  <a:cubicBezTo>
                    <a:pt x="378" y="174"/>
                    <a:pt x="377" y="172"/>
                    <a:pt x="376" y="171"/>
                  </a:cubicBezTo>
                  <a:cubicBezTo>
                    <a:pt x="375" y="170"/>
                    <a:pt x="374" y="168"/>
                    <a:pt x="371" y="167"/>
                  </a:cubicBezTo>
                  <a:cubicBezTo>
                    <a:pt x="369" y="166"/>
                    <a:pt x="368" y="165"/>
                    <a:pt x="366" y="164"/>
                  </a:cubicBezTo>
                  <a:cubicBezTo>
                    <a:pt x="363" y="163"/>
                    <a:pt x="360" y="161"/>
                    <a:pt x="358" y="162"/>
                  </a:cubicBezTo>
                  <a:cubicBezTo>
                    <a:pt x="357" y="163"/>
                    <a:pt x="357" y="165"/>
                    <a:pt x="357" y="166"/>
                  </a:cubicBezTo>
                  <a:cubicBezTo>
                    <a:pt x="357" y="167"/>
                    <a:pt x="358" y="169"/>
                    <a:pt x="361" y="170"/>
                  </a:cubicBezTo>
                  <a:cubicBezTo>
                    <a:pt x="364" y="170"/>
                    <a:pt x="365" y="171"/>
                    <a:pt x="366" y="172"/>
                  </a:cubicBezTo>
                  <a:cubicBezTo>
                    <a:pt x="366" y="173"/>
                    <a:pt x="367" y="173"/>
                    <a:pt x="369" y="173"/>
                  </a:cubicBezTo>
                  <a:cubicBezTo>
                    <a:pt x="373" y="173"/>
                    <a:pt x="375" y="174"/>
                    <a:pt x="376" y="175"/>
                  </a:cubicBezTo>
                  <a:cubicBezTo>
                    <a:pt x="377" y="176"/>
                    <a:pt x="378" y="177"/>
                    <a:pt x="377" y="179"/>
                  </a:cubicBezTo>
                  <a:cubicBezTo>
                    <a:pt x="377" y="183"/>
                    <a:pt x="380" y="186"/>
                    <a:pt x="382" y="188"/>
                  </a:cubicBezTo>
                  <a:cubicBezTo>
                    <a:pt x="384" y="189"/>
                    <a:pt x="384" y="191"/>
                    <a:pt x="384" y="193"/>
                  </a:cubicBezTo>
                  <a:cubicBezTo>
                    <a:pt x="383" y="195"/>
                    <a:pt x="381" y="196"/>
                    <a:pt x="378" y="196"/>
                  </a:cubicBezTo>
                  <a:cubicBezTo>
                    <a:pt x="373" y="196"/>
                    <a:pt x="371" y="197"/>
                    <a:pt x="371" y="197"/>
                  </a:cubicBezTo>
                  <a:cubicBezTo>
                    <a:pt x="371" y="197"/>
                    <a:pt x="371" y="198"/>
                    <a:pt x="371" y="198"/>
                  </a:cubicBezTo>
                  <a:cubicBezTo>
                    <a:pt x="372" y="200"/>
                    <a:pt x="372" y="201"/>
                    <a:pt x="372" y="201"/>
                  </a:cubicBezTo>
                  <a:cubicBezTo>
                    <a:pt x="371" y="202"/>
                    <a:pt x="371" y="203"/>
                    <a:pt x="369" y="203"/>
                  </a:cubicBezTo>
                  <a:cubicBezTo>
                    <a:pt x="367" y="203"/>
                    <a:pt x="366" y="203"/>
                    <a:pt x="364" y="202"/>
                  </a:cubicBezTo>
                  <a:cubicBezTo>
                    <a:pt x="362" y="201"/>
                    <a:pt x="361" y="200"/>
                    <a:pt x="361" y="199"/>
                  </a:cubicBezTo>
                  <a:cubicBezTo>
                    <a:pt x="361" y="197"/>
                    <a:pt x="362" y="195"/>
                    <a:pt x="364" y="194"/>
                  </a:cubicBezTo>
                  <a:cubicBezTo>
                    <a:pt x="364" y="193"/>
                    <a:pt x="363" y="192"/>
                    <a:pt x="357" y="190"/>
                  </a:cubicBezTo>
                  <a:cubicBezTo>
                    <a:pt x="357" y="190"/>
                    <a:pt x="357" y="190"/>
                    <a:pt x="357" y="190"/>
                  </a:cubicBezTo>
                  <a:cubicBezTo>
                    <a:pt x="355" y="190"/>
                    <a:pt x="350" y="194"/>
                    <a:pt x="346" y="196"/>
                  </a:cubicBezTo>
                  <a:cubicBezTo>
                    <a:pt x="344" y="197"/>
                    <a:pt x="342" y="198"/>
                    <a:pt x="341" y="199"/>
                  </a:cubicBezTo>
                  <a:cubicBezTo>
                    <a:pt x="339" y="199"/>
                    <a:pt x="337" y="199"/>
                    <a:pt x="334" y="199"/>
                  </a:cubicBezTo>
                  <a:cubicBezTo>
                    <a:pt x="332" y="198"/>
                    <a:pt x="330" y="198"/>
                    <a:pt x="327" y="198"/>
                  </a:cubicBezTo>
                  <a:cubicBezTo>
                    <a:pt x="325" y="198"/>
                    <a:pt x="323" y="198"/>
                    <a:pt x="322" y="199"/>
                  </a:cubicBezTo>
                  <a:cubicBezTo>
                    <a:pt x="317" y="200"/>
                    <a:pt x="316" y="202"/>
                    <a:pt x="315" y="204"/>
                  </a:cubicBezTo>
                  <a:cubicBezTo>
                    <a:pt x="314" y="206"/>
                    <a:pt x="312" y="207"/>
                    <a:pt x="311" y="206"/>
                  </a:cubicBezTo>
                  <a:cubicBezTo>
                    <a:pt x="310" y="206"/>
                    <a:pt x="309" y="206"/>
                    <a:pt x="308" y="206"/>
                  </a:cubicBezTo>
                  <a:cubicBezTo>
                    <a:pt x="308" y="206"/>
                    <a:pt x="307" y="206"/>
                    <a:pt x="306" y="206"/>
                  </a:cubicBezTo>
                  <a:cubicBezTo>
                    <a:pt x="305" y="206"/>
                    <a:pt x="304" y="206"/>
                    <a:pt x="303" y="206"/>
                  </a:cubicBezTo>
                  <a:cubicBezTo>
                    <a:pt x="300" y="206"/>
                    <a:pt x="297" y="206"/>
                    <a:pt x="295" y="205"/>
                  </a:cubicBezTo>
                  <a:cubicBezTo>
                    <a:pt x="294" y="204"/>
                    <a:pt x="293" y="203"/>
                    <a:pt x="293" y="202"/>
                  </a:cubicBezTo>
                  <a:cubicBezTo>
                    <a:pt x="294" y="201"/>
                    <a:pt x="296" y="200"/>
                    <a:pt x="298" y="200"/>
                  </a:cubicBezTo>
                  <a:cubicBezTo>
                    <a:pt x="298" y="200"/>
                    <a:pt x="298" y="200"/>
                    <a:pt x="299" y="200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301" y="200"/>
                    <a:pt x="301" y="200"/>
                    <a:pt x="300" y="199"/>
                  </a:cubicBezTo>
                  <a:cubicBezTo>
                    <a:pt x="299" y="197"/>
                    <a:pt x="300" y="194"/>
                    <a:pt x="302" y="192"/>
                  </a:cubicBezTo>
                  <a:cubicBezTo>
                    <a:pt x="302" y="192"/>
                    <a:pt x="302" y="191"/>
                    <a:pt x="303" y="191"/>
                  </a:cubicBezTo>
                  <a:cubicBezTo>
                    <a:pt x="299" y="191"/>
                    <a:pt x="291" y="194"/>
                    <a:pt x="289" y="196"/>
                  </a:cubicBezTo>
                  <a:cubicBezTo>
                    <a:pt x="288" y="196"/>
                    <a:pt x="288" y="197"/>
                    <a:pt x="288" y="198"/>
                  </a:cubicBezTo>
                  <a:cubicBezTo>
                    <a:pt x="288" y="199"/>
                    <a:pt x="288" y="201"/>
                    <a:pt x="287" y="202"/>
                  </a:cubicBezTo>
                  <a:cubicBezTo>
                    <a:pt x="286" y="202"/>
                    <a:pt x="286" y="202"/>
                    <a:pt x="285" y="202"/>
                  </a:cubicBezTo>
                  <a:cubicBezTo>
                    <a:pt x="284" y="202"/>
                    <a:pt x="283" y="202"/>
                    <a:pt x="283" y="201"/>
                  </a:cubicBezTo>
                  <a:cubicBezTo>
                    <a:pt x="282" y="200"/>
                    <a:pt x="282" y="199"/>
                    <a:pt x="281" y="199"/>
                  </a:cubicBezTo>
                  <a:cubicBezTo>
                    <a:pt x="281" y="199"/>
                    <a:pt x="281" y="199"/>
                    <a:pt x="280" y="199"/>
                  </a:cubicBezTo>
                  <a:cubicBezTo>
                    <a:pt x="275" y="199"/>
                    <a:pt x="259" y="203"/>
                    <a:pt x="256" y="207"/>
                  </a:cubicBezTo>
                  <a:cubicBezTo>
                    <a:pt x="254" y="209"/>
                    <a:pt x="251" y="210"/>
                    <a:pt x="249" y="211"/>
                  </a:cubicBezTo>
                  <a:cubicBezTo>
                    <a:pt x="248" y="211"/>
                    <a:pt x="246" y="212"/>
                    <a:pt x="246" y="213"/>
                  </a:cubicBezTo>
                  <a:cubicBezTo>
                    <a:pt x="246" y="215"/>
                    <a:pt x="242" y="215"/>
                    <a:pt x="238" y="216"/>
                  </a:cubicBezTo>
                  <a:cubicBezTo>
                    <a:pt x="236" y="216"/>
                    <a:pt x="234" y="217"/>
                    <a:pt x="233" y="217"/>
                  </a:cubicBezTo>
                  <a:cubicBezTo>
                    <a:pt x="231" y="218"/>
                    <a:pt x="231" y="221"/>
                    <a:pt x="231" y="223"/>
                  </a:cubicBezTo>
                  <a:cubicBezTo>
                    <a:pt x="231" y="225"/>
                    <a:pt x="231" y="227"/>
                    <a:pt x="231" y="229"/>
                  </a:cubicBezTo>
                  <a:cubicBezTo>
                    <a:pt x="230" y="231"/>
                    <a:pt x="226" y="232"/>
                    <a:pt x="217" y="232"/>
                  </a:cubicBezTo>
                  <a:cubicBezTo>
                    <a:pt x="216" y="232"/>
                    <a:pt x="215" y="232"/>
                    <a:pt x="214" y="232"/>
                  </a:cubicBezTo>
                  <a:cubicBezTo>
                    <a:pt x="212" y="232"/>
                    <a:pt x="212" y="232"/>
                    <a:pt x="212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08" y="232"/>
                    <a:pt x="206" y="229"/>
                    <a:pt x="205" y="227"/>
                  </a:cubicBezTo>
                  <a:cubicBezTo>
                    <a:pt x="204" y="225"/>
                    <a:pt x="203" y="223"/>
                    <a:pt x="201" y="223"/>
                  </a:cubicBezTo>
                  <a:cubicBezTo>
                    <a:pt x="200" y="223"/>
                    <a:pt x="199" y="222"/>
                    <a:pt x="199" y="222"/>
                  </a:cubicBezTo>
                  <a:cubicBezTo>
                    <a:pt x="198" y="220"/>
                    <a:pt x="199" y="218"/>
                    <a:pt x="200" y="215"/>
                  </a:cubicBezTo>
                  <a:cubicBezTo>
                    <a:pt x="201" y="213"/>
                    <a:pt x="202" y="213"/>
                    <a:pt x="204" y="213"/>
                  </a:cubicBezTo>
                  <a:cubicBezTo>
                    <a:pt x="205" y="213"/>
                    <a:pt x="207" y="212"/>
                    <a:pt x="209" y="211"/>
                  </a:cubicBezTo>
                  <a:cubicBezTo>
                    <a:pt x="210" y="210"/>
                    <a:pt x="211" y="210"/>
                    <a:pt x="212" y="210"/>
                  </a:cubicBezTo>
                  <a:cubicBezTo>
                    <a:pt x="214" y="210"/>
                    <a:pt x="215" y="210"/>
                    <a:pt x="216" y="211"/>
                  </a:cubicBezTo>
                  <a:cubicBezTo>
                    <a:pt x="217" y="211"/>
                    <a:pt x="217" y="211"/>
                    <a:pt x="218" y="211"/>
                  </a:cubicBezTo>
                  <a:cubicBezTo>
                    <a:pt x="218" y="211"/>
                    <a:pt x="218" y="211"/>
                    <a:pt x="218" y="211"/>
                  </a:cubicBezTo>
                  <a:cubicBezTo>
                    <a:pt x="218" y="210"/>
                    <a:pt x="217" y="209"/>
                    <a:pt x="216" y="208"/>
                  </a:cubicBezTo>
                  <a:cubicBezTo>
                    <a:pt x="214" y="206"/>
                    <a:pt x="212" y="203"/>
                    <a:pt x="211" y="201"/>
                  </a:cubicBezTo>
                  <a:cubicBezTo>
                    <a:pt x="211" y="198"/>
                    <a:pt x="203" y="196"/>
                    <a:pt x="198" y="198"/>
                  </a:cubicBezTo>
                  <a:cubicBezTo>
                    <a:pt x="194" y="199"/>
                    <a:pt x="188" y="198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7"/>
                    <a:pt x="184" y="198"/>
                    <a:pt x="186" y="199"/>
                  </a:cubicBezTo>
                  <a:cubicBezTo>
                    <a:pt x="191" y="200"/>
                    <a:pt x="190" y="203"/>
                    <a:pt x="190" y="205"/>
                  </a:cubicBezTo>
                  <a:cubicBezTo>
                    <a:pt x="190" y="206"/>
                    <a:pt x="190" y="206"/>
                    <a:pt x="190" y="207"/>
                  </a:cubicBezTo>
                  <a:cubicBezTo>
                    <a:pt x="191" y="210"/>
                    <a:pt x="189" y="216"/>
                    <a:pt x="186" y="220"/>
                  </a:cubicBezTo>
                  <a:cubicBezTo>
                    <a:pt x="184" y="222"/>
                    <a:pt x="185" y="223"/>
                    <a:pt x="185" y="223"/>
                  </a:cubicBezTo>
                  <a:cubicBezTo>
                    <a:pt x="185" y="223"/>
                    <a:pt x="185" y="223"/>
                    <a:pt x="186" y="223"/>
                  </a:cubicBezTo>
                  <a:cubicBezTo>
                    <a:pt x="187" y="223"/>
                    <a:pt x="188" y="223"/>
                    <a:pt x="188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0" y="223"/>
                    <a:pt x="191" y="223"/>
                    <a:pt x="192" y="224"/>
                  </a:cubicBezTo>
                  <a:cubicBezTo>
                    <a:pt x="194" y="226"/>
                    <a:pt x="194" y="230"/>
                    <a:pt x="194" y="233"/>
                  </a:cubicBezTo>
                  <a:cubicBezTo>
                    <a:pt x="194" y="234"/>
                    <a:pt x="194" y="234"/>
                    <a:pt x="194" y="234"/>
                  </a:cubicBezTo>
                  <a:cubicBezTo>
                    <a:pt x="194" y="237"/>
                    <a:pt x="193" y="238"/>
                    <a:pt x="192" y="239"/>
                  </a:cubicBezTo>
                  <a:cubicBezTo>
                    <a:pt x="191" y="241"/>
                    <a:pt x="190" y="241"/>
                    <a:pt x="190" y="243"/>
                  </a:cubicBezTo>
                  <a:cubicBezTo>
                    <a:pt x="190" y="244"/>
                    <a:pt x="189" y="245"/>
                    <a:pt x="189" y="245"/>
                  </a:cubicBezTo>
                  <a:cubicBezTo>
                    <a:pt x="188" y="245"/>
                    <a:pt x="187" y="244"/>
                    <a:pt x="186" y="244"/>
                  </a:cubicBezTo>
                  <a:cubicBezTo>
                    <a:pt x="186" y="244"/>
                    <a:pt x="185" y="243"/>
                    <a:pt x="185" y="243"/>
                  </a:cubicBezTo>
                  <a:cubicBezTo>
                    <a:pt x="185" y="244"/>
                    <a:pt x="184" y="244"/>
                    <a:pt x="184" y="244"/>
                  </a:cubicBezTo>
                  <a:cubicBezTo>
                    <a:pt x="182" y="244"/>
                    <a:pt x="181" y="241"/>
                    <a:pt x="180" y="239"/>
                  </a:cubicBezTo>
                  <a:cubicBezTo>
                    <a:pt x="180" y="238"/>
                    <a:pt x="177" y="238"/>
                    <a:pt x="175" y="238"/>
                  </a:cubicBezTo>
                  <a:cubicBezTo>
                    <a:pt x="173" y="238"/>
                    <a:pt x="171" y="238"/>
                    <a:pt x="169" y="238"/>
                  </a:cubicBezTo>
                  <a:cubicBezTo>
                    <a:pt x="167" y="237"/>
                    <a:pt x="165" y="238"/>
                    <a:pt x="163" y="241"/>
                  </a:cubicBezTo>
                  <a:cubicBezTo>
                    <a:pt x="161" y="244"/>
                    <a:pt x="155" y="245"/>
                    <a:pt x="153" y="246"/>
                  </a:cubicBezTo>
                  <a:cubicBezTo>
                    <a:pt x="151" y="246"/>
                    <a:pt x="148" y="248"/>
                    <a:pt x="146" y="250"/>
                  </a:cubicBezTo>
                  <a:cubicBezTo>
                    <a:pt x="145" y="252"/>
                    <a:pt x="143" y="253"/>
                    <a:pt x="142" y="253"/>
                  </a:cubicBezTo>
                  <a:cubicBezTo>
                    <a:pt x="141" y="254"/>
                    <a:pt x="141" y="255"/>
                    <a:pt x="140" y="256"/>
                  </a:cubicBezTo>
                  <a:cubicBezTo>
                    <a:pt x="140" y="258"/>
                    <a:pt x="141" y="260"/>
                    <a:pt x="143" y="262"/>
                  </a:cubicBezTo>
                  <a:cubicBezTo>
                    <a:pt x="147" y="265"/>
                    <a:pt x="149" y="268"/>
                    <a:pt x="148" y="271"/>
                  </a:cubicBezTo>
                  <a:cubicBezTo>
                    <a:pt x="148" y="273"/>
                    <a:pt x="146" y="274"/>
                    <a:pt x="142" y="274"/>
                  </a:cubicBezTo>
                  <a:cubicBezTo>
                    <a:pt x="140" y="274"/>
                    <a:pt x="134" y="273"/>
                    <a:pt x="133" y="271"/>
                  </a:cubicBezTo>
                  <a:cubicBezTo>
                    <a:pt x="132" y="270"/>
                    <a:pt x="127" y="269"/>
                    <a:pt x="124" y="269"/>
                  </a:cubicBezTo>
                  <a:cubicBezTo>
                    <a:pt x="123" y="269"/>
                    <a:pt x="122" y="269"/>
                    <a:pt x="122" y="269"/>
                  </a:cubicBezTo>
                  <a:cubicBezTo>
                    <a:pt x="122" y="269"/>
                    <a:pt x="122" y="269"/>
                    <a:pt x="122" y="269"/>
                  </a:cubicBezTo>
                  <a:cubicBezTo>
                    <a:pt x="120" y="269"/>
                    <a:pt x="118" y="267"/>
                    <a:pt x="115" y="265"/>
                  </a:cubicBezTo>
                  <a:cubicBezTo>
                    <a:pt x="113" y="263"/>
                    <a:pt x="110" y="261"/>
                    <a:pt x="109" y="261"/>
                  </a:cubicBezTo>
                  <a:cubicBezTo>
                    <a:pt x="109" y="261"/>
                    <a:pt x="109" y="261"/>
                    <a:pt x="109" y="261"/>
                  </a:cubicBezTo>
                  <a:cubicBezTo>
                    <a:pt x="106" y="261"/>
                    <a:pt x="104" y="265"/>
                    <a:pt x="103" y="267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3" y="267"/>
                    <a:pt x="103" y="268"/>
                    <a:pt x="104" y="269"/>
                  </a:cubicBezTo>
                  <a:cubicBezTo>
                    <a:pt x="105" y="270"/>
                    <a:pt x="106" y="271"/>
                    <a:pt x="106" y="272"/>
                  </a:cubicBezTo>
                  <a:cubicBezTo>
                    <a:pt x="108" y="276"/>
                    <a:pt x="114" y="276"/>
                    <a:pt x="117" y="276"/>
                  </a:cubicBezTo>
                  <a:cubicBezTo>
                    <a:pt x="118" y="276"/>
                    <a:pt x="119" y="276"/>
                    <a:pt x="119" y="277"/>
                  </a:cubicBezTo>
                  <a:cubicBezTo>
                    <a:pt x="120" y="279"/>
                    <a:pt x="119" y="282"/>
                    <a:pt x="118" y="284"/>
                  </a:cubicBezTo>
                  <a:cubicBezTo>
                    <a:pt x="118" y="286"/>
                    <a:pt x="114" y="287"/>
                    <a:pt x="112" y="287"/>
                  </a:cubicBezTo>
                  <a:cubicBezTo>
                    <a:pt x="110" y="287"/>
                    <a:pt x="109" y="286"/>
                    <a:pt x="108" y="285"/>
                  </a:cubicBezTo>
                  <a:cubicBezTo>
                    <a:pt x="108" y="285"/>
                    <a:pt x="106" y="285"/>
                    <a:pt x="104" y="285"/>
                  </a:cubicBezTo>
                  <a:cubicBezTo>
                    <a:pt x="102" y="285"/>
                    <a:pt x="99" y="285"/>
                    <a:pt x="99" y="282"/>
                  </a:cubicBezTo>
                  <a:cubicBezTo>
                    <a:pt x="99" y="280"/>
                    <a:pt x="95" y="277"/>
                    <a:pt x="90" y="277"/>
                  </a:cubicBezTo>
                  <a:cubicBezTo>
                    <a:pt x="87" y="278"/>
                    <a:pt x="86" y="277"/>
                    <a:pt x="85" y="276"/>
                  </a:cubicBezTo>
                  <a:cubicBezTo>
                    <a:pt x="83" y="275"/>
                    <a:pt x="83" y="273"/>
                    <a:pt x="83" y="270"/>
                  </a:cubicBezTo>
                  <a:cubicBezTo>
                    <a:pt x="83" y="268"/>
                    <a:pt x="82" y="266"/>
                    <a:pt x="82" y="265"/>
                  </a:cubicBezTo>
                  <a:cubicBezTo>
                    <a:pt x="81" y="264"/>
                    <a:pt x="80" y="263"/>
                    <a:pt x="80" y="262"/>
                  </a:cubicBezTo>
                  <a:cubicBezTo>
                    <a:pt x="80" y="261"/>
                    <a:pt x="80" y="260"/>
                    <a:pt x="80" y="260"/>
                  </a:cubicBezTo>
                  <a:cubicBezTo>
                    <a:pt x="80" y="258"/>
                    <a:pt x="79" y="255"/>
                    <a:pt x="81" y="254"/>
                  </a:cubicBezTo>
                  <a:cubicBezTo>
                    <a:pt x="82" y="253"/>
                    <a:pt x="82" y="252"/>
                    <a:pt x="82" y="250"/>
                  </a:cubicBezTo>
                  <a:cubicBezTo>
                    <a:pt x="82" y="249"/>
                    <a:pt x="82" y="248"/>
                    <a:pt x="82" y="247"/>
                  </a:cubicBezTo>
                  <a:cubicBezTo>
                    <a:pt x="82" y="247"/>
                    <a:pt x="81" y="246"/>
                    <a:pt x="80" y="245"/>
                  </a:cubicBezTo>
                  <a:cubicBezTo>
                    <a:pt x="79" y="243"/>
                    <a:pt x="76" y="242"/>
                    <a:pt x="74" y="242"/>
                  </a:cubicBezTo>
                  <a:cubicBezTo>
                    <a:pt x="71" y="242"/>
                    <a:pt x="70" y="240"/>
                    <a:pt x="69" y="239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3" y="236"/>
                    <a:pt x="56" y="230"/>
                    <a:pt x="55" y="227"/>
                  </a:cubicBezTo>
                  <a:cubicBezTo>
                    <a:pt x="55" y="226"/>
                    <a:pt x="53" y="225"/>
                    <a:pt x="53" y="225"/>
                  </a:cubicBezTo>
                  <a:cubicBezTo>
                    <a:pt x="52" y="225"/>
                    <a:pt x="51" y="224"/>
                    <a:pt x="51" y="223"/>
                  </a:cubicBezTo>
                  <a:cubicBezTo>
                    <a:pt x="51" y="223"/>
                    <a:pt x="51" y="222"/>
                    <a:pt x="52" y="222"/>
                  </a:cubicBezTo>
                  <a:cubicBezTo>
                    <a:pt x="52" y="222"/>
                    <a:pt x="53" y="222"/>
                    <a:pt x="54" y="222"/>
                  </a:cubicBezTo>
                  <a:cubicBezTo>
                    <a:pt x="56" y="222"/>
                    <a:pt x="59" y="223"/>
                    <a:pt x="62" y="226"/>
                  </a:cubicBezTo>
                  <a:cubicBezTo>
                    <a:pt x="65" y="229"/>
                    <a:pt x="70" y="231"/>
                    <a:pt x="77" y="232"/>
                  </a:cubicBezTo>
                  <a:cubicBezTo>
                    <a:pt x="81" y="233"/>
                    <a:pt x="84" y="234"/>
                    <a:pt x="87" y="235"/>
                  </a:cubicBezTo>
                  <a:cubicBezTo>
                    <a:pt x="90" y="236"/>
                    <a:pt x="92" y="237"/>
                    <a:pt x="97" y="238"/>
                  </a:cubicBezTo>
                  <a:cubicBezTo>
                    <a:pt x="101" y="239"/>
                    <a:pt x="101" y="239"/>
                    <a:pt x="101" y="239"/>
                  </a:cubicBezTo>
                  <a:cubicBezTo>
                    <a:pt x="108" y="240"/>
                    <a:pt x="113" y="241"/>
                    <a:pt x="123" y="243"/>
                  </a:cubicBezTo>
                  <a:cubicBezTo>
                    <a:pt x="124" y="243"/>
                    <a:pt x="124" y="243"/>
                    <a:pt x="125" y="243"/>
                  </a:cubicBezTo>
                  <a:cubicBezTo>
                    <a:pt x="137" y="243"/>
                    <a:pt x="151" y="232"/>
                    <a:pt x="155" y="228"/>
                  </a:cubicBezTo>
                  <a:cubicBezTo>
                    <a:pt x="157" y="226"/>
                    <a:pt x="155" y="223"/>
                    <a:pt x="154" y="220"/>
                  </a:cubicBezTo>
                  <a:cubicBezTo>
                    <a:pt x="154" y="218"/>
                    <a:pt x="153" y="217"/>
                    <a:pt x="153" y="216"/>
                  </a:cubicBezTo>
                  <a:cubicBezTo>
                    <a:pt x="153" y="215"/>
                    <a:pt x="152" y="214"/>
                    <a:pt x="151" y="214"/>
                  </a:cubicBezTo>
                  <a:cubicBezTo>
                    <a:pt x="149" y="213"/>
                    <a:pt x="148" y="212"/>
                    <a:pt x="147" y="211"/>
                  </a:cubicBezTo>
                  <a:cubicBezTo>
                    <a:pt x="146" y="209"/>
                    <a:pt x="143" y="206"/>
                    <a:pt x="139" y="206"/>
                  </a:cubicBezTo>
                  <a:cubicBezTo>
                    <a:pt x="136" y="206"/>
                    <a:pt x="134" y="204"/>
                    <a:pt x="133" y="203"/>
                  </a:cubicBezTo>
                  <a:cubicBezTo>
                    <a:pt x="132" y="202"/>
                    <a:pt x="131" y="201"/>
                    <a:pt x="130" y="201"/>
                  </a:cubicBezTo>
                  <a:cubicBezTo>
                    <a:pt x="129" y="201"/>
                    <a:pt x="129" y="201"/>
                    <a:pt x="128" y="201"/>
                  </a:cubicBezTo>
                  <a:cubicBezTo>
                    <a:pt x="125" y="201"/>
                    <a:pt x="122" y="199"/>
                    <a:pt x="114" y="194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03" y="186"/>
                    <a:pt x="91" y="182"/>
                    <a:pt x="87" y="182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5" y="183"/>
                    <a:pt x="84" y="183"/>
                    <a:pt x="83" y="183"/>
                  </a:cubicBezTo>
                  <a:cubicBezTo>
                    <a:pt x="82" y="183"/>
                    <a:pt x="81" y="183"/>
                    <a:pt x="80" y="181"/>
                  </a:cubicBezTo>
                  <a:cubicBezTo>
                    <a:pt x="79" y="180"/>
                    <a:pt x="78" y="180"/>
                    <a:pt x="77" y="180"/>
                  </a:cubicBezTo>
                  <a:cubicBezTo>
                    <a:pt x="76" y="180"/>
                    <a:pt x="74" y="180"/>
                    <a:pt x="73" y="181"/>
                  </a:cubicBezTo>
                  <a:cubicBezTo>
                    <a:pt x="72" y="182"/>
                    <a:pt x="70" y="182"/>
                    <a:pt x="68" y="181"/>
                  </a:cubicBezTo>
                  <a:cubicBezTo>
                    <a:pt x="66" y="181"/>
                    <a:pt x="64" y="180"/>
                    <a:pt x="62" y="181"/>
                  </a:cubicBezTo>
                  <a:cubicBezTo>
                    <a:pt x="62" y="181"/>
                    <a:pt x="61" y="181"/>
                    <a:pt x="60" y="181"/>
                  </a:cubicBezTo>
                  <a:cubicBezTo>
                    <a:pt x="57" y="181"/>
                    <a:pt x="55" y="180"/>
                    <a:pt x="55" y="178"/>
                  </a:cubicBezTo>
                  <a:cubicBezTo>
                    <a:pt x="54" y="177"/>
                    <a:pt x="54" y="176"/>
                    <a:pt x="55" y="176"/>
                  </a:cubicBezTo>
                  <a:cubicBezTo>
                    <a:pt x="56" y="175"/>
                    <a:pt x="58" y="174"/>
                    <a:pt x="60" y="174"/>
                  </a:cubicBezTo>
                  <a:cubicBezTo>
                    <a:pt x="61" y="174"/>
                    <a:pt x="63" y="174"/>
                    <a:pt x="63" y="174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3" y="173"/>
                    <a:pt x="62" y="173"/>
                    <a:pt x="62" y="173"/>
                  </a:cubicBezTo>
                  <a:cubicBezTo>
                    <a:pt x="61" y="173"/>
                    <a:pt x="59" y="173"/>
                    <a:pt x="56" y="171"/>
                  </a:cubicBezTo>
                  <a:cubicBezTo>
                    <a:pt x="55" y="170"/>
                    <a:pt x="54" y="170"/>
                    <a:pt x="53" y="170"/>
                  </a:cubicBezTo>
                  <a:cubicBezTo>
                    <a:pt x="51" y="170"/>
                    <a:pt x="50" y="171"/>
                    <a:pt x="50" y="172"/>
                  </a:cubicBezTo>
                  <a:cubicBezTo>
                    <a:pt x="49" y="174"/>
                    <a:pt x="48" y="175"/>
                    <a:pt x="46" y="175"/>
                  </a:cubicBezTo>
                  <a:cubicBezTo>
                    <a:pt x="45" y="175"/>
                    <a:pt x="43" y="174"/>
                    <a:pt x="42" y="173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9" y="176"/>
                    <a:pt x="39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8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5" y="176"/>
                  </a:cubicBezTo>
                  <a:cubicBezTo>
                    <a:pt x="34" y="176"/>
                    <a:pt x="33" y="177"/>
                    <a:pt x="31" y="178"/>
                  </a:cubicBezTo>
                  <a:cubicBezTo>
                    <a:pt x="30" y="179"/>
                    <a:pt x="28" y="181"/>
                    <a:pt x="26" y="181"/>
                  </a:cubicBezTo>
                  <a:cubicBezTo>
                    <a:pt x="25" y="181"/>
                    <a:pt x="23" y="181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0" y="184"/>
                    <a:pt x="19" y="185"/>
                    <a:pt x="19" y="186"/>
                  </a:cubicBezTo>
                  <a:cubicBezTo>
                    <a:pt x="19" y="189"/>
                    <a:pt x="17" y="189"/>
                    <a:pt x="16" y="189"/>
                  </a:cubicBezTo>
                  <a:cubicBezTo>
                    <a:pt x="15" y="189"/>
                    <a:pt x="15" y="189"/>
                    <a:pt x="15" y="190"/>
                  </a:cubicBezTo>
                  <a:cubicBezTo>
                    <a:pt x="15" y="192"/>
                    <a:pt x="15" y="194"/>
                    <a:pt x="13" y="196"/>
                  </a:cubicBezTo>
                  <a:cubicBezTo>
                    <a:pt x="12" y="197"/>
                    <a:pt x="12" y="197"/>
                    <a:pt x="13" y="199"/>
                  </a:cubicBezTo>
                  <a:cubicBezTo>
                    <a:pt x="14" y="200"/>
                    <a:pt x="14" y="200"/>
                    <a:pt x="15" y="201"/>
                  </a:cubicBezTo>
                  <a:cubicBezTo>
                    <a:pt x="16" y="203"/>
                    <a:pt x="18" y="204"/>
                    <a:pt x="19" y="204"/>
                  </a:cubicBezTo>
                  <a:cubicBezTo>
                    <a:pt x="20" y="204"/>
                    <a:pt x="21" y="205"/>
                    <a:pt x="21" y="205"/>
                  </a:cubicBezTo>
                  <a:cubicBezTo>
                    <a:pt x="22" y="206"/>
                    <a:pt x="30" y="211"/>
                    <a:pt x="30" y="214"/>
                  </a:cubicBezTo>
                  <a:cubicBezTo>
                    <a:pt x="30" y="217"/>
                    <a:pt x="26" y="221"/>
                    <a:pt x="23" y="223"/>
                  </a:cubicBezTo>
                  <a:cubicBezTo>
                    <a:pt x="23" y="223"/>
                    <a:pt x="23" y="223"/>
                    <a:pt x="22" y="223"/>
                  </a:cubicBezTo>
                  <a:cubicBezTo>
                    <a:pt x="21" y="224"/>
                    <a:pt x="20" y="226"/>
                    <a:pt x="19" y="228"/>
                  </a:cubicBezTo>
                  <a:cubicBezTo>
                    <a:pt x="19" y="228"/>
                    <a:pt x="19" y="228"/>
                    <a:pt x="19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30"/>
                    <a:pt x="21" y="231"/>
                    <a:pt x="22" y="232"/>
                  </a:cubicBezTo>
                  <a:cubicBezTo>
                    <a:pt x="23" y="234"/>
                    <a:pt x="25" y="236"/>
                    <a:pt x="26" y="239"/>
                  </a:cubicBezTo>
                  <a:cubicBezTo>
                    <a:pt x="28" y="241"/>
                    <a:pt x="29" y="244"/>
                    <a:pt x="30" y="246"/>
                  </a:cubicBezTo>
                  <a:cubicBezTo>
                    <a:pt x="31" y="248"/>
                    <a:pt x="32" y="249"/>
                    <a:pt x="32" y="250"/>
                  </a:cubicBezTo>
                  <a:cubicBezTo>
                    <a:pt x="32" y="250"/>
                    <a:pt x="31" y="250"/>
                    <a:pt x="31" y="251"/>
                  </a:cubicBezTo>
                  <a:cubicBezTo>
                    <a:pt x="31" y="251"/>
                    <a:pt x="30" y="252"/>
                    <a:pt x="30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28" y="252"/>
                    <a:pt x="27" y="253"/>
                    <a:pt x="26" y="253"/>
                  </a:cubicBezTo>
                  <a:cubicBezTo>
                    <a:pt x="25" y="255"/>
                    <a:pt x="26" y="257"/>
                    <a:pt x="27" y="259"/>
                  </a:cubicBezTo>
                  <a:cubicBezTo>
                    <a:pt x="28" y="260"/>
                    <a:pt x="28" y="261"/>
                    <a:pt x="28" y="261"/>
                  </a:cubicBezTo>
                  <a:cubicBezTo>
                    <a:pt x="29" y="263"/>
                    <a:pt x="27" y="264"/>
                    <a:pt x="26" y="264"/>
                  </a:cubicBezTo>
                  <a:cubicBezTo>
                    <a:pt x="26" y="264"/>
                    <a:pt x="26" y="265"/>
                    <a:pt x="26" y="265"/>
                  </a:cubicBezTo>
                  <a:cubicBezTo>
                    <a:pt x="26" y="265"/>
                    <a:pt x="27" y="266"/>
                    <a:pt x="28" y="266"/>
                  </a:cubicBezTo>
                  <a:cubicBezTo>
                    <a:pt x="30" y="267"/>
                    <a:pt x="31" y="267"/>
                    <a:pt x="31" y="268"/>
                  </a:cubicBezTo>
                  <a:cubicBezTo>
                    <a:pt x="31" y="269"/>
                    <a:pt x="31" y="270"/>
                    <a:pt x="30" y="271"/>
                  </a:cubicBezTo>
                  <a:cubicBezTo>
                    <a:pt x="29" y="272"/>
                    <a:pt x="29" y="273"/>
                    <a:pt x="29" y="274"/>
                  </a:cubicBezTo>
                  <a:cubicBezTo>
                    <a:pt x="30" y="274"/>
                    <a:pt x="30" y="275"/>
                    <a:pt x="31" y="275"/>
                  </a:cubicBezTo>
                  <a:cubicBezTo>
                    <a:pt x="31" y="275"/>
                    <a:pt x="32" y="275"/>
                    <a:pt x="32" y="276"/>
                  </a:cubicBezTo>
                  <a:cubicBezTo>
                    <a:pt x="34" y="277"/>
                    <a:pt x="35" y="278"/>
                    <a:pt x="36" y="280"/>
                  </a:cubicBezTo>
                  <a:cubicBezTo>
                    <a:pt x="36" y="283"/>
                    <a:pt x="33" y="284"/>
                    <a:pt x="31" y="285"/>
                  </a:cubicBezTo>
                  <a:cubicBezTo>
                    <a:pt x="30" y="285"/>
                    <a:pt x="29" y="286"/>
                    <a:pt x="29" y="286"/>
                  </a:cubicBezTo>
                  <a:cubicBezTo>
                    <a:pt x="29" y="287"/>
                    <a:pt x="32" y="289"/>
                    <a:pt x="34" y="290"/>
                  </a:cubicBezTo>
                  <a:cubicBezTo>
                    <a:pt x="37" y="292"/>
                    <a:pt x="40" y="294"/>
                    <a:pt x="43" y="297"/>
                  </a:cubicBezTo>
                  <a:cubicBezTo>
                    <a:pt x="47" y="302"/>
                    <a:pt x="47" y="304"/>
                    <a:pt x="46" y="307"/>
                  </a:cubicBezTo>
                  <a:cubicBezTo>
                    <a:pt x="45" y="310"/>
                    <a:pt x="41" y="312"/>
                    <a:pt x="38" y="315"/>
                  </a:cubicBezTo>
                  <a:cubicBezTo>
                    <a:pt x="34" y="318"/>
                    <a:pt x="30" y="320"/>
                    <a:pt x="29" y="323"/>
                  </a:cubicBezTo>
                  <a:cubicBezTo>
                    <a:pt x="27" y="327"/>
                    <a:pt x="23" y="330"/>
                    <a:pt x="19" y="332"/>
                  </a:cubicBezTo>
                  <a:cubicBezTo>
                    <a:pt x="16" y="334"/>
                    <a:pt x="13" y="335"/>
                    <a:pt x="12" y="337"/>
                  </a:cubicBezTo>
                  <a:cubicBezTo>
                    <a:pt x="11" y="338"/>
                    <a:pt x="11" y="338"/>
                    <a:pt x="10" y="339"/>
                  </a:cubicBezTo>
                  <a:cubicBezTo>
                    <a:pt x="10" y="339"/>
                    <a:pt x="10" y="339"/>
                    <a:pt x="10" y="339"/>
                  </a:cubicBezTo>
                  <a:cubicBezTo>
                    <a:pt x="9" y="340"/>
                    <a:pt x="9" y="341"/>
                    <a:pt x="8" y="342"/>
                  </a:cubicBezTo>
                  <a:cubicBezTo>
                    <a:pt x="9" y="341"/>
                    <a:pt x="9" y="341"/>
                    <a:pt x="10" y="341"/>
                  </a:cubicBezTo>
                  <a:cubicBezTo>
                    <a:pt x="10" y="341"/>
                    <a:pt x="11" y="341"/>
                    <a:pt x="11" y="341"/>
                  </a:cubicBezTo>
                  <a:cubicBezTo>
                    <a:pt x="13" y="341"/>
                    <a:pt x="14" y="343"/>
                    <a:pt x="15" y="345"/>
                  </a:cubicBezTo>
                  <a:cubicBezTo>
                    <a:pt x="16" y="346"/>
                    <a:pt x="17" y="348"/>
                    <a:pt x="18" y="348"/>
                  </a:cubicBezTo>
                  <a:cubicBezTo>
                    <a:pt x="19" y="349"/>
                    <a:pt x="21" y="349"/>
                    <a:pt x="23" y="349"/>
                  </a:cubicBezTo>
                  <a:cubicBezTo>
                    <a:pt x="25" y="349"/>
                    <a:pt x="27" y="349"/>
                    <a:pt x="28" y="351"/>
                  </a:cubicBezTo>
                  <a:cubicBezTo>
                    <a:pt x="29" y="352"/>
                    <a:pt x="29" y="352"/>
                    <a:pt x="29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4"/>
                  </a:cubicBezTo>
                  <a:cubicBezTo>
                    <a:pt x="20" y="353"/>
                    <a:pt x="19" y="354"/>
                    <a:pt x="17" y="355"/>
                  </a:cubicBezTo>
                  <a:cubicBezTo>
                    <a:pt x="16" y="356"/>
                    <a:pt x="14" y="356"/>
                    <a:pt x="11" y="357"/>
                  </a:cubicBezTo>
                  <a:cubicBezTo>
                    <a:pt x="9" y="358"/>
                    <a:pt x="8" y="359"/>
                    <a:pt x="7" y="360"/>
                  </a:cubicBezTo>
                  <a:cubicBezTo>
                    <a:pt x="7" y="360"/>
                    <a:pt x="7" y="361"/>
                    <a:pt x="7" y="361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7" y="361"/>
                    <a:pt x="7" y="361"/>
                    <a:pt x="7" y="362"/>
                  </a:cubicBezTo>
                  <a:cubicBezTo>
                    <a:pt x="7" y="362"/>
                    <a:pt x="7" y="362"/>
                    <a:pt x="7" y="362"/>
                  </a:cubicBezTo>
                  <a:cubicBezTo>
                    <a:pt x="7" y="362"/>
                    <a:pt x="7" y="362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5" y="367"/>
                    <a:pt x="5" y="368"/>
                    <a:pt x="4" y="369"/>
                  </a:cubicBezTo>
                  <a:cubicBezTo>
                    <a:pt x="3" y="370"/>
                    <a:pt x="2" y="371"/>
                    <a:pt x="2" y="372"/>
                  </a:cubicBezTo>
                  <a:cubicBezTo>
                    <a:pt x="1" y="373"/>
                    <a:pt x="1" y="373"/>
                    <a:pt x="0" y="374"/>
                  </a:cubicBezTo>
                  <a:cubicBezTo>
                    <a:pt x="0" y="375"/>
                    <a:pt x="1" y="376"/>
                    <a:pt x="1" y="377"/>
                  </a:cubicBezTo>
                  <a:cubicBezTo>
                    <a:pt x="1" y="378"/>
                    <a:pt x="1" y="379"/>
                    <a:pt x="1" y="380"/>
                  </a:cubicBezTo>
                  <a:cubicBezTo>
                    <a:pt x="1" y="382"/>
                    <a:pt x="2" y="383"/>
                    <a:pt x="2" y="384"/>
                  </a:cubicBezTo>
                  <a:cubicBezTo>
                    <a:pt x="3" y="384"/>
                    <a:pt x="3" y="385"/>
                    <a:pt x="3" y="385"/>
                  </a:cubicBezTo>
                  <a:cubicBezTo>
                    <a:pt x="4" y="386"/>
                    <a:pt x="4" y="386"/>
                    <a:pt x="4" y="386"/>
                  </a:cubicBezTo>
                  <a:cubicBezTo>
                    <a:pt x="4" y="387"/>
                    <a:pt x="4" y="387"/>
                    <a:pt x="4" y="388"/>
                  </a:cubicBezTo>
                  <a:cubicBezTo>
                    <a:pt x="4" y="389"/>
                    <a:pt x="3" y="390"/>
                    <a:pt x="2" y="390"/>
                  </a:cubicBezTo>
                  <a:cubicBezTo>
                    <a:pt x="1" y="390"/>
                    <a:pt x="1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" y="394"/>
                    <a:pt x="1" y="394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5"/>
                    <a:pt x="2" y="395"/>
                    <a:pt x="2" y="395"/>
                  </a:cubicBezTo>
                  <a:cubicBezTo>
                    <a:pt x="2" y="395"/>
                    <a:pt x="2" y="395"/>
                    <a:pt x="2" y="395"/>
                  </a:cubicBezTo>
                  <a:cubicBezTo>
                    <a:pt x="4" y="397"/>
                    <a:pt x="4" y="400"/>
                    <a:pt x="4" y="402"/>
                  </a:cubicBezTo>
                  <a:cubicBezTo>
                    <a:pt x="4" y="402"/>
                    <a:pt x="4" y="402"/>
                    <a:pt x="3" y="403"/>
                  </a:cubicBezTo>
                  <a:cubicBezTo>
                    <a:pt x="3" y="403"/>
                    <a:pt x="4" y="405"/>
                    <a:pt x="7" y="408"/>
                  </a:cubicBezTo>
                  <a:cubicBezTo>
                    <a:pt x="8" y="409"/>
                    <a:pt x="8" y="411"/>
                    <a:pt x="9" y="413"/>
                  </a:cubicBezTo>
                  <a:cubicBezTo>
                    <a:pt x="9" y="414"/>
                    <a:pt x="9" y="415"/>
                    <a:pt x="9" y="415"/>
                  </a:cubicBezTo>
                  <a:cubicBezTo>
                    <a:pt x="9" y="415"/>
                    <a:pt x="9" y="415"/>
                    <a:pt x="9" y="416"/>
                  </a:cubicBezTo>
                  <a:cubicBezTo>
                    <a:pt x="9" y="416"/>
                    <a:pt x="10" y="416"/>
                    <a:pt x="10" y="416"/>
                  </a:cubicBezTo>
                  <a:cubicBezTo>
                    <a:pt x="11" y="417"/>
                    <a:pt x="13" y="418"/>
                    <a:pt x="15" y="417"/>
                  </a:cubicBezTo>
                  <a:cubicBezTo>
                    <a:pt x="18" y="417"/>
                    <a:pt x="20" y="418"/>
                    <a:pt x="22" y="421"/>
                  </a:cubicBezTo>
                  <a:cubicBezTo>
                    <a:pt x="22" y="421"/>
                    <a:pt x="22" y="421"/>
                    <a:pt x="23" y="421"/>
                  </a:cubicBezTo>
                  <a:cubicBezTo>
                    <a:pt x="24" y="421"/>
                    <a:pt x="25" y="421"/>
                    <a:pt x="26" y="420"/>
                  </a:cubicBezTo>
                  <a:cubicBezTo>
                    <a:pt x="26" y="420"/>
                    <a:pt x="26" y="420"/>
                    <a:pt x="26" y="420"/>
                  </a:cubicBezTo>
                  <a:cubicBezTo>
                    <a:pt x="27" y="420"/>
                    <a:pt x="27" y="420"/>
                    <a:pt x="28" y="420"/>
                  </a:cubicBezTo>
                  <a:cubicBezTo>
                    <a:pt x="31" y="420"/>
                    <a:pt x="35" y="422"/>
                    <a:pt x="37" y="423"/>
                  </a:cubicBezTo>
                  <a:cubicBezTo>
                    <a:pt x="38" y="423"/>
                    <a:pt x="38" y="423"/>
                    <a:pt x="38" y="423"/>
                  </a:cubicBezTo>
                  <a:cubicBezTo>
                    <a:pt x="39" y="424"/>
                    <a:pt x="39" y="426"/>
                    <a:pt x="39" y="429"/>
                  </a:cubicBezTo>
                  <a:cubicBezTo>
                    <a:pt x="39" y="430"/>
                    <a:pt x="39" y="431"/>
                    <a:pt x="39" y="432"/>
                  </a:cubicBezTo>
                  <a:cubicBezTo>
                    <a:pt x="39" y="433"/>
                    <a:pt x="39" y="434"/>
                    <a:pt x="39" y="435"/>
                  </a:cubicBezTo>
                  <a:cubicBezTo>
                    <a:pt x="39" y="435"/>
                    <a:pt x="39" y="436"/>
                    <a:pt x="39" y="436"/>
                  </a:cubicBezTo>
                  <a:cubicBezTo>
                    <a:pt x="39" y="437"/>
                    <a:pt x="39" y="438"/>
                    <a:pt x="40" y="439"/>
                  </a:cubicBezTo>
                  <a:cubicBezTo>
                    <a:pt x="42" y="440"/>
                    <a:pt x="42" y="442"/>
                    <a:pt x="43" y="443"/>
                  </a:cubicBezTo>
                  <a:cubicBezTo>
                    <a:pt x="43" y="444"/>
                    <a:pt x="44" y="445"/>
                    <a:pt x="45" y="446"/>
                  </a:cubicBezTo>
                  <a:cubicBezTo>
                    <a:pt x="47" y="447"/>
                    <a:pt x="48" y="449"/>
                    <a:pt x="50" y="450"/>
                  </a:cubicBezTo>
                  <a:cubicBezTo>
                    <a:pt x="50" y="451"/>
                    <a:pt x="51" y="452"/>
                    <a:pt x="51" y="452"/>
                  </a:cubicBezTo>
                  <a:cubicBezTo>
                    <a:pt x="52" y="452"/>
                    <a:pt x="52" y="452"/>
                    <a:pt x="52" y="452"/>
                  </a:cubicBezTo>
                  <a:cubicBezTo>
                    <a:pt x="55" y="453"/>
                    <a:pt x="58" y="456"/>
                    <a:pt x="58" y="459"/>
                  </a:cubicBezTo>
                  <a:cubicBezTo>
                    <a:pt x="59" y="462"/>
                    <a:pt x="55" y="464"/>
                    <a:pt x="52" y="465"/>
                  </a:cubicBezTo>
                  <a:cubicBezTo>
                    <a:pt x="52" y="465"/>
                    <a:pt x="51" y="465"/>
                    <a:pt x="51" y="465"/>
                  </a:cubicBezTo>
                  <a:cubicBezTo>
                    <a:pt x="51" y="465"/>
                    <a:pt x="51" y="465"/>
                    <a:pt x="51" y="465"/>
                  </a:cubicBezTo>
                  <a:cubicBezTo>
                    <a:pt x="51" y="465"/>
                    <a:pt x="50" y="465"/>
                    <a:pt x="50" y="465"/>
                  </a:cubicBezTo>
                  <a:cubicBezTo>
                    <a:pt x="50" y="465"/>
                    <a:pt x="50" y="465"/>
                    <a:pt x="50" y="465"/>
                  </a:cubicBezTo>
                  <a:cubicBezTo>
                    <a:pt x="49" y="465"/>
                    <a:pt x="49" y="465"/>
                    <a:pt x="49" y="465"/>
                  </a:cubicBezTo>
                  <a:cubicBezTo>
                    <a:pt x="48" y="465"/>
                    <a:pt x="48" y="464"/>
                    <a:pt x="47" y="464"/>
                  </a:cubicBezTo>
                  <a:cubicBezTo>
                    <a:pt x="46" y="464"/>
                    <a:pt x="45" y="463"/>
                    <a:pt x="45" y="463"/>
                  </a:cubicBezTo>
                  <a:cubicBezTo>
                    <a:pt x="45" y="463"/>
                    <a:pt x="45" y="463"/>
                    <a:pt x="45" y="463"/>
                  </a:cubicBezTo>
                  <a:cubicBezTo>
                    <a:pt x="44" y="464"/>
                    <a:pt x="44" y="466"/>
                    <a:pt x="45" y="468"/>
                  </a:cubicBezTo>
                  <a:cubicBezTo>
                    <a:pt x="46" y="470"/>
                    <a:pt x="46" y="471"/>
                    <a:pt x="46" y="473"/>
                  </a:cubicBezTo>
                  <a:cubicBezTo>
                    <a:pt x="47" y="474"/>
                    <a:pt x="47" y="474"/>
                    <a:pt x="47" y="475"/>
                  </a:cubicBezTo>
                  <a:cubicBezTo>
                    <a:pt x="47" y="475"/>
                    <a:pt x="47" y="475"/>
                    <a:pt x="47" y="476"/>
                  </a:cubicBezTo>
                  <a:cubicBezTo>
                    <a:pt x="47" y="476"/>
                    <a:pt x="47" y="476"/>
                    <a:pt x="47" y="476"/>
                  </a:cubicBezTo>
                  <a:cubicBezTo>
                    <a:pt x="47" y="477"/>
                    <a:pt x="48" y="477"/>
                    <a:pt x="48" y="477"/>
                  </a:cubicBezTo>
                  <a:cubicBezTo>
                    <a:pt x="48" y="477"/>
                    <a:pt x="48" y="477"/>
                    <a:pt x="48" y="477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50" y="478"/>
                    <a:pt x="50" y="478"/>
                  </a:cubicBezTo>
                  <a:cubicBezTo>
                    <a:pt x="52" y="478"/>
                    <a:pt x="52" y="478"/>
                    <a:pt x="53" y="477"/>
                  </a:cubicBezTo>
                  <a:cubicBezTo>
                    <a:pt x="54" y="476"/>
                    <a:pt x="54" y="476"/>
                    <a:pt x="55" y="476"/>
                  </a:cubicBezTo>
                  <a:cubicBezTo>
                    <a:pt x="56" y="475"/>
                    <a:pt x="56" y="475"/>
                    <a:pt x="57" y="475"/>
                  </a:cubicBezTo>
                  <a:cubicBezTo>
                    <a:pt x="58" y="475"/>
                    <a:pt x="59" y="475"/>
                    <a:pt x="60" y="475"/>
                  </a:cubicBezTo>
                  <a:cubicBezTo>
                    <a:pt x="61" y="476"/>
                    <a:pt x="62" y="476"/>
                    <a:pt x="63" y="475"/>
                  </a:cubicBezTo>
                  <a:cubicBezTo>
                    <a:pt x="64" y="475"/>
                    <a:pt x="65" y="475"/>
                    <a:pt x="67" y="475"/>
                  </a:cubicBezTo>
                  <a:cubicBezTo>
                    <a:pt x="69" y="475"/>
                    <a:pt x="72" y="475"/>
                    <a:pt x="73" y="477"/>
                  </a:cubicBezTo>
                  <a:cubicBezTo>
                    <a:pt x="74" y="479"/>
                    <a:pt x="76" y="484"/>
                    <a:pt x="75" y="486"/>
                  </a:cubicBezTo>
                  <a:cubicBezTo>
                    <a:pt x="74" y="487"/>
                    <a:pt x="75" y="488"/>
                    <a:pt x="76" y="489"/>
                  </a:cubicBezTo>
                  <a:cubicBezTo>
                    <a:pt x="76" y="490"/>
                    <a:pt x="77" y="491"/>
                    <a:pt x="77" y="492"/>
                  </a:cubicBezTo>
                  <a:cubicBezTo>
                    <a:pt x="78" y="493"/>
                    <a:pt x="80" y="493"/>
                    <a:pt x="82" y="493"/>
                  </a:cubicBezTo>
                  <a:cubicBezTo>
                    <a:pt x="83" y="493"/>
                    <a:pt x="84" y="493"/>
                    <a:pt x="85" y="493"/>
                  </a:cubicBezTo>
                  <a:cubicBezTo>
                    <a:pt x="87" y="494"/>
                    <a:pt x="91" y="500"/>
                    <a:pt x="90" y="503"/>
                  </a:cubicBezTo>
                  <a:cubicBezTo>
                    <a:pt x="90" y="504"/>
                    <a:pt x="90" y="504"/>
                    <a:pt x="90" y="504"/>
                  </a:cubicBezTo>
                  <a:cubicBezTo>
                    <a:pt x="91" y="504"/>
                    <a:pt x="91" y="504"/>
                    <a:pt x="92" y="504"/>
                  </a:cubicBezTo>
                  <a:cubicBezTo>
                    <a:pt x="92" y="504"/>
                    <a:pt x="93" y="504"/>
                    <a:pt x="93" y="504"/>
                  </a:cubicBezTo>
                  <a:cubicBezTo>
                    <a:pt x="95" y="503"/>
                    <a:pt x="97" y="505"/>
                    <a:pt x="98" y="506"/>
                  </a:cubicBezTo>
                  <a:cubicBezTo>
                    <a:pt x="99" y="506"/>
                    <a:pt x="99" y="506"/>
                    <a:pt x="100" y="507"/>
                  </a:cubicBezTo>
                  <a:cubicBezTo>
                    <a:pt x="101" y="508"/>
                    <a:pt x="102" y="508"/>
                    <a:pt x="104" y="506"/>
                  </a:cubicBezTo>
                  <a:cubicBezTo>
                    <a:pt x="105" y="506"/>
                    <a:pt x="106" y="505"/>
                    <a:pt x="107" y="505"/>
                  </a:cubicBezTo>
                  <a:cubicBezTo>
                    <a:pt x="108" y="505"/>
                    <a:pt x="108" y="505"/>
                    <a:pt x="108" y="505"/>
                  </a:cubicBezTo>
                  <a:cubicBezTo>
                    <a:pt x="108" y="505"/>
                    <a:pt x="109" y="505"/>
                    <a:pt x="109" y="505"/>
                  </a:cubicBezTo>
                  <a:cubicBezTo>
                    <a:pt x="111" y="505"/>
                    <a:pt x="112" y="505"/>
                    <a:pt x="112" y="506"/>
                  </a:cubicBezTo>
                  <a:cubicBezTo>
                    <a:pt x="113" y="507"/>
                    <a:pt x="114" y="508"/>
                    <a:pt x="115" y="509"/>
                  </a:cubicBezTo>
                  <a:cubicBezTo>
                    <a:pt x="116" y="510"/>
                    <a:pt x="117" y="511"/>
                    <a:pt x="117" y="512"/>
                  </a:cubicBezTo>
                  <a:cubicBezTo>
                    <a:pt x="118" y="512"/>
                    <a:pt x="119" y="512"/>
                    <a:pt x="119" y="512"/>
                  </a:cubicBezTo>
                  <a:cubicBezTo>
                    <a:pt x="120" y="512"/>
                    <a:pt x="120" y="512"/>
                    <a:pt x="121" y="512"/>
                  </a:cubicBezTo>
                  <a:cubicBezTo>
                    <a:pt x="123" y="512"/>
                    <a:pt x="125" y="513"/>
                    <a:pt x="126" y="513"/>
                  </a:cubicBezTo>
                  <a:cubicBezTo>
                    <a:pt x="127" y="514"/>
                    <a:pt x="129" y="514"/>
                    <a:pt x="130" y="514"/>
                  </a:cubicBezTo>
                  <a:cubicBezTo>
                    <a:pt x="132" y="514"/>
                    <a:pt x="134" y="515"/>
                    <a:pt x="135" y="516"/>
                  </a:cubicBezTo>
                  <a:cubicBezTo>
                    <a:pt x="136" y="516"/>
                    <a:pt x="138" y="517"/>
                    <a:pt x="138" y="517"/>
                  </a:cubicBezTo>
                  <a:cubicBezTo>
                    <a:pt x="140" y="518"/>
                    <a:pt x="142" y="519"/>
                    <a:pt x="142" y="520"/>
                  </a:cubicBezTo>
                  <a:cubicBezTo>
                    <a:pt x="143" y="522"/>
                    <a:pt x="141" y="524"/>
                    <a:pt x="140" y="525"/>
                  </a:cubicBezTo>
                  <a:cubicBezTo>
                    <a:pt x="140" y="525"/>
                    <a:pt x="140" y="525"/>
                    <a:pt x="139" y="525"/>
                  </a:cubicBezTo>
                  <a:cubicBezTo>
                    <a:pt x="140" y="525"/>
                    <a:pt x="140" y="526"/>
                    <a:pt x="140" y="526"/>
                  </a:cubicBezTo>
                  <a:cubicBezTo>
                    <a:pt x="141" y="526"/>
                    <a:pt x="142" y="527"/>
                    <a:pt x="142" y="529"/>
                  </a:cubicBezTo>
                  <a:cubicBezTo>
                    <a:pt x="142" y="530"/>
                    <a:pt x="140" y="531"/>
                    <a:pt x="139" y="531"/>
                  </a:cubicBezTo>
                  <a:cubicBezTo>
                    <a:pt x="139" y="531"/>
                    <a:pt x="138" y="532"/>
                    <a:pt x="138" y="532"/>
                  </a:cubicBezTo>
                  <a:cubicBezTo>
                    <a:pt x="138" y="532"/>
                    <a:pt x="139" y="533"/>
                    <a:pt x="139" y="533"/>
                  </a:cubicBezTo>
                  <a:cubicBezTo>
                    <a:pt x="140" y="534"/>
                    <a:pt x="140" y="535"/>
                    <a:pt x="140" y="535"/>
                  </a:cubicBezTo>
                  <a:cubicBezTo>
                    <a:pt x="141" y="536"/>
                    <a:pt x="140" y="538"/>
                    <a:pt x="139" y="540"/>
                  </a:cubicBezTo>
                  <a:cubicBezTo>
                    <a:pt x="139" y="541"/>
                    <a:pt x="139" y="542"/>
                    <a:pt x="139" y="542"/>
                  </a:cubicBezTo>
                  <a:cubicBezTo>
                    <a:pt x="139" y="544"/>
                    <a:pt x="137" y="544"/>
                    <a:pt x="136" y="544"/>
                  </a:cubicBezTo>
                  <a:cubicBezTo>
                    <a:pt x="134" y="544"/>
                    <a:pt x="133" y="544"/>
                    <a:pt x="131" y="543"/>
                  </a:cubicBezTo>
                  <a:cubicBezTo>
                    <a:pt x="130" y="543"/>
                    <a:pt x="129" y="543"/>
                    <a:pt x="128" y="543"/>
                  </a:cubicBezTo>
                  <a:cubicBezTo>
                    <a:pt x="128" y="543"/>
                    <a:pt x="126" y="545"/>
                    <a:pt x="124" y="546"/>
                  </a:cubicBezTo>
                  <a:cubicBezTo>
                    <a:pt x="122" y="548"/>
                    <a:pt x="121" y="549"/>
                    <a:pt x="120" y="549"/>
                  </a:cubicBezTo>
                  <a:cubicBezTo>
                    <a:pt x="120" y="549"/>
                    <a:pt x="120" y="549"/>
                    <a:pt x="120" y="550"/>
                  </a:cubicBezTo>
                  <a:cubicBezTo>
                    <a:pt x="120" y="550"/>
                    <a:pt x="120" y="550"/>
                    <a:pt x="120" y="550"/>
                  </a:cubicBezTo>
                  <a:cubicBezTo>
                    <a:pt x="120" y="550"/>
                    <a:pt x="120" y="550"/>
                    <a:pt x="120" y="551"/>
                  </a:cubicBezTo>
                  <a:cubicBezTo>
                    <a:pt x="120" y="551"/>
                    <a:pt x="120" y="551"/>
                    <a:pt x="120" y="551"/>
                  </a:cubicBezTo>
                  <a:cubicBezTo>
                    <a:pt x="120" y="551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3" y="552"/>
                    <a:pt x="126" y="551"/>
                    <a:pt x="128" y="551"/>
                  </a:cubicBezTo>
                  <a:cubicBezTo>
                    <a:pt x="130" y="551"/>
                    <a:pt x="131" y="552"/>
                    <a:pt x="132" y="553"/>
                  </a:cubicBezTo>
                  <a:cubicBezTo>
                    <a:pt x="132" y="553"/>
                    <a:pt x="132" y="553"/>
                    <a:pt x="132" y="554"/>
                  </a:cubicBezTo>
                  <a:cubicBezTo>
                    <a:pt x="131" y="557"/>
                    <a:pt x="120" y="561"/>
                    <a:pt x="118" y="562"/>
                  </a:cubicBezTo>
                  <a:cubicBezTo>
                    <a:pt x="118" y="563"/>
                    <a:pt x="119" y="563"/>
                    <a:pt x="119" y="564"/>
                  </a:cubicBezTo>
                  <a:cubicBezTo>
                    <a:pt x="121" y="565"/>
                    <a:pt x="122" y="566"/>
                    <a:pt x="122" y="568"/>
                  </a:cubicBezTo>
                  <a:cubicBezTo>
                    <a:pt x="122" y="569"/>
                    <a:pt x="120" y="570"/>
                    <a:pt x="119" y="571"/>
                  </a:cubicBezTo>
                  <a:cubicBezTo>
                    <a:pt x="117" y="572"/>
                    <a:pt x="115" y="572"/>
                    <a:pt x="115" y="574"/>
                  </a:cubicBezTo>
                  <a:cubicBezTo>
                    <a:pt x="116" y="576"/>
                    <a:pt x="115" y="577"/>
                    <a:pt x="115" y="578"/>
                  </a:cubicBezTo>
                  <a:cubicBezTo>
                    <a:pt x="113" y="580"/>
                    <a:pt x="110" y="580"/>
                    <a:pt x="108" y="580"/>
                  </a:cubicBezTo>
                  <a:cubicBezTo>
                    <a:pt x="107" y="580"/>
                    <a:pt x="106" y="580"/>
                    <a:pt x="106" y="581"/>
                  </a:cubicBezTo>
                  <a:cubicBezTo>
                    <a:pt x="107" y="581"/>
                    <a:pt x="107" y="582"/>
                    <a:pt x="108" y="583"/>
                  </a:cubicBezTo>
                  <a:cubicBezTo>
                    <a:pt x="109" y="584"/>
                    <a:pt x="110" y="587"/>
                    <a:pt x="114" y="588"/>
                  </a:cubicBezTo>
                  <a:cubicBezTo>
                    <a:pt x="121" y="589"/>
                    <a:pt x="128" y="595"/>
                    <a:pt x="136" y="603"/>
                  </a:cubicBezTo>
                  <a:cubicBezTo>
                    <a:pt x="136" y="604"/>
                    <a:pt x="137" y="605"/>
                    <a:pt x="138" y="605"/>
                  </a:cubicBezTo>
                  <a:cubicBezTo>
                    <a:pt x="138" y="605"/>
                    <a:pt x="138" y="605"/>
                    <a:pt x="138" y="605"/>
                  </a:cubicBezTo>
                  <a:cubicBezTo>
                    <a:pt x="139" y="605"/>
                    <a:pt x="140" y="604"/>
                    <a:pt x="140" y="604"/>
                  </a:cubicBezTo>
                  <a:cubicBezTo>
                    <a:pt x="140" y="604"/>
                    <a:pt x="140" y="604"/>
                    <a:pt x="141" y="604"/>
                  </a:cubicBezTo>
                  <a:cubicBezTo>
                    <a:pt x="141" y="604"/>
                    <a:pt x="142" y="603"/>
                    <a:pt x="142" y="603"/>
                  </a:cubicBezTo>
                  <a:cubicBezTo>
                    <a:pt x="146" y="603"/>
                    <a:pt x="153" y="605"/>
                    <a:pt x="156" y="608"/>
                  </a:cubicBezTo>
                  <a:cubicBezTo>
                    <a:pt x="158" y="608"/>
                    <a:pt x="161" y="608"/>
                    <a:pt x="162" y="608"/>
                  </a:cubicBezTo>
                  <a:cubicBezTo>
                    <a:pt x="163" y="608"/>
                    <a:pt x="164" y="608"/>
                    <a:pt x="166" y="608"/>
                  </a:cubicBezTo>
                  <a:cubicBezTo>
                    <a:pt x="167" y="608"/>
                    <a:pt x="169" y="608"/>
                    <a:pt x="170" y="608"/>
                  </a:cubicBezTo>
                  <a:cubicBezTo>
                    <a:pt x="172" y="608"/>
                    <a:pt x="173" y="608"/>
                    <a:pt x="174" y="609"/>
                  </a:cubicBezTo>
                  <a:cubicBezTo>
                    <a:pt x="176" y="611"/>
                    <a:pt x="178" y="613"/>
                    <a:pt x="180" y="613"/>
                  </a:cubicBezTo>
                  <a:cubicBezTo>
                    <a:pt x="182" y="613"/>
                    <a:pt x="183" y="615"/>
                    <a:pt x="184" y="616"/>
                  </a:cubicBezTo>
                  <a:cubicBezTo>
                    <a:pt x="185" y="616"/>
                    <a:pt x="186" y="617"/>
                    <a:pt x="186" y="617"/>
                  </a:cubicBezTo>
                  <a:cubicBezTo>
                    <a:pt x="188" y="616"/>
                    <a:pt x="192" y="615"/>
                    <a:pt x="199" y="615"/>
                  </a:cubicBezTo>
                  <a:cubicBezTo>
                    <a:pt x="200" y="615"/>
                    <a:pt x="201" y="616"/>
                    <a:pt x="201" y="616"/>
                  </a:cubicBezTo>
                  <a:cubicBezTo>
                    <a:pt x="202" y="617"/>
                    <a:pt x="202" y="617"/>
                    <a:pt x="203" y="617"/>
                  </a:cubicBezTo>
                  <a:cubicBezTo>
                    <a:pt x="205" y="617"/>
                    <a:pt x="205" y="619"/>
                    <a:pt x="206" y="622"/>
                  </a:cubicBezTo>
                  <a:cubicBezTo>
                    <a:pt x="206" y="622"/>
                    <a:pt x="206" y="623"/>
                    <a:pt x="206" y="624"/>
                  </a:cubicBezTo>
                  <a:cubicBezTo>
                    <a:pt x="207" y="624"/>
                    <a:pt x="208" y="624"/>
                    <a:pt x="210" y="625"/>
                  </a:cubicBezTo>
                  <a:cubicBezTo>
                    <a:pt x="210" y="626"/>
                    <a:pt x="211" y="626"/>
                    <a:pt x="211" y="626"/>
                  </a:cubicBezTo>
                  <a:cubicBezTo>
                    <a:pt x="212" y="626"/>
                    <a:pt x="213" y="627"/>
                    <a:pt x="214" y="628"/>
                  </a:cubicBezTo>
                  <a:cubicBezTo>
                    <a:pt x="214" y="628"/>
                    <a:pt x="214" y="628"/>
                    <a:pt x="214" y="628"/>
                  </a:cubicBezTo>
                  <a:cubicBezTo>
                    <a:pt x="214" y="628"/>
                    <a:pt x="214" y="628"/>
                    <a:pt x="215" y="628"/>
                  </a:cubicBezTo>
                  <a:cubicBezTo>
                    <a:pt x="215" y="628"/>
                    <a:pt x="215" y="628"/>
                    <a:pt x="215" y="628"/>
                  </a:cubicBezTo>
                  <a:cubicBezTo>
                    <a:pt x="216" y="629"/>
                    <a:pt x="216" y="629"/>
                    <a:pt x="217" y="629"/>
                  </a:cubicBezTo>
                  <a:cubicBezTo>
                    <a:pt x="217" y="629"/>
                    <a:pt x="217" y="629"/>
                    <a:pt x="217" y="629"/>
                  </a:cubicBezTo>
                  <a:cubicBezTo>
                    <a:pt x="219" y="629"/>
                    <a:pt x="221" y="631"/>
                    <a:pt x="223" y="633"/>
                  </a:cubicBezTo>
                  <a:cubicBezTo>
                    <a:pt x="224" y="634"/>
                    <a:pt x="225" y="635"/>
                    <a:pt x="225" y="635"/>
                  </a:cubicBezTo>
                  <a:cubicBezTo>
                    <a:pt x="225" y="635"/>
                    <a:pt x="225" y="635"/>
                    <a:pt x="226" y="635"/>
                  </a:cubicBezTo>
                  <a:cubicBezTo>
                    <a:pt x="226" y="635"/>
                    <a:pt x="227" y="635"/>
                    <a:pt x="228" y="635"/>
                  </a:cubicBezTo>
                  <a:cubicBezTo>
                    <a:pt x="228" y="636"/>
                    <a:pt x="229" y="636"/>
                    <a:pt x="229" y="636"/>
                  </a:cubicBezTo>
                  <a:cubicBezTo>
                    <a:pt x="229" y="636"/>
                    <a:pt x="229" y="636"/>
                    <a:pt x="229" y="635"/>
                  </a:cubicBezTo>
                  <a:cubicBezTo>
                    <a:pt x="230" y="634"/>
                    <a:pt x="231" y="634"/>
                    <a:pt x="233" y="633"/>
                  </a:cubicBezTo>
                  <a:cubicBezTo>
                    <a:pt x="233" y="633"/>
                    <a:pt x="234" y="633"/>
                    <a:pt x="234" y="633"/>
                  </a:cubicBezTo>
                  <a:cubicBezTo>
                    <a:pt x="234" y="633"/>
                    <a:pt x="234" y="633"/>
                    <a:pt x="234" y="633"/>
                  </a:cubicBezTo>
                  <a:cubicBezTo>
                    <a:pt x="234" y="632"/>
                    <a:pt x="235" y="632"/>
                    <a:pt x="235" y="632"/>
                  </a:cubicBezTo>
                  <a:cubicBezTo>
                    <a:pt x="235" y="632"/>
                    <a:pt x="235" y="632"/>
                    <a:pt x="235" y="632"/>
                  </a:cubicBezTo>
                  <a:cubicBezTo>
                    <a:pt x="235" y="632"/>
                    <a:pt x="236" y="632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28" y="621"/>
                    <a:pt x="223" y="614"/>
                    <a:pt x="224" y="611"/>
                  </a:cubicBezTo>
                  <a:cubicBezTo>
                    <a:pt x="224" y="610"/>
                    <a:pt x="224" y="609"/>
                    <a:pt x="224" y="608"/>
                  </a:cubicBezTo>
                  <a:cubicBezTo>
                    <a:pt x="224" y="604"/>
                    <a:pt x="225" y="601"/>
                    <a:pt x="220" y="596"/>
                  </a:cubicBezTo>
                  <a:cubicBezTo>
                    <a:pt x="218" y="595"/>
                    <a:pt x="217" y="593"/>
                    <a:pt x="216" y="591"/>
                  </a:cubicBezTo>
                  <a:cubicBezTo>
                    <a:pt x="216" y="588"/>
                    <a:pt x="219" y="585"/>
                    <a:pt x="222" y="583"/>
                  </a:cubicBezTo>
                  <a:cubicBezTo>
                    <a:pt x="223" y="581"/>
                    <a:pt x="224" y="580"/>
                    <a:pt x="225" y="579"/>
                  </a:cubicBezTo>
                  <a:cubicBezTo>
                    <a:pt x="228" y="575"/>
                    <a:pt x="233" y="572"/>
                    <a:pt x="238" y="570"/>
                  </a:cubicBezTo>
                  <a:cubicBezTo>
                    <a:pt x="240" y="569"/>
                    <a:pt x="242" y="568"/>
                    <a:pt x="244" y="567"/>
                  </a:cubicBezTo>
                  <a:cubicBezTo>
                    <a:pt x="244" y="567"/>
                    <a:pt x="244" y="567"/>
                    <a:pt x="244" y="567"/>
                  </a:cubicBezTo>
                  <a:cubicBezTo>
                    <a:pt x="243" y="566"/>
                    <a:pt x="242" y="566"/>
                    <a:pt x="242" y="566"/>
                  </a:cubicBezTo>
                  <a:cubicBezTo>
                    <a:pt x="238" y="564"/>
                    <a:pt x="237" y="563"/>
                    <a:pt x="237" y="561"/>
                  </a:cubicBezTo>
                  <a:cubicBezTo>
                    <a:pt x="237" y="560"/>
                    <a:pt x="238" y="559"/>
                    <a:pt x="239" y="559"/>
                  </a:cubicBezTo>
                  <a:cubicBezTo>
                    <a:pt x="241" y="559"/>
                    <a:pt x="241" y="558"/>
                    <a:pt x="241" y="558"/>
                  </a:cubicBezTo>
                  <a:cubicBezTo>
                    <a:pt x="241" y="557"/>
                    <a:pt x="239" y="555"/>
                    <a:pt x="237" y="554"/>
                  </a:cubicBezTo>
                  <a:cubicBezTo>
                    <a:pt x="236" y="552"/>
                    <a:pt x="235" y="550"/>
                    <a:pt x="234" y="549"/>
                  </a:cubicBezTo>
                  <a:cubicBezTo>
                    <a:pt x="233" y="547"/>
                    <a:pt x="232" y="546"/>
                    <a:pt x="231" y="546"/>
                  </a:cubicBezTo>
                  <a:cubicBezTo>
                    <a:pt x="231" y="546"/>
                    <a:pt x="230" y="546"/>
                    <a:pt x="230" y="546"/>
                  </a:cubicBezTo>
                  <a:cubicBezTo>
                    <a:pt x="229" y="546"/>
                    <a:pt x="228" y="546"/>
                    <a:pt x="228" y="546"/>
                  </a:cubicBezTo>
                  <a:cubicBezTo>
                    <a:pt x="226" y="546"/>
                    <a:pt x="225" y="546"/>
                    <a:pt x="224" y="546"/>
                  </a:cubicBezTo>
                  <a:cubicBezTo>
                    <a:pt x="222" y="547"/>
                    <a:pt x="221" y="547"/>
                    <a:pt x="221" y="546"/>
                  </a:cubicBezTo>
                  <a:cubicBezTo>
                    <a:pt x="220" y="544"/>
                    <a:pt x="220" y="542"/>
                    <a:pt x="220" y="539"/>
                  </a:cubicBezTo>
                  <a:cubicBezTo>
                    <a:pt x="220" y="538"/>
                    <a:pt x="219" y="538"/>
                    <a:pt x="217" y="537"/>
                  </a:cubicBezTo>
                  <a:cubicBezTo>
                    <a:pt x="216" y="537"/>
                    <a:pt x="214" y="536"/>
                    <a:pt x="214" y="535"/>
                  </a:cubicBezTo>
                  <a:cubicBezTo>
                    <a:pt x="213" y="535"/>
                    <a:pt x="213" y="534"/>
                    <a:pt x="214" y="532"/>
                  </a:cubicBezTo>
                  <a:cubicBezTo>
                    <a:pt x="214" y="532"/>
                    <a:pt x="214" y="531"/>
                    <a:pt x="214" y="531"/>
                  </a:cubicBezTo>
                  <a:cubicBezTo>
                    <a:pt x="215" y="529"/>
                    <a:pt x="216" y="527"/>
                    <a:pt x="217" y="527"/>
                  </a:cubicBezTo>
                  <a:cubicBezTo>
                    <a:pt x="219" y="526"/>
                    <a:pt x="220" y="525"/>
                    <a:pt x="220" y="525"/>
                  </a:cubicBezTo>
                  <a:cubicBezTo>
                    <a:pt x="220" y="525"/>
                    <a:pt x="220" y="524"/>
                    <a:pt x="220" y="524"/>
                  </a:cubicBezTo>
                  <a:cubicBezTo>
                    <a:pt x="220" y="524"/>
                    <a:pt x="220" y="524"/>
                    <a:pt x="219" y="524"/>
                  </a:cubicBezTo>
                  <a:cubicBezTo>
                    <a:pt x="218" y="523"/>
                    <a:pt x="217" y="523"/>
                    <a:pt x="217" y="522"/>
                  </a:cubicBezTo>
                  <a:cubicBezTo>
                    <a:pt x="216" y="521"/>
                    <a:pt x="216" y="520"/>
                    <a:pt x="217" y="518"/>
                  </a:cubicBezTo>
                  <a:cubicBezTo>
                    <a:pt x="218" y="517"/>
                    <a:pt x="219" y="516"/>
                    <a:pt x="220" y="515"/>
                  </a:cubicBezTo>
                  <a:cubicBezTo>
                    <a:pt x="222" y="514"/>
                    <a:pt x="223" y="513"/>
                    <a:pt x="223" y="512"/>
                  </a:cubicBezTo>
                  <a:cubicBezTo>
                    <a:pt x="223" y="511"/>
                    <a:pt x="223" y="509"/>
                    <a:pt x="224" y="509"/>
                  </a:cubicBezTo>
                  <a:cubicBezTo>
                    <a:pt x="224" y="507"/>
                    <a:pt x="226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9" y="506"/>
                    <a:pt x="230" y="506"/>
                    <a:pt x="231" y="507"/>
                  </a:cubicBezTo>
                  <a:cubicBezTo>
                    <a:pt x="232" y="508"/>
                    <a:pt x="233" y="510"/>
                    <a:pt x="234" y="511"/>
                  </a:cubicBezTo>
                  <a:cubicBezTo>
                    <a:pt x="236" y="513"/>
                    <a:pt x="237" y="515"/>
                    <a:pt x="239" y="514"/>
                  </a:cubicBezTo>
                  <a:cubicBezTo>
                    <a:pt x="240" y="514"/>
                    <a:pt x="240" y="514"/>
                    <a:pt x="240" y="513"/>
                  </a:cubicBezTo>
                  <a:cubicBezTo>
                    <a:pt x="241" y="512"/>
                    <a:pt x="240" y="511"/>
                    <a:pt x="240" y="510"/>
                  </a:cubicBezTo>
                  <a:cubicBezTo>
                    <a:pt x="240" y="510"/>
                    <a:pt x="239" y="509"/>
                    <a:pt x="239" y="509"/>
                  </a:cubicBezTo>
                  <a:cubicBezTo>
                    <a:pt x="239" y="508"/>
                    <a:pt x="239" y="508"/>
                    <a:pt x="239" y="508"/>
                  </a:cubicBezTo>
                  <a:cubicBezTo>
                    <a:pt x="239" y="507"/>
                    <a:pt x="238" y="505"/>
                    <a:pt x="239" y="504"/>
                  </a:cubicBezTo>
                  <a:cubicBezTo>
                    <a:pt x="240" y="502"/>
                    <a:pt x="241" y="502"/>
                    <a:pt x="243" y="501"/>
                  </a:cubicBezTo>
                  <a:cubicBezTo>
                    <a:pt x="245" y="501"/>
                    <a:pt x="245" y="500"/>
                    <a:pt x="246" y="499"/>
                  </a:cubicBezTo>
                  <a:cubicBezTo>
                    <a:pt x="246" y="498"/>
                    <a:pt x="247" y="496"/>
                    <a:pt x="249" y="496"/>
                  </a:cubicBezTo>
                  <a:cubicBezTo>
                    <a:pt x="252" y="496"/>
                    <a:pt x="256" y="493"/>
                    <a:pt x="259" y="492"/>
                  </a:cubicBezTo>
                  <a:cubicBezTo>
                    <a:pt x="260" y="491"/>
                    <a:pt x="260" y="491"/>
                    <a:pt x="261" y="490"/>
                  </a:cubicBezTo>
                  <a:cubicBezTo>
                    <a:pt x="261" y="490"/>
                    <a:pt x="261" y="490"/>
                    <a:pt x="261" y="490"/>
                  </a:cubicBezTo>
                  <a:cubicBezTo>
                    <a:pt x="262" y="490"/>
                    <a:pt x="262" y="490"/>
                    <a:pt x="263" y="489"/>
                  </a:cubicBezTo>
                  <a:cubicBezTo>
                    <a:pt x="265" y="488"/>
                    <a:pt x="268" y="487"/>
                    <a:pt x="270" y="488"/>
                  </a:cubicBezTo>
                  <a:cubicBezTo>
                    <a:pt x="271" y="488"/>
                    <a:pt x="271" y="488"/>
                    <a:pt x="271" y="489"/>
                  </a:cubicBezTo>
                  <a:cubicBezTo>
                    <a:pt x="272" y="489"/>
                    <a:pt x="273" y="490"/>
                    <a:pt x="274" y="490"/>
                  </a:cubicBezTo>
                  <a:cubicBezTo>
                    <a:pt x="274" y="490"/>
                    <a:pt x="274" y="490"/>
                    <a:pt x="275" y="488"/>
                  </a:cubicBezTo>
                  <a:cubicBezTo>
                    <a:pt x="276" y="487"/>
                    <a:pt x="277" y="486"/>
                    <a:pt x="279" y="486"/>
                  </a:cubicBezTo>
                  <a:cubicBezTo>
                    <a:pt x="282" y="486"/>
                    <a:pt x="284" y="487"/>
                    <a:pt x="285" y="489"/>
                  </a:cubicBezTo>
                  <a:cubicBezTo>
                    <a:pt x="285" y="489"/>
                    <a:pt x="288" y="490"/>
                    <a:pt x="290" y="490"/>
                  </a:cubicBezTo>
                  <a:cubicBezTo>
                    <a:pt x="293" y="490"/>
                    <a:pt x="296" y="491"/>
                    <a:pt x="297" y="492"/>
                  </a:cubicBezTo>
                  <a:cubicBezTo>
                    <a:pt x="298" y="493"/>
                    <a:pt x="298" y="493"/>
                    <a:pt x="298" y="493"/>
                  </a:cubicBezTo>
                  <a:cubicBezTo>
                    <a:pt x="304" y="497"/>
                    <a:pt x="307" y="499"/>
                    <a:pt x="307" y="501"/>
                  </a:cubicBezTo>
                  <a:cubicBezTo>
                    <a:pt x="307" y="502"/>
                    <a:pt x="308" y="502"/>
                    <a:pt x="308" y="503"/>
                  </a:cubicBezTo>
                  <a:cubicBezTo>
                    <a:pt x="308" y="503"/>
                    <a:pt x="308" y="503"/>
                    <a:pt x="308" y="502"/>
                  </a:cubicBezTo>
                  <a:cubicBezTo>
                    <a:pt x="308" y="500"/>
                    <a:pt x="310" y="499"/>
                    <a:pt x="311" y="499"/>
                  </a:cubicBezTo>
                  <a:cubicBezTo>
                    <a:pt x="312" y="499"/>
                    <a:pt x="314" y="500"/>
                    <a:pt x="316" y="502"/>
                  </a:cubicBezTo>
                  <a:cubicBezTo>
                    <a:pt x="318" y="502"/>
                    <a:pt x="319" y="503"/>
                    <a:pt x="321" y="503"/>
                  </a:cubicBezTo>
                  <a:cubicBezTo>
                    <a:pt x="323" y="503"/>
                    <a:pt x="325" y="502"/>
                    <a:pt x="325" y="501"/>
                  </a:cubicBezTo>
                  <a:cubicBezTo>
                    <a:pt x="326" y="498"/>
                    <a:pt x="332" y="496"/>
                    <a:pt x="335" y="496"/>
                  </a:cubicBezTo>
                  <a:cubicBezTo>
                    <a:pt x="336" y="496"/>
                    <a:pt x="337" y="496"/>
                    <a:pt x="338" y="497"/>
                  </a:cubicBezTo>
                  <a:cubicBezTo>
                    <a:pt x="339" y="498"/>
                    <a:pt x="339" y="498"/>
                    <a:pt x="339" y="498"/>
                  </a:cubicBezTo>
                  <a:cubicBezTo>
                    <a:pt x="340" y="499"/>
                    <a:pt x="341" y="500"/>
                    <a:pt x="343" y="498"/>
                  </a:cubicBezTo>
                  <a:cubicBezTo>
                    <a:pt x="344" y="496"/>
                    <a:pt x="347" y="495"/>
                    <a:pt x="349" y="495"/>
                  </a:cubicBezTo>
                  <a:cubicBezTo>
                    <a:pt x="353" y="495"/>
                    <a:pt x="355" y="497"/>
                    <a:pt x="356" y="499"/>
                  </a:cubicBezTo>
                  <a:cubicBezTo>
                    <a:pt x="356" y="500"/>
                    <a:pt x="358" y="501"/>
                    <a:pt x="362" y="501"/>
                  </a:cubicBezTo>
                  <a:cubicBezTo>
                    <a:pt x="364" y="501"/>
                    <a:pt x="365" y="503"/>
                    <a:pt x="366" y="504"/>
                  </a:cubicBezTo>
                  <a:cubicBezTo>
                    <a:pt x="366" y="504"/>
                    <a:pt x="367" y="505"/>
                    <a:pt x="367" y="505"/>
                  </a:cubicBezTo>
                  <a:cubicBezTo>
                    <a:pt x="368" y="505"/>
                    <a:pt x="368" y="504"/>
                    <a:pt x="368" y="503"/>
                  </a:cubicBezTo>
                  <a:cubicBezTo>
                    <a:pt x="369" y="501"/>
                    <a:pt x="370" y="499"/>
                    <a:pt x="372" y="499"/>
                  </a:cubicBezTo>
                  <a:cubicBezTo>
                    <a:pt x="373" y="500"/>
                    <a:pt x="374" y="500"/>
                    <a:pt x="375" y="501"/>
                  </a:cubicBezTo>
                  <a:cubicBezTo>
                    <a:pt x="377" y="502"/>
                    <a:pt x="378" y="503"/>
                    <a:pt x="380" y="503"/>
                  </a:cubicBezTo>
                  <a:cubicBezTo>
                    <a:pt x="386" y="503"/>
                    <a:pt x="386" y="501"/>
                    <a:pt x="386" y="500"/>
                  </a:cubicBezTo>
                  <a:cubicBezTo>
                    <a:pt x="386" y="496"/>
                    <a:pt x="385" y="493"/>
                    <a:pt x="384" y="493"/>
                  </a:cubicBezTo>
                  <a:cubicBezTo>
                    <a:pt x="383" y="493"/>
                    <a:pt x="381" y="492"/>
                    <a:pt x="380" y="492"/>
                  </a:cubicBezTo>
                  <a:cubicBezTo>
                    <a:pt x="379" y="491"/>
                    <a:pt x="378" y="490"/>
                    <a:pt x="376" y="490"/>
                  </a:cubicBezTo>
                  <a:cubicBezTo>
                    <a:pt x="374" y="490"/>
                    <a:pt x="371" y="488"/>
                    <a:pt x="371" y="486"/>
                  </a:cubicBezTo>
                  <a:cubicBezTo>
                    <a:pt x="371" y="484"/>
                    <a:pt x="372" y="483"/>
                    <a:pt x="373" y="482"/>
                  </a:cubicBezTo>
                  <a:cubicBezTo>
                    <a:pt x="376" y="482"/>
                    <a:pt x="379" y="480"/>
                    <a:pt x="379" y="478"/>
                  </a:cubicBezTo>
                  <a:cubicBezTo>
                    <a:pt x="379" y="478"/>
                    <a:pt x="379" y="478"/>
                    <a:pt x="379" y="478"/>
                  </a:cubicBezTo>
                  <a:cubicBezTo>
                    <a:pt x="379" y="478"/>
                    <a:pt x="379" y="477"/>
                    <a:pt x="379" y="477"/>
                  </a:cubicBezTo>
                  <a:cubicBezTo>
                    <a:pt x="378" y="475"/>
                    <a:pt x="378" y="472"/>
                    <a:pt x="379" y="470"/>
                  </a:cubicBezTo>
                  <a:cubicBezTo>
                    <a:pt x="380" y="469"/>
                    <a:pt x="381" y="469"/>
                    <a:pt x="382" y="468"/>
                  </a:cubicBezTo>
                  <a:cubicBezTo>
                    <a:pt x="383" y="468"/>
                    <a:pt x="385" y="468"/>
                    <a:pt x="386" y="468"/>
                  </a:cubicBezTo>
                  <a:cubicBezTo>
                    <a:pt x="388" y="468"/>
                    <a:pt x="391" y="468"/>
                    <a:pt x="393" y="467"/>
                  </a:cubicBezTo>
                  <a:cubicBezTo>
                    <a:pt x="392" y="467"/>
                    <a:pt x="391" y="467"/>
                    <a:pt x="390" y="466"/>
                  </a:cubicBezTo>
                  <a:cubicBezTo>
                    <a:pt x="387" y="465"/>
                    <a:pt x="384" y="465"/>
                    <a:pt x="383" y="463"/>
                  </a:cubicBezTo>
                  <a:cubicBezTo>
                    <a:pt x="382" y="460"/>
                    <a:pt x="381" y="453"/>
                    <a:pt x="383" y="452"/>
                  </a:cubicBezTo>
                  <a:cubicBezTo>
                    <a:pt x="384" y="451"/>
                    <a:pt x="386" y="451"/>
                    <a:pt x="388" y="452"/>
                  </a:cubicBezTo>
                  <a:cubicBezTo>
                    <a:pt x="390" y="452"/>
                    <a:pt x="392" y="452"/>
                    <a:pt x="393" y="451"/>
                  </a:cubicBezTo>
                  <a:cubicBezTo>
                    <a:pt x="394" y="451"/>
                    <a:pt x="395" y="451"/>
                    <a:pt x="397" y="451"/>
                  </a:cubicBezTo>
                  <a:cubicBezTo>
                    <a:pt x="397" y="451"/>
                    <a:pt x="398" y="451"/>
                    <a:pt x="398" y="451"/>
                  </a:cubicBezTo>
                  <a:cubicBezTo>
                    <a:pt x="399" y="451"/>
                    <a:pt x="400" y="451"/>
                    <a:pt x="401" y="451"/>
                  </a:cubicBezTo>
                  <a:cubicBezTo>
                    <a:pt x="403" y="451"/>
                    <a:pt x="405" y="451"/>
                    <a:pt x="406" y="450"/>
                  </a:cubicBezTo>
                  <a:cubicBezTo>
                    <a:pt x="411" y="447"/>
                    <a:pt x="420" y="446"/>
                    <a:pt x="424" y="446"/>
                  </a:cubicBezTo>
                  <a:cubicBezTo>
                    <a:pt x="424" y="446"/>
                    <a:pt x="425" y="446"/>
                    <a:pt x="426" y="446"/>
                  </a:cubicBezTo>
                  <a:cubicBezTo>
                    <a:pt x="427" y="446"/>
                    <a:pt x="429" y="445"/>
                    <a:pt x="430" y="444"/>
                  </a:cubicBezTo>
                  <a:cubicBezTo>
                    <a:pt x="432" y="444"/>
                    <a:pt x="434" y="443"/>
                    <a:pt x="435" y="443"/>
                  </a:cubicBezTo>
                  <a:cubicBezTo>
                    <a:pt x="441" y="442"/>
                    <a:pt x="449" y="441"/>
                    <a:pt x="451" y="440"/>
                  </a:cubicBezTo>
                  <a:cubicBezTo>
                    <a:pt x="452" y="440"/>
                    <a:pt x="453" y="439"/>
                    <a:pt x="456" y="439"/>
                  </a:cubicBezTo>
                  <a:cubicBezTo>
                    <a:pt x="459" y="438"/>
                    <a:pt x="466" y="436"/>
                    <a:pt x="467" y="435"/>
                  </a:cubicBezTo>
                  <a:cubicBezTo>
                    <a:pt x="467" y="432"/>
                    <a:pt x="476" y="431"/>
                    <a:pt x="479" y="431"/>
                  </a:cubicBezTo>
                  <a:cubicBezTo>
                    <a:pt x="480" y="431"/>
                    <a:pt x="481" y="431"/>
                    <a:pt x="482" y="431"/>
                  </a:cubicBezTo>
                  <a:cubicBezTo>
                    <a:pt x="484" y="432"/>
                    <a:pt x="486" y="433"/>
                    <a:pt x="488" y="433"/>
                  </a:cubicBezTo>
                  <a:cubicBezTo>
                    <a:pt x="489" y="433"/>
                    <a:pt x="490" y="433"/>
                    <a:pt x="490" y="432"/>
                  </a:cubicBezTo>
                  <a:cubicBezTo>
                    <a:pt x="492" y="432"/>
                    <a:pt x="496" y="433"/>
                    <a:pt x="498" y="435"/>
                  </a:cubicBezTo>
                  <a:cubicBezTo>
                    <a:pt x="499" y="436"/>
                    <a:pt x="499" y="437"/>
                    <a:pt x="499" y="438"/>
                  </a:cubicBezTo>
                  <a:cubicBezTo>
                    <a:pt x="499" y="439"/>
                    <a:pt x="499" y="441"/>
                    <a:pt x="500" y="442"/>
                  </a:cubicBezTo>
                  <a:cubicBezTo>
                    <a:pt x="500" y="443"/>
                    <a:pt x="501" y="445"/>
                    <a:pt x="501" y="446"/>
                  </a:cubicBezTo>
                  <a:cubicBezTo>
                    <a:pt x="501" y="447"/>
                    <a:pt x="500" y="448"/>
                    <a:pt x="500" y="449"/>
                  </a:cubicBezTo>
                  <a:cubicBezTo>
                    <a:pt x="499" y="450"/>
                    <a:pt x="499" y="450"/>
                    <a:pt x="499" y="450"/>
                  </a:cubicBezTo>
                  <a:cubicBezTo>
                    <a:pt x="499" y="450"/>
                    <a:pt x="500" y="450"/>
                    <a:pt x="501" y="450"/>
                  </a:cubicBezTo>
                  <a:cubicBezTo>
                    <a:pt x="503" y="450"/>
                    <a:pt x="505" y="450"/>
                    <a:pt x="507" y="449"/>
                  </a:cubicBezTo>
                  <a:cubicBezTo>
                    <a:pt x="507" y="449"/>
                    <a:pt x="508" y="448"/>
                    <a:pt x="508" y="448"/>
                  </a:cubicBezTo>
                  <a:cubicBezTo>
                    <a:pt x="509" y="447"/>
                    <a:pt x="510" y="447"/>
                    <a:pt x="510" y="447"/>
                  </a:cubicBezTo>
                  <a:cubicBezTo>
                    <a:pt x="512" y="447"/>
                    <a:pt x="514" y="450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5" y="452"/>
                    <a:pt x="515" y="453"/>
                    <a:pt x="515" y="453"/>
                  </a:cubicBezTo>
                  <a:cubicBezTo>
                    <a:pt x="515" y="451"/>
                    <a:pt x="516" y="450"/>
                    <a:pt x="518" y="450"/>
                  </a:cubicBezTo>
                  <a:cubicBezTo>
                    <a:pt x="519" y="450"/>
                    <a:pt x="521" y="451"/>
                    <a:pt x="522" y="452"/>
                  </a:cubicBezTo>
                  <a:cubicBezTo>
                    <a:pt x="522" y="452"/>
                    <a:pt x="523" y="452"/>
                    <a:pt x="524" y="452"/>
                  </a:cubicBezTo>
                  <a:cubicBezTo>
                    <a:pt x="525" y="452"/>
                    <a:pt x="526" y="452"/>
                    <a:pt x="526" y="452"/>
                  </a:cubicBezTo>
                  <a:cubicBezTo>
                    <a:pt x="528" y="452"/>
                    <a:pt x="529" y="453"/>
                    <a:pt x="529" y="454"/>
                  </a:cubicBezTo>
                  <a:cubicBezTo>
                    <a:pt x="529" y="455"/>
                    <a:pt x="527" y="456"/>
                    <a:pt x="526" y="458"/>
                  </a:cubicBezTo>
                  <a:cubicBezTo>
                    <a:pt x="525" y="458"/>
                    <a:pt x="524" y="459"/>
                    <a:pt x="524" y="460"/>
                  </a:cubicBezTo>
                  <a:cubicBezTo>
                    <a:pt x="524" y="460"/>
                    <a:pt x="524" y="460"/>
                    <a:pt x="524" y="460"/>
                  </a:cubicBezTo>
                  <a:cubicBezTo>
                    <a:pt x="525" y="461"/>
                    <a:pt x="525" y="461"/>
                    <a:pt x="525" y="461"/>
                  </a:cubicBezTo>
                  <a:cubicBezTo>
                    <a:pt x="526" y="461"/>
                    <a:pt x="526" y="460"/>
                    <a:pt x="527" y="460"/>
                  </a:cubicBezTo>
                  <a:cubicBezTo>
                    <a:pt x="528" y="459"/>
                    <a:pt x="529" y="458"/>
                    <a:pt x="531" y="458"/>
                  </a:cubicBezTo>
                  <a:cubicBezTo>
                    <a:pt x="531" y="458"/>
                    <a:pt x="532" y="458"/>
                    <a:pt x="532" y="458"/>
                  </a:cubicBezTo>
                  <a:cubicBezTo>
                    <a:pt x="534" y="459"/>
                    <a:pt x="537" y="457"/>
                    <a:pt x="539" y="456"/>
                  </a:cubicBezTo>
                  <a:cubicBezTo>
                    <a:pt x="541" y="455"/>
                    <a:pt x="543" y="453"/>
                    <a:pt x="544" y="453"/>
                  </a:cubicBezTo>
                  <a:cubicBezTo>
                    <a:pt x="546" y="453"/>
                    <a:pt x="549" y="451"/>
                    <a:pt x="551" y="449"/>
                  </a:cubicBezTo>
                  <a:cubicBezTo>
                    <a:pt x="552" y="449"/>
                    <a:pt x="553" y="448"/>
                    <a:pt x="554" y="447"/>
                  </a:cubicBezTo>
                  <a:cubicBezTo>
                    <a:pt x="555" y="447"/>
                    <a:pt x="557" y="446"/>
                    <a:pt x="559" y="446"/>
                  </a:cubicBezTo>
                  <a:cubicBezTo>
                    <a:pt x="560" y="446"/>
                    <a:pt x="563" y="446"/>
                    <a:pt x="563" y="448"/>
                  </a:cubicBezTo>
                  <a:cubicBezTo>
                    <a:pt x="563" y="448"/>
                    <a:pt x="564" y="449"/>
                    <a:pt x="563" y="450"/>
                  </a:cubicBezTo>
                  <a:cubicBezTo>
                    <a:pt x="562" y="451"/>
                    <a:pt x="561" y="452"/>
                    <a:pt x="561" y="453"/>
                  </a:cubicBezTo>
                  <a:cubicBezTo>
                    <a:pt x="561" y="455"/>
                    <a:pt x="563" y="456"/>
                    <a:pt x="566" y="457"/>
                  </a:cubicBezTo>
                  <a:cubicBezTo>
                    <a:pt x="566" y="457"/>
                    <a:pt x="567" y="457"/>
                    <a:pt x="568" y="458"/>
                  </a:cubicBezTo>
                  <a:cubicBezTo>
                    <a:pt x="574" y="462"/>
                    <a:pt x="581" y="472"/>
                    <a:pt x="585" y="479"/>
                  </a:cubicBezTo>
                  <a:cubicBezTo>
                    <a:pt x="586" y="480"/>
                    <a:pt x="586" y="481"/>
                    <a:pt x="587" y="482"/>
                  </a:cubicBezTo>
                  <a:cubicBezTo>
                    <a:pt x="587" y="482"/>
                    <a:pt x="588" y="483"/>
                    <a:pt x="588" y="484"/>
                  </a:cubicBezTo>
                  <a:cubicBezTo>
                    <a:pt x="590" y="487"/>
                    <a:pt x="591" y="490"/>
                    <a:pt x="593" y="492"/>
                  </a:cubicBezTo>
                  <a:cubicBezTo>
                    <a:pt x="594" y="495"/>
                    <a:pt x="596" y="499"/>
                    <a:pt x="597" y="500"/>
                  </a:cubicBezTo>
                  <a:cubicBezTo>
                    <a:pt x="597" y="501"/>
                    <a:pt x="598" y="501"/>
                    <a:pt x="598" y="501"/>
                  </a:cubicBezTo>
                  <a:cubicBezTo>
                    <a:pt x="598" y="501"/>
                    <a:pt x="599" y="500"/>
                    <a:pt x="600" y="499"/>
                  </a:cubicBezTo>
                  <a:cubicBezTo>
                    <a:pt x="601" y="497"/>
                    <a:pt x="602" y="495"/>
                    <a:pt x="604" y="494"/>
                  </a:cubicBezTo>
                  <a:cubicBezTo>
                    <a:pt x="604" y="494"/>
                    <a:pt x="605" y="494"/>
                    <a:pt x="605" y="494"/>
                  </a:cubicBezTo>
                  <a:cubicBezTo>
                    <a:pt x="607" y="494"/>
                    <a:pt x="608" y="496"/>
                    <a:pt x="610" y="497"/>
                  </a:cubicBezTo>
                  <a:cubicBezTo>
                    <a:pt x="611" y="499"/>
                    <a:pt x="612" y="500"/>
                    <a:pt x="613" y="500"/>
                  </a:cubicBezTo>
                  <a:cubicBezTo>
                    <a:pt x="614" y="501"/>
                    <a:pt x="615" y="501"/>
                    <a:pt x="616" y="501"/>
                  </a:cubicBezTo>
                  <a:cubicBezTo>
                    <a:pt x="619" y="502"/>
                    <a:pt x="622" y="503"/>
                    <a:pt x="624" y="502"/>
                  </a:cubicBezTo>
                  <a:cubicBezTo>
                    <a:pt x="624" y="502"/>
                    <a:pt x="625" y="502"/>
                    <a:pt x="626" y="501"/>
                  </a:cubicBezTo>
                  <a:cubicBezTo>
                    <a:pt x="629" y="500"/>
                    <a:pt x="632" y="499"/>
                    <a:pt x="634" y="499"/>
                  </a:cubicBezTo>
                  <a:cubicBezTo>
                    <a:pt x="635" y="499"/>
                    <a:pt x="635" y="499"/>
                    <a:pt x="636" y="499"/>
                  </a:cubicBezTo>
                  <a:cubicBezTo>
                    <a:pt x="636" y="499"/>
                    <a:pt x="637" y="499"/>
                    <a:pt x="637" y="500"/>
                  </a:cubicBezTo>
                  <a:cubicBezTo>
                    <a:pt x="639" y="500"/>
                    <a:pt x="642" y="501"/>
                    <a:pt x="643" y="505"/>
                  </a:cubicBezTo>
                  <a:cubicBezTo>
                    <a:pt x="645" y="510"/>
                    <a:pt x="648" y="511"/>
                    <a:pt x="650" y="511"/>
                  </a:cubicBezTo>
                  <a:cubicBezTo>
                    <a:pt x="651" y="511"/>
                    <a:pt x="653" y="511"/>
                    <a:pt x="653" y="516"/>
                  </a:cubicBezTo>
                  <a:cubicBezTo>
                    <a:pt x="653" y="517"/>
                    <a:pt x="656" y="520"/>
                    <a:pt x="658" y="520"/>
                  </a:cubicBezTo>
                  <a:cubicBezTo>
                    <a:pt x="660" y="520"/>
                    <a:pt x="665" y="519"/>
                    <a:pt x="666" y="518"/>
                  </a:cubicBezTo>
                  <a:cubicBezTo>
                    <a:pt x="667" y="517"/>
                    <a:pt x="668" y="517"/>
                    <a:pt x="669" y="517"/>
                  </a:cubicBezTo>
                  <a:cubicBezTo>
                    <a:pt x="670" y="517"/>
                    <a:pt x="671" y="517"/>
                    <a:pt x="672" y="519"/>
                  </a:cubicBezTo>
                  <a:cubicBezTo>
                    <a:pt x="672" y="520"/>
                    <a:pt x="673" y="522"/>
                    <a:pt x="674" y="523"/>
                  </a:cubicBezTo>
                  <a:cubicBezTo>
                    <a:pt x="674" y="524"/>
                    <a:pt x="675" y="524"/>
                    <a:pt x="675" y="524"/>
                  </a:cubicBezTo>
                  <a:cubicBezTo>
                    <a:pt x="676" y="524"/>
                    <a:pt x="676" y="524"/>
                    <a:pt x="676" y="524"/>
                  </a:cubicBezTo>
                  <a:cubicBezTo>
                    <a:pt x="677" y="524"/>
                    <a:pt x="678" y="524"/>
                    <a:pt x="679" y="525"/>
                  </a:cubicBezTo>
                  <a:cubicBezTo>
                    <a:pt x="679" y="525"/>
                    <a:pt x="679" y="525"/>
                    <a:pt x="679" y="525"/>
                  </a:cubicBezTo>
                  <a:cubicBezTo>
                    <a:pt x="680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4"/>
                  </a:cubicBezTo>
                  <a:cubicBezTo>
                    <a:pt x="682" y="524"/>
                    <a:pt x="683" y="523"/>
                    <a:pt x="687" y="522"/>
                  </a:cubicBezTo>
                  <a:cubicBezTo>
                    <a:pt x="688" y="521"/>
                    <a:pt x="689" y="521"/>
                    <a:pt x="690" y="521"/>
                  </a:cubicBezTo>
                  <a:cubicBezTo>
                    <a:pt x="690" y="521"/>
                    <a:pt x="691" y="521"/>
                    <a:pt x="692" y="521"/>
                  </a:cubicBezTo>
                  <a:cubicBezTo>
                    <a:pt x="696" y="520"/>
                    <a:pt x="699" y="519"/>
                    <a:pt x="699" y="517"/>
                  </a:cubicBezTo>
                  <a:cubicBezTo>
                    <a:pt x="700" y="515"/>
                    <a:pt x="703" y="514"/>
                    <a:pt x="705" y="513"/>
                  </a:cubicBezTo>
                  <a:cubicBezTo>
                    <a:pt x="706" y="513"/>
                    <a:pt x="708" y="513"/>
                    <a:pt x="708" y="512"/>
                  </a:cubicBezTo>
                  <a:cubicBezTo>
                    <a:pt x="709" y="511"/>
                    <a:pt x="711" y="510"/>
                    <a:pt x="712" y="509"/>
                  </a:cubicBezTo>
                  <a:cubicBezTo>
                    <a:pt x="713" y="509"/>
                    <a:pt x="715" y="508"/>
                    <a:pt x="715" y="507"/>
                  </a:cubicBezTo>
                  <a:cubicBezTo>
                    <a:pt x="716" y="506"/>
                    <a:pt x="718" y="505"/>
                    <a:pt x="720" y="505"/>
                  </a:cubicBezTo>
                  <a:cubicBezTo>
                    <a:pt x="721" y="504"/>
                    <a:pt x="723" y="504"/>
                    <a:pt x="723" y="504"/>
                  </a:cubicBezTo>
                  <a:cubicBezTo>
                    <a:pt x="724" y="502"/>
                    <a:pt x="728" y="502"/>
                    <a:pt x="729" y="502"/>
                  </a:cubicBezTo>
                  <a:cubicBezTo>
                    <a:pt x="730" y="502"/>
                    <a:pt x="731" y="502"/>
                    <a:pt x="732" y="502"/>
                  </a:cubicBezTo>
                  <a:cubicBezTo>
                    <a:pt x="734" y="503"/>
                    <a:pt x="745" y="505"/>
                    <a:pt x="747" y="505"/>
                  </a:cubicBezTo>
                  <a:cubicBezTo>
                    <a:pt x="747" y="505"/>
                    <a:pt x="747" y="505"/>
                    <a:pt x="747" y="505"/>
                  </a:cubicBezTo>
                  <a:cubicBezTo>
                    <a:pt x="748" y="505"/>
                    <a:pt x="748" y="505"/>
                    <a:pt x="748" y="505"/>
                  </a:cubicBezTo>
                  <a:cubicBezTo>
                    <a:pt x="749" y="505"/>
                    <a:pt x="750" y="506"/>
                    <a:pt x="750" y="508"/>
                  </a:cubicBezTo>
                  <a:cubicBezTo>
                    <a:pt x="751" y="509"/>
                    <a:pt x="751" y="511"/>
                    <a:pt x="752" y="511"/>
                  </a:cubicBezTo>
                  <a:cubicBezTo>
                    <a:pt x="752" y="511"/>
                    <a:pt x="753" y="512"/>
                    <a:pt x="755" y="512"/>
                  </a:cubicBezTo>
                  <a:cubicBezTo>
                    <a:pt x="756" y="513"/>
                    <a:pt x="759" y="515"/>
                    <a:pt x="760" y="515"/>
                  </a:cubicBezTo>
                  <a:cubicBezTo>
                    <a:pt x="761" y="514"/>
                    <a:pt x="763" y="513"/>
                    <a:pt x="766" y="513"/>
                  </a:cubicBezTo>
                  <a:cubicBezTo>
                    <a:pt x="767" y="513"/>
                    <a:pt x="769" y="513"/>
                    <a:pt x="770" y="514"/>
                  </a:cubicBezTo>
                  <a:cubicBezTo>
                    <a:pt x="771" y="514"/>
                    <a:pt x="771" y="515"/>
                    <a:pt x="772" y="515"/>
                  </a:cubicBezTo>
                  <a:cubicBezTo>
                    <a:pt x="772" y="515"/>
                    <a:pt x="772" y="515"/>
                    <a:pt x="773" y="516"/>
                  </a:cubicBezTo>
                  <a:cubicBezTo>
                    <a:pt x="774" y="516"/>
                    <a:pt x="775" y="517"/>
                    <a:pt x="776" y="517"/>
                  </a:cubicBezTo>
                  <a:cubicBezTo>
                    <a:pt x="776" y="517"/>
                    <a:pt x="777" y="517"/>
                    <a:pt x="777" y="517"/>
                  </a:cubicBezTo>
                  <a:cubicBezTo>
                    <a:pt x="778" y="515"/>
                    <a:pt x="780" y="514"/>
                    <a:pt x="783" y="513"/>
                  </a:cubicBezTo>
                  <a:cubicBezTo>
                    <a:pt x="784" y="513"/>
                    <a:pt x="786" y="512"/>
                    <a:pt x="786" y="512"/>
                  </a:cubicBezTo>
                  <a:cubicBezTo>
                    <a:pt x="787" y="511"/>
                    <a:pt x="788" y="507"/>
                    <a:pt x="787" y="507"/>
                  </a:cubicBezTo>
                  <a:cubicBezTo>
                    <a:pt x="784" y="505"/>
                    <a:pt x="783" y="498"/>
                    <a:pt x="782" y="497"/>
                  </a:cubicBezTo>
                  <a:cubicBezTo>
                    <a:pt x="782" y="497"/>
                    <a:pt x="782" y="497"/>
                    <a:pt x="782" y="497"/>
                  </a:cubicBezTo>
                  <a:cubicBezTo>
                    <a:pt x="782" y="496"/>
                    <a:pt x="782" y="496"/>
                    <a:pt x="782" y="495"/>
                  </a:cubicBezTo>
                  <a:cubicBezTo>
                    <a:pt x="783" y="494"/>
                    <a:pt x="784" y="493"/>
                    <a:pt x="785" y="492"/>
                  </a:cubicBezTo>
                  <a:cubicBezTo>
                    <a:pt x="786" y="492"/>
                    <a:pt x="787" y="491"/>
                    <a:pt x="787" y="491"/>
                  </a:cubicBezTo>
                  <a:cubicBezTo>
                    <a:pt x="788" y="489"/>
                    <a:pt x="790" y="488"/>
                    <a:pt x="791" y="487"/>
                  </a:cubicBezTo>
                  <a:cubicBezTo>
                    <a:pt x="792" y="487"/>
                    <a:pt x="793" y="487"/>
                    <a:pt x="793" y="486"/>
                  </a:cubicBezTo>
                  <a:cubicBezTo>
                    <a:pt x="794" y="486"/>
                    <a:pt x="794" y="485"/>
                    <a:pt x="794" y="485"/>
                  </a:cubicBezTo>
                  <a:cubicBezTo>
                    <a:pt x="795" y="484"/>
                    <a:pt x="796" y="482"/>
                    <a:pt x="797" y="482"/>
                  </a:cubicBezTo>
                  <a:cubicBezTo>
                    <a:pt x="798" y="482"/>
                    <a:pt x="798" y="482"/>
                    <a:pt x="798" y="482"/>
                  </a:cubicBezTo>
                  <a:cubicBezTo>
                    <a:pt x="798" y="482"/>
                    <a:pt x="805" y="484"/>
                    <a:pt x="807" y="486"/>
                  </a:cubicBezTo>
                  <a:cubicBezTo>
                    <a:pt x="808" y="486"/>
                    <a:pt x="811" y="487"/>
                    <a:pt x="813" y="487"/>
                  </a:cubicBezTo>
                  <a:cubicBezTo>
                    <a:pt x="816" y="487"/>
                    <a:pt x="819" y="489"/>
                    <a:pt x="822" y="491"/>
                  </a:cubicBezTo>
                  <a:cubicBezTo>
                    <a:pt x="823" y="491"/>
                    <a:pt x="825" y="491"/>
                    <a:pt x="827" y="492"/>
                  </a:cubicBezTo>
                  <a:cubicBezTo>
                    <a:pt x="830" y="492"/>
                    <a:pt x="832" y="493"/>
                    <a:pt x="833" y="494"/>
                  </a:cubicBezTo>
                  <a:cubicBezTo>
                    <a:pt x="834" y="495"/>
                    <a:pt x="834" y="495"/>
                    <a:pt x="834" y="495"/>
                  </a:cubicBezTo>
                  <a:cubicBezTo>
                    <a:pt x="834" y="496"/>
                    <a:pt x="834" y="498"/>
                    <a:pt x="834" y="499"/>
                  </a:cubicBezTo>
                  <a:cubicBezTo>
                    <a:pt x="834" y="501"/>
                    <a:pt x="834" y="503"/>
                    <a:pt x="835" y="504"/>
                  </a:cubicBezTo>
                  <a:cubicBezTo>
                    <a:pt x="837" y="507"/>
                    <a:pt x="840" y="509"/>
                    <a:pt x="840" y="509"/>
                  </a:cubicBezTo>
                  <a:cubicBezTo>
                    <a:pt x="841" y="509"/>
                    <a:pt x="841" y="509"/>
                    <a:pt x="841" y="509"/>
                  </a:cubicBezTo>
                  <a:cubicBezTo>
                    <a:pt x="843" y="509"/>
                    <a:pt x="844" y="509"/>
                    <a:pt x="846" y="510"/>
                  </a:cubicBezTo>
                  <a:cubicBezTo>
                    <a:pt x="848" y="511"/>
                    <a:pt x="850" y="512"/>
                    <a:pt x="851" y="512"/>
                  </a:cubicBezTo>
                  <a:cubicBezTo>
                    <a:pt x="852" y="512"/>
                    <a:pt x="853" y="511"/>
                    <a:pt x="854" y="510"/>
                  </a:cubicBezTo>
                  <a:cubicBezTo>
                    <a:pt x="856" y="509"/>
                    <a:pt x="858" y="508"/>
                    <a:pt x="859" y="508"/>
                  </a:cubicBezTo>
                  <a:cubicBezTo>
                    <a:pt x="860" y="508"/>
                    <a:pt x="861" y="508"/>
                    <a:pt x="863" y="507"/>
                  </a:cubicBezTo>
                  <a:cubicBezTo>
                    <a:pt x="865" y="507"/>
                    <a:pt x="868" y="506"/>
                    <a:pt x="869" y="507"/>
                  </a:cubicBezTo>
                  <a:cubicBezTo>
                    <a:pt x="870" y="507"/>
                    <a:pt x="871" y="507"/>
                    <a:pt x="873" y="507"/>
                  </a:cubicBezTo>
                  <a:cubicBezTo>
                    <a:pt x="875" y="508"/>
                    <a:pt x="878" y="509"/>
                    <a:pt x="879" y="509"/>
                  </a:cubicBezTo>
                  <a:cubicBezTo>
                    <a:pt x="879" y="509"/>
                    <a:pt x="880" y="509"/>
                    <a:pt x="881" y="509"/>
                  </a:cubicBezTo>
                  <a:cubicBezTo>
                    <a:pt x="883" y="509"/>
                    <a:pt x="888" y="510"/>
                    <a:pt x="889" y="512"/>
                  </a:cubicBezTo>
                  <a:cubicBezTo>
                    <a:pt x="889" y="512"/>
                    <a:pt x="892" y="513"/>
                    <a:pt x="893" y="513"/>
                  </a:cubicBezTo>
                  <a:cubicBezTo>
                    <a:pt x="896" y="514"/>
                    <a:pt x="899" y="514"/>
                    <a:pt x="899" y="517"/>
                  </a:cubicBezTo>
                  <a:cubicBezTo>
                    <a:pt x="899" y="517"/>
                    <a:pt x="900" y="518"/>
                    <a:pt x="901" y="519"/>
                  </a:cubicBezTo>
                  <a:cubicBezTo>
                    <a:pt x="901" y="519"/>
                    <a:pt x="902" y="519"/>
                    <a:pt x="902" y="520"/>
                  </a:cubicBezTo>
                  <a:cubicBezTo>
                    <a:pt x="903" y="520"/>
                    <a:pt x="904" y="521"/>
                    <a:pt x="904" y="522"/>
                  </a:cubicBezTo>
                  <a:cubicBezTo>
                    <a:pt x="905" y="523"/>
                    <a:pt x="907" y="523"/>
                    <a:pt x="908" y="523"/>
                  </a:cubicBezTo>
                  <a:cubicBezTo>
                    <a:pt x="910" y="524"/>
                    <a:pt x="911" y="524"/>
                    <a:pt x="912" y="524"/>
                  </a:cubicBezTo>
                  <a:cubicBezTo>
                    <a:pt x="915" y="524"/>
                    <a:pt x="917" y="524"/>
                    <a:pt x="919" y="525"/>
                  </a:cubicBezTo>
                  <a:cubicBezTo>
                    <a:pt x="919" y="525"/>
                    <a:pt x="921" y="526"/>
                    <a:pt x="925" y="526"/>
                  </a:cubicBezTo>
                  <a:cubicBezTo>
                    <a:pt x="929" y="526"/>
                    <a:pt x="931" y="525"/>
                    <a:pt x="932" y="525"/>
                  </a:cubicBezTo>
                  <a:cubicBezTo>
                    <a:pt x="933" y="524"/>
                    <a:pt x="935" y="524"/>
                    <a:pt x="939" y="523"/>
                  </a:cubicBezTo>
                  <a:cubicBezTo>
                    <a:pt x="942" y="522"/>
                    <a:pt x="946" y="522"/>
                    <a:pt x="947" y="521"/>
                  </a:cubicBezTo>
                  <a:cubicBezTo>
                    <a:pt x="948" y="520"/>
                    <a:pt x="950" y="520"/>
                    <a:pt x="952" y="520"/>
                  </a:cubicBezTo>
                  <a:cubicBezTo>
                    <a:pt x="953" y="519"/>
                    <a:pt x="956" y="519"/>
                    <a:pt x="956" y="518"/>
                  </a:cubicBezTo>
                  <a:cubicBezTo>
                    <a:pt x="956" y="516"/>
                    <a:pt x="959" y="515"/>
                    <a:pt x="961" y="514"/>
                  </a:cubicBezTo>
                  <a:cubicBezTo>
                    <a:pt x="963" y="513"/>
                    <a:pt x="964" y="512"/>
                    <a:pt x="965" y="512"/>
                  </a:cubicBezTo>
                  <a:cubicBezTo>
                    <a:pt x="967" y="510"/>
                    <a:pt x="971" y="510"/>
                    <a:pt x="972" y="510"/>
                  </a:cubicBezTo>
                  <a:cubicBezTo>
                    <a:pt x="973" y="510"/>
                    <a:pt x="973" y="510"/>
                    <a:pt x="974" y="510"/>
                  </a:cubicBezTo>
                  <a:cubicBezTo>
                    <a:pt x="977" y="510"/>
                    <a:pt x="980" y="511"/>
                    <a:pt x="981" y="513"/>
                  </a:cubicBezTo>
                  <a:cubicBezTo>
                    <a:pt x="981" y="514"/>
                    <a:pt x="982" y="514"/>
                    <a:pt x="984" y="514"/>
                  </a:cubicBezTo>
                  <a:cubicBezTo>
                    <a:pt x="985" y="515"/>
                    <a:pt x="985" y="515"/>
                    <a:pt x="986" y="515"/>
                  </a:cubicBezTo>
                  <a:cubicBezTo>
                    <a:pt x="987" y="515"/>
                    <a:pt x="988" y="514"/>
                    <a:pt x="989" y="514"/>
                  </a:cubicBezTo>
                  <a:cubicBezTo>
                    <a:pt x="989" y="514"/>
                    <a:pt x="989" y="514"/>
                    <a:pt x="989" y="514"/>
                  </a:cubicBezTo>
                  <a:cubicBezTo>
                    <a:pt x="989" y="514"/>
                    <a:pt x="990" y="514"/>
                    <a:pt x="991" y="514"/>
                  </a:cubicBezTo>
                  <a:cubicBezTo>
                    <a:pt x="991" y="514"/>
                    <a:pt x="991" y="514"/>
                    <a:pt x="991" y="514"/>
                  </a:cubicBezTo>
                  <a:cubicBezTo>
                    <a:pt x="991" y="514"/>
                    <a:pt x="991" y="514"/>
                    <a:pt x="992" y="514"/>
                  </a:cubicBezTo>
                  <a:cubicBezTo>
                    <a:pt x="993" y="514"/>
                    <a:pt x="995" y="514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8" y="515"/>
                    <a:pt x="998" y="515"/>
                  </a:cubicBezTo>
                  <a:cubicBezTo>
                    <a:pt x="999" y="515"/>
                    <a:pt x="999" y="515"/>
                    <a:pt x="999" y="515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1000" y="516"/>
                  </a:cubicBezTo>
                  <a:cubicBezTo>
                    <a:pt x="1000" y="516"/>
                    <a:pt x="1000" y="516"/>
                    <a:pt x="1000" y="516"/>
                  </a:cubicBezTo>
                  <a:cubicBezTo>
                    <a:pt x="1000" y="516"/>
                    <a:pt x="1000" y="517"/>
                    <a:pt x="1000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9"/>
                    <a:pt x="1006" y="520"/>
                    <a:pt x="1009" y="520"/>
                  </a:cubicBezTo>
                  <a:cubicBezTo>
                    <a:pt x="1010" y="520"/>
                    <a:pt x="1010" y="520"/>
                    <a:pt x="1011" y="520"/>
                  </a:cubicBezTo>
                  <a:cubicBezTo>
                    <a:pt x="1011" y="520"/>
                    <a:pt x="1013" y="519"/>
                    <a:pt x="1015" y="518"/>
                  </a:cubicBezTo>
                  <a:cubicBezTo>
                    <a:pt x="1017" y="516"/>
                    <a:pt x="1020" y="514"/>
                    <a:pt x="1021" y="514"/>
                  </a:cubicBezTo>
                  <a:cubicBezTo>
                    <a:pt x="1022" y="514"/>
                    <a:pt x="1022" y="514"/>
                    <a:pt x="1022" y="514"/>
                  </a:cubicBezTo>
                  <a:cubicBezTo>
                    <a:pt x="1024" y="514"/>
                    <a:pt x="1025" y="513"/>
                    <a:pt x="1025" y="512"/>
                  </a:cubicBezTo>
                  <a:cubicBezTo>
                    <a:pt x="1026" y="511"/>
                    <a:pt x="1026" y="511"/>
                    <a:pt x="1026" y="510"/>
                  </a:cubicBezTo>
                  <a:cubicBezTo>
                    <a:pt x="1025" y="509"/>
                    <a:pt x="1027" y="506"/>
                    <a:pt x="1029" y="503"/>
                  </a:cubicBezTo>
                  <a:cubicBezTo>
                    <a:pt x="1030" y="501"/>
                    <a:pt x="1031" y="499"/>
                    <a:pt x="1031" y="498"/>
                  </a:cubicBezTo>
                  <a:cubicBezTo>
                    <a:pt x="1031" y="498"/>
                    <a:pt x="1031" y="498"/>
                    <a:pt x="1031" y="497"/>
                  </a:cubicBezTo>
                  <a:cubicBezTo>
                    <a:pt x="1033" y="494"/>
                    <a:pt x="1037" y="488"/>
                    <a:pt x="1039" y="487"/>
                  </a:cubicBezTo>
                  <a:cubicBezTo>
                    <a:pt x="1040" y="486"/>
                    <a:pt x="1043" y="484"/>
                    <a:pt x="1043" y="482"/>
                  </a:cubicBezTo>
                  <a:cubicBezTo>
                    <a:pt x="1042" y="475"/>
                    <a:pt x="1041" y="475"/>
                    <a:pt x="1041" y="475"/>
                  </a:cubicBezTo>
                  <a:cubicBezTo>
                    <a:pt x="1040" y="475"/>
                    <a:pt x="1040" y="475"/>
                    <a:pt x="1040" y="475"/>
                  </a:cubicBezTo>
                  <a:cubicBezTo>
                    <a:pt x="1039" y="475"/>
                    <a:pt x="1037" y="475"/>
                    <a:pt x="1037" y="474"/>
                  </a:cubicBezTo>
                  <a:cubicBezTo>
                    <a:pt x="1036" y="472"/>
                    <a:pt x="1037" y="471"/>
                    <a:pt x="1039" y="468"/>
                  </a:cubicBezTo>
                  <a:cubicBezTo>
                    <a:pt x="1041" y="464"/>
                    <a:pt x="1045" y="462"/>
                    <a:pt x="1050" y="462"/>
                  </a:cubicBezTo>
                  <a:cubicBezTo>
                    <a:pt x="1052" y="462"/>
                    <a:pt x="1053" y="462"/>
                    <a:pt x="1053" y="462"/>
                  </a:cubicBezTo>
                  <a:cubicBezTo>
                    <a:pt x="1054" y="462"/>
                    <a:pt x="1054" y="463"/>
                    <a:pt x="1054" y="463"/>
                  </a:cubicBezTo>
                  <a:cubicBezTo>
                    <a:pt x="1054" y="463"/>
                    <a:pt x="1055" y="462"/>
                    <a:pt x="1056" y="462"/>
                  </a:cubicBezTo>
                  <a:cubicBezTo>
                    <a:pt x="1060" y="461"/>
                    <a:pt x="1068" y="460"/>
                    <a:pt x="1071" y="461"/>
                  </a:cubicBezTo>
                  <a:cubicBezTo>
                    <a:pt x="1072" y="462"/>
                    <a:pt x="1074" y="462"/>
                    <a:pt x="1075" y="462"/>
                  </a:cubicBezTo>
                  <a:cubicBezTo>
                    <a:pt x="1077" y="462"/>
                    <a:pt x="1077" y="462"/>
                    <a:pt x="1077" y="462"/>
                  </a:cubicBezTo>
                  <a:cubicBezTo>
                    <a:pt x="1079" y="462"/>
                    <a:pt x="1081" y="462"/>
                    <a:pt x="1084" y="463"/>
                  </a:cubicBezTo>
                  <a:cubicBezTo>
                    <a:pt x="1086" y="465"/>
                    <a:pt x="1089" y="465"/>
                    <a:pt x="1091" y="465"/>
                  </a:cubicBezTo>
                  <a:cubicBezTo>
                    <a:pt x="1094" y="466"/>
                    <a:pt x="1097" y="466"/>
                    <a:pt x="1098" y="468"/>
                  </a:cubicBezTo>
                  <a:cubicBezTo>
                    <a:pt x="1098" y="468"/>
                    <a:pt x="1099" y="469"/>
                    <a:pt x="1100" y="470"/>
                  </a:cubicBezTo>
                  <a:cubicBezTo>
                    <a:pt x="1103" y="471"/>
                    <a:pt x="1106" y="473"/>
                    <a:pt x="1105" y="477"/>
                  </a:cubicBezTo>
                  <a:cubicBezTo>
                    <a:pt x="1105" y="478"/>
                    <a:pt x="1105" y="478"/>
                    <a:pt x="1106" y="479"/>
                  </a:cubicBezTo>
                  <a:cubicBezTo>
                    <a:pt x="1108" y="480"/>
                    <a:pt x="1110" y="481"/>
                    <a:pt x="1111" y="487"/>
                  </a:cubicBezTo>
                  <a:cubicBezTo>
                    <a:pt x="1111" y="487"/>
                    <a:pt x="1111" y="488"/>
                    <a:pt x="1111" y="488"/>
                  </a:cubicBezTo>
                  <a:cubicBezTo>
                    <a:pt x="1112" y="492"/>
                    <a:pt x="1113" y="494"/>
                    <a:pt x="1115" y="496"/>
                  </a:cubicBezTo>
                  <a:cubicBezTo>
                    <a:pt x="1116" y="497"/>
                    <a:pt x="1117" y="498"/>
                    <a:pt x="1117" y="500"/>
                  </a:cubicBezTo>
                  <a:cubicBezTo>
                    <a:pt x="1118" y="502"/>
                    <a:pt x="1119" y="504"/>
                    <a:pt x="1120" y="506"/>
                  </a:cubicBezTo>
                  <a:cubicBezTo>
                    <a:pt x="1122" y="510"/>
                    <a:pt x="1123" y="512"/>
                    <a:pt x="1123" y="514"/>
                  </a:cubicBezTo>
                  <a:cubicBezTo>
                    <a:pt x="1123" y="515"/>
                    <a:pt x="1122" y="517"/>
                    <a:pt x="1123" y="518"/>
                  </a:cubicBezTo>
                  <a:cubicBezTo>
                    <a:pt x="1123" y="519"/>
                    <a:pt x="1125" y="519"/>
                    <a:pt x="1126" y="519"/>
                  </a:cubicBezTo>
                  <a:cubicBezTo>
                    <a:pt x="1130" y="519"/>
                    <a:pt x="1133" y="521"/>
                    <a:pt x="1135" y="522"/>
                  </a:cubicBezTo>
                  <a:cubicBezTo>
                    <a:pt x="1136" y="523"/>
                    <a:pt x="1137" y="523"/>
                    <a:pt x="1137" y="523"/>
                  </a:cubicBezTo>
                  <a:cubicBezTo>
                    <a:pt x="1137" y="523"/>
                    <a:pt x="1137" y="523"/>
                    <a:pt x="1138" y="523"/>
                  </a:cubicBezTo>
                  <a:cubicBezTo>
                    <a:pt x="1140" y="523"/>
                    <a:pt x="1146" y="525"/>
                    <a:pt x="1149" y="528"/>
                  </a:cubicBezTo>
                  <a:cubicBezTo>
                    <a:pt x="1151" y="530"/>
                    <a:pt x="1152" y="530"/>
                    <a:pt x="1154" y="531"/>
                  </a:cubicBezTo>
                  <a:cubicBezTo>
                    <a:pt x="1156" y="531"/>
                    <a:pt x="1158" y="532"/>
                    <a:pt x="1158" y="535"/>
                  </a:cubicBezTo>
                  <a:cubicBezTo>
                    <a:pt x="1157" y="536"/>
                    <a:pt x="1158" y="538"/>
                    <a:pt x="1159" y="539"/>
                  </a:cubicBezTo>
                  <a:cubicBezTo>
                    <a:pt x="1159" y="541"/>
                    <a:pt x="1160" y="543"/>
                    <a:pt x="1160" y="544"/>
                  </a:cubicBezTo>
                  <a:cubicBezTo>
                    <a:pt x="1160" y="544"/>
                    <a:pt x="1160" y="545"/>
                    <a:pt x="1160" y="545"/>
                  </a:cubicBezTo>
                  <a:cubicBezTo>
                    <a:pt x="1162" y="547"/>
                    <a:pt x="1166" y="548"/>
                    <a:pt x="1170" y="548"/>
                  </a:cubicBezTo>
                  <a:cubicBezTo>
                    <a:pt x="1171" y="547"/>
                    <a:pt x="1173" y="547"/>
                    <a:pt x="1174" y="548"/>
                  </a:cubicBezTo>
                  <a:cubicBezTo>
                    <a:pt x="1176" y="548"/>
                    <a:pt x="1178" y="548"/>
                    <a:pt x="1179" y="546"/>
                  </a:cubicBezTo>
                  <a:cubicBezTo>
                    <a:pt x="1181" y="543"/>
                    <a:pt x="1184" y="542"/>
                    <a:pt x="1187" y="542"/>
                  </a:cubicBezTo>
                  <a:cubicBezTo>
                    <a:pt x="1188" y="542"/>
                    <a:pt x="1189" y="542"/>
                    <a:pt x="1190" y="542"/>
                  </a:cubicBezTo>
                  <a:cubicBezTo>
                    <a:pt x="1190" y="542"/>
                    <a:pt x="1190" y="541"/>
                    <a:pt x="1190" y="541"/>
                  </a:cubicBezTo>
                  <a:cubicBezTo>
                    <a:pt x="1192" y="540"/>
                    <a:pt x="1194" y="539"/>
                    <a:pt x="1196" y="539"/>
                  </a:cubicBezTo>
                  <a:cubicBezTo>
                    <a:pt x="1198" y="539"/>
                    <a:pt x="1199" y="540"/>
                    <a:pt x="1200" y="541"/>
                  </a:cubicBezTo>
                  <a:cubicBezTo>
                    <a:pt x="1201" y="542"/>
                    <a:pt x="1201" y="543"/>
                    <a:pt x="1201" y="545"/>
                  </a:cubicBezTo>
                  <a:cubicBezTo>
                    <a:pt x="1201" y="547"/>
                    <a:pt x="1201" y="549"/>
                    <a:pt x="1202" y="550"/>
                  </a:cubicBezTo>
                  <a:cubicBezTo>
                    <a:pt x="1203" y="551"/>
                    <a:pt x="1203" y="553"/>
                    <a:pt x="1201" y="555"/>
                  </a:cubicBezTo>
                  <a:cubicBezTo>
                    <a:pt x="1200" y="555"/>
                    <a:pt x="1200" y="556"/>
                    <a:pt x="1199" y="557"/>
                  </a:cubicBezTo>
                  <a:cubicBezTo>
                    <a:pt x="1198" y="559"/>
                    <a:pt x="1196" y="564"/>
                    <a:pt x="1196" y="566"/>
                  </a:cubicBezTo>
                  <a:cubicBezTo>
                    <a:pt x="1196" y="567"/>
                    <a:pt x="1195" y="568"/>
                    <a:pt x="1195" y="568"/>
                  </a:cubicBezTo>
                  <a:cubicBezTo>
                    <a:pt x="1195" y="570"/>
                    <a:pt x="1193" y="572"/>
                    <a:pt x="1192" y="573"/>
                  </a:cubicBezTo>
                  <a:cubicBezTo>
                    <a:pt x="1190" y="574"/>
                    <a:pt x="1189" y="575"/>
                    <a:pt x="1189" y="577"/>
                  </a:cubicBezTo>
                  <a:cubicBezTo>
                    <a:pt x="1188" y="579"/>
                    <a:pt x="1186" y="581"/>
                    <a:pt x="1185" y="582"/>
                  </a:cubicBezTo>
                  <a:cubicBezTo>
                    <a:pt x="1184" y="583"/>
                    <a:pt x="1183" y="583"/>
                    <a:pt x="1183" y="584"/>
                  </a:cubicBezTo>
                  <a:cubicBezTo>
                    <a:pt x="1183" y="585"/>
                    <a:pt x="1183" y="585"/>
                    <a:pt x="1183" y="586"/>
                  </a:cubicBezTo>
                  <a:cubicBezTo>
                    <a:pt x="1183" y="586"/>
                    <a:pt x="1183" y="586"/>
                    <a:pt x="1183" y="586"/>
                  </a:cubicBezTo>
                  <a:cubicBezTo>
                    <a:pt x="1182" y="586"/>
                    <a:pt x="1182" y="586"/>
                    <a:pt x="1182" y="586"/>
                  </a:cubicBezTo>
                  <a:cubicBezTo>
                    <a:pt x="1182" y="587"/>
                    <a:pt x="1182" y="587"/>
                    <a:pt x="1182" y="587"/>
                  </a:cubicBezTo>
                  <a:cubicBezTo>
                    <a:pt x="1182" y="587"/>
                    <a:pt x="1181" y="587"/>
                    <a:pt x="1181" y="587"/>
                  </a:cubicBezTo>
                  <a:cubicBezTo>
                    <a:pt x="1181" y="587"/>
                    <a:pt x="1181" y="587"/>
                    <a:pt x="1181" y="587"/>
                  </a:cubicBezTo>
                  <a:cubicBezTo>
                    <a:pt x="1180" y="587"/>
                    <a:pt x="1180" y="587"/>
                    <a:pt x="1179" y="587"/>
                  </a:cubicBezTo>
                  <a:cubicBezTo>
                    <a:pt x="1179" y="587"/>
                    <a:pt x="1179" y="587"/>
                    <a:pt x="1179" y="587"/>
                  </a:cubicBezTo>
                  <a:cubicBezTo>
                    <a:pt x="1176" y="587"/>
                    <a:pt x="1174" y="586"/>
                    <a:pt x="1172" y="585"/>
                  </a:cubicBezTo>
                  <a:cubicBezTo>
                    <a:pt x="1170" y="584"/>
                    <a:pt x="1169" y="586"/>
                    <a:pt x="1167" y="587"/>
                  </a:cubicBezTo>
                  <a:cubicBezTo>
                    <a:pt x="1166" y="588"/>
                    <a:pt x="1164" y="590"/>
                    <a:pt x="1163" y="590"/>
                  </a:cubicBezTo>
                  <a:cubicBezTo>
                    <a:pt x="1163" y="590"/>
                    <a:pt x="1163" y="590"/>
                    <a:pt x="1162" y="590"/>
                  </a:cubicBezTo>
                  <a:cubicBezTo>
                    <a:pt x="1162" y="590"/>
                    <a:pt x="1162" y="592"/>
                    <a:pt x="1162" y="593"/>
                  </a:cubicBezTo>
                  <a:cubicBezTo>
                    <a:pt x="1162" y="594"/>
                    <a:pt x="1162" y="595"/>
                    <a:pt x="1162" y="596"/>
                  </a:cubicBezTo>
                  <a:cubicBezTo>
                    <a:pt x="1163" y="597"/>
                    <a:pt x="1162" y="599"/>
                    <a:pt x="1162" y="600"/>
                  </a:cubicBezTo>
                  <a:cubicBezTo>
                    <a:pt x="1162" y="601"/>
                    <a:pt x="1162" y="603"/>
                    <a:pt x="1163" y="605"/>
                  </a:cubicBezTo>
                  <a:cubicBezTo>
                    <a:pt x="1163" y="607"/>
                    <a:pt x="1163" y="609"/>
                    <a:pt x="1164" y="611"/>
                  </a:cubicBezTo>
                  <a:cubicBezTo>
                    <a:pt x="1164" y="612"/>
                    <a:pt x="1164" y="612"/>
                    <a:pt x="1164" y="612"/>
                  </a:cubicBezTo>
                  <a:cubicBezTo>
                    <a:pt x="1164" y="613"/>
                    <a:pt x="1164" y="613"/>
                    <a:pt x="1164" y="614"/>
                  </a:cubicBezTo>
                  <a:cubicBezTo>
                    <a:pt x="1164" y="614"/>
                    <a:pt x="1164" y="615"/>
                    <a:pt x="1164" y="615"/>
                  </a:cubicBezTo>
                  <a:cubicBezTo>
                    <a:pt x="1167" y="613"/>
                    <a:pt x="1170" y="611"/>
                    <a:pt x="1172" y="611"/>
                  </a:cubicBezTo>
                  <a:cubicBezTo>
                    <a:pt x="1174" y="611"/>
                    <a:pt x="1177" y="612"/>
                    <a:pt x="1179" y="614"/>
                  </a:cubicBezTo>
                  <a:cubicBezTo>
                    <a:pt x="1181" y="616"/>
                    <a:pt x="1183" y="618"/>
                    <a:pt x="1185" y="618"/>
                  </a:cubicBezTo>
                  <a:cubicBezTo>
                    <a:pt x="1190" y="618"/>
                    <a:pt x="1209" y="604"/>
                    <a:pt x="1210" y="602"/>
                  </a:cubicBezTo>
                  <a:cubicBezTo>
                    <a:pt x="1210" y="601"/>
                    <a:pt x="1214" y="596"/>
                    <a:pt x="1224" y="587"/>
                  </a:cubicBezTo>
                  <a:cubicBezTo>
                    <a:pt x="1225" y="585"/>
                    <a:pt x="1227" y="583"/>
                    <a:pt x="1229" y="581"/>
                  </a:cubicBezTo>
                  <a:cubicBezTo>
                    <a:pt x="1233" y="576"/>
                    <a:pt x="1242" y="567"/>
                    <a:pt x="1245" y="560"/>
                  </a:cubicBezTo>
                  <a:cubicBezTo>
                    <a:pt x="1246" y="557"/>
                    <a:pt x="1250" y="553"/>
                    <a:pt x="1253" y="549"/>
                  </a:cubicBezTo>
                  <a:cubicBezTo>
                    <a:pt x="1255" y="547"/>
                    <a:pt x="1256" y="545"/>
                    <a:pt x="1257" y="544"/>
                  </a:cubicBezTo>
                  <a:cubicBezTo>
                    <a:pt x="1258" y="542"/>
                    <a:pt x="1258" y="542"/>
                    <a:pt x="1259" y="541"/>
                  </a:cubicBezTo>
                  <a:cubicBezTo>
                    <a:pt x="1260" y="539"/>
                    <a:pt x="1262" y="537"/>
                    <a:pt x="1264" y="532"/>
                  </a:cubicBezTo>
                  <a:cubicBezTo>
                    <a:pt x="1266" y="527"/>
                    <a:pt x="1267" y="518"/>
                    <a:pt x="1268" y="511"/>
                  </a:cubicBezTo>
                  <a:cubicBezTo>
                    <a:pt x="1268" y="504"/>
                    <a:pt x="1268" y="503"/>
                    <a:pt x="1269" y="502"/>
                  </a:cubicBezTo>
                  <a:cubicBezTo>
                    <a:pt x="1269" y="502"/>
                    <a:pt x="1269" y="501"/>
                    <a:pt x="1270" y="500"/>
                  </a:cubicBezTo>
                  <a:cubicBezTo>
                    <a:pt x="1270" y="498"/>
                    <a:pt x="1270" y="497"/>
                    <a:pt x="1271" y="495"/>
                  </a:cubicBezTo>
                  <a:cubicBezTo>
                    <a:pt x="1272" y="495"/>
                    <a:pt x="1272" y="494"/>
                    <a:pt x="1272" y="493"/>
                  </a:cubicBezTo>
                  <a:cubicBezTo>
                    <a:pt x="1273" y="491"/>
                    <a:pt x="1273" y="489"/>
                    <a:pt x="1275" y="487"/>
                  </a:cubicBezTo>
                  <a:cubicBezTo>
                    <a:pt x="1278" y="485"/>
                    <a:pt x="1278" y="483"/>
                    <a:pt x="1277" y="481"/>
                  </a:cubicBezTo>
                  <a:cubicBezTo>
                    <a:pt x="1276" y="479"/>
                    <a:pt x="1277" y="478"/>
                    <a:pt x="1277" y="476"/>
                  </a:cubicBezTo>
                  <a:cubicBezTo>
                    <a:pt x="1277" y="474"/>
                    <a:pt x="1277" y="473"/>
                    <a:pt x="1276" y="472"/>
                  </a:cubicBezTo>
                  <a:cubicBezTo>
                    <a:pt x="1275" y="470"/>
                    <a:pt x="1276" y="469"/>
                    <a:pt x="1278" y="468"/>
                  </a:cubicBezTo>
                  <a:cubicBezTo>
                    <a:pt x="1278" y="467"/>
                    <a:pt x="1277" y="465"/>
                    <a:pt x="1274" y="464"/>
                  </a:cubicBezTo>
                  <a:cubicBezTo>
                    <a:pt x="1274" y="464"/>
                    <a:pt x="1273" y="464"/>
                    <a:pt x="1273" y="463"/>
                  </a:cubicBezTo>
                  <a:cubicBezTo>
                    <a:pt x="1270" y="462"/>
                    <a:pt x="1267" y="461"/>
                    <a:pt x="1267" y="457"/>
                  </a:cubicBezTo>
                  <a:cubicBezTo>
                    <a:pt x="1266" y="455"/>
                    <a:pt x="1262" y="451"/>
                    <a:pt x="1259" y="452"/>
                  </a:cubicBezTo>
                  <a:cubicBezTo>
                    <a:pt x="1257" y="452"/>
                    <a:pt x="1255" y="452"/>
                    <a:pt x="1254" y="451"/>
                  </a:cubicBezTo>
                  <a:cubicBezTo>
                    <a:pt x="1252" y="451"/>
                    <a:pt x="1251" y="451"/>
                    <a:pt x="1250" y="451"/>
                  </a:cubicBezTo>
                  <a:cubicBezTo>
                    <a:pt x="1251" y="452"/>
                    <a:pt x="1250" y="454"/>
                    <a:pt x="1250" y="455"/>
                  </a:cubicBezTo>
                  <a:cubicBezTo>
                    <a:pt x="1249" y="456"/>
                    <a:pt x="1248" y="456"/>
                    <a:pt x="1247" y="456"/>
                  </a:cubicBezTo>
                  <a:cubicBezTo>
                    <a:pt x="1247" y="456"/>
                    <a:pt x="1246" y="456"/>
                    <a:pt x="1246" y="456"/>
                  </a:cubicBezTo>
                  <a:cubicBezTo>
                    <a:pt x="1246" y="456"/>
                    <a:pt x="1245" y="457"/>
                    <a:pt x="1243" y="459"/>
                  </a:cubicBezTo>
                  <a:cubicBezTo>
                    <a:pt x="1243" y="460"/>
                    <a:pt x="1243" y="460"/>
                    <a:pt x="1243" y="460"/>
                  </a:cubicBezTo>
                  <a:cubicBezTo>
                    <a:pt x="1242" y="462"/>
                    <a:pt x="1239" y="463"/>
                    <a:pt x="1236" y="463"/>
                  </a:cubicBezTo>
                  <a:cubicBezTo>
                    <a:pt x="1235" y="463"/>
                    <a:pt x="1234" y="462"/>
                    <a:pt x="1234" y="462"/>
                  </a:cubicBezTo>
                  <a:cubicBezTo>
                    <a:pt x="1234" y="461"/>
                    <a:pt x="1234" y="460"/>
                    <a:pt x="1235" y="459"/>
                  </a:cubicBezTo>
                  <a:cubicBezTo>
                    <a:pt x="1236" y="458"/>
                    <a:pt x="1236" y="458"/>
                    <a:pt x="1235" y="457"/>
                  </a:cubicBezTo>
                  <a:cubicBezTo>
                    <a:pt x="1235" y="456"/>
                    <a:pt x="1234" y="455"/>
                    <a:pt x="1234" y="453"/>
                  </a:cubicBezTo>
                  <a:cubicBezTo>
                    <a:pt x="1235" y="452"/>
                    <a:pt x="1235" y="450"/>
                    <a:pt x="1235" y="450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4" y="450"/>
                    <a:pt x="1233" y="452"/>
                    <a:pt x="1232" y="453"/>
                  </a:cubicBezTo>
                  <a:cubicBezTo>
                    <a:pt x="1231" y="455"/>
                    <a:pt x="1230" y="457"/>
                    <a:pt x="1228" y="457"/>
                  </a:cubicBezTo>
                  <a:cubicBezTo>
                    <a:pt x="1227" y="458"/>
                    <a:pt x="1227" y="458"/>
                    <a:pt x="1226" y="457"/>
                  </a:cubicBezTo>
                  <a:cubicBezTo>
                    <a:pt x="1224" y="454"/>
                    <a:pt x="1225" y="447"/>
                    <a:pt x="1226" y="445"/>
                  </a:cubicBezTo>
                  <a:cubicBezTo>
                    <a:pt x="1225" y="445"/>
                    <a:pt x="1224" y="445"/>
                    <a:pt x="1222" y="445"/>
                  </a:cubicBezTo>
                  <a:cubicBezTo>
                    <a:pt x="1220" y="446"/>
                    <a:pt x="1217" y="446"/>
                    <a:pt x="1214" y="446"/>
                  </a:cubicBezTo>
                  <a:cubicBezTo>
                    <a:pt x="1210" y="445"/>
                    <a:pt x="1209" y="444"/>
                    <a:pt x="1208" y="443"/>
                  </a:cubicBezTo>
                  <a:cubicBezTo>
                    <a:pt x="1208" y="440"/>
                    <a:pt x="1210" y="437"/>
                    <a:pt x="1214" y="435"/>
                  </a:cubicBezTo>
                  <a:cubicBezTo>
                    <a:pt x="1217" y="434"/>
                    <a:pt x="1218" y="432"/>
                    <a:pt x="1219" y="431"/>
                  </a:cubicBezTo>
                  <a:cubicBezTo>
                    <a:pt x="1219" y="430"/>
                    <a:pt x="1220" y="429"/>
                    <a:pt x="1221" y="428"/>
                  </a:cubicBezTo>
                  <a:cubicBezTo>
                    <a:pt x="1223" y="428"/>
                    <a:pt x="1227" y="425"/>
                    <a:pt x="1230" y="423"/>
                  </a:cubicBezTo>
                  <a:cubicBezTo>
                    <a:pt x="1232" y="422"/>
                    <a:pt x="1234" y="421"/>
                    <a:pt x="1236" y="420"/>
                  </a:cubicBezTo>
                  <a:cubicBezTo>
                    <a:pt x="1240" y="418"/>
                    <a:pt x="1240" y="415"/>
                    <a:pt x="1241" y="413"/>
                  </a:cubicBezTo>
                  <a:cubicBezTo>
                    <a:pt x="1241" y="412"/>
                    <a:pt x="1241" y="412"/>
                    <a:pt x="1241" y="412"/>
                  </a:cubicBezTo>
                  <a:cubicBezTo>
                    <a:pt x="1242" y="410"/>
                    <a:pt x="1245" y="409"/>
                    <a:pt x="1249" y="406"/>
                  </a:cubicBezTo>
                  <a:cubicBezTo>
                    <a:pt x="1252" y="404"/>
                    <a:pt x="1255" y="402"/>
                    <a:pt x="1258" y="400"/>
                  </a:cubicBezTo>
                  <a:cubicBezTo>
                    <a:pt x="1265" y="394"/>
                    <a:pt x="1268" y="391"/>
                    <a:pt x="1270" y="387"/>
                  </a:cubicBezTo>
                  <a:cubicBezTo>
                    <a:pt x="1271" y="385"/>
                    <a:pt x="1274" y="383"/>
                    <a:pt x="1277" y="382"/>
                  </a:cubicBezTo>
                  <a:cubicBezTo>
                    <a:pt x="1279" y="380"/>
                    <a:pt x="1282" y="378"/>
                    <a:pt x="1282" y="377"/>
                  </a:cubicBezTo>
                  <a:cubicBezTo>
                    <a:pt x="1283" y="374"/>
                    <a:pt x="1297" y="367"/>
                    <a:pt x="1304" y="365"/>
                  </a:cubicBezTo>
                  <a:cubicBezTo>
                    <a:pt x="1306" y="365"/>
                    <a:pt x="1309" y="365"/>
                    <a:pt x="1311" y="365"/>
                  </a:cubicBezTo>
                  <a:cubicBezTo>
                    <a:pt x="1318" y="365"/>
                    <a:pt x="1327" y="366"/>
                    <a:pt x="1330" y="369"/>
                  </a:cubicBezTo>
                  <a:cubicBezTo>
                    <a:pt x="1331" y="370"/>
                    <a:pt x="1333" y="370"/>
                    <a:pt x="1334" y="369"/>
                  </a:cubicBezTo>
                  <a:cubicBezTo>
                    <a:pt x="1335" y="367"/>
                    <a:pt x="1337" y="367"/>
                    <a:pt x="1338" y="367"/>
                  </a:cubicBezTo>
                  <a:cubicBezTo>
                    <a:pt x="1339" y="367"/>
                    <a:pt x="1341" y="367"/>
                    <a:pt x="1343" y="368"/>
                  </a:cubicBezTo>
                  <a:cubicBezTo>
                    <a:pt x="1344" y="368"/>
                    <a:pt x="1345" y="368"/>
                    <a:pt x="1346" y="368"/>
                  </a:cubicBezTo>
                  <a:cubicBezTo>
                    <a:pt x="1348" y="368"/>
                    <a:pt x="1350" y="368"/>
                    <a:pt x="1351" y="367"/>
                  </a:cubicBezTo>
                  <a:cubicBezTo>
                    <a:pt x="1353" y="366"/>
                    <a:pt x="1355" y="366"/>
                    <a:pt x="1357" y="367"/>
                  </a:cubicBezTo>
                  <a:cubicBezTo>
                    <a:pt x="1358" y="367"/>
                    <a:pt x="1359" y="367"/>
                    <a:pt x="1361" y="367"/>
                  </a:cubicBezTo>
                  <a:cubicBezTo>
                    <a:pt x="1362" y="367"/>
                    <a:pt x="1363" y="367"/>
                    <a:pt x="1365" y="364"/>
                  </a:cubicBezTo>
                  <a:cubicBezTo>
                    <a:pt x="1366" y="361"/>
                    <a:pt x="1372" y="361"/>
                    <a:pt x="1374" y="361"/>
                  </a:cubicBezTo>
                  <a:cubicBezTo>
                    <a:pt x="1378" y="361"/>
                    <a:pt x="1381" y="361"/>
                    <a:pt x="1382" y="362"/>
                  </a:cubicBezTo>
                  <a:cubicBezTo>
                    <a:pt x="1382" y="362"/>
                    <a:pt x="1383" y="363"/>
                    <a:pt x="1383" y="363"/>
                  </a:cubicBezTo>
                  <a:cubicBezTo>
                    <a:pt x="1385" y="365"/>
                    <a:pt x="1387" y="366"/>
                    <a:pt x="1389" y="364"/>
                  </a:cubicBezTo>
                  <a:cubicBezTo>
                    <a:pt x="1390" y="363"/>
                    <a:pt x="1391" y="363"/>
                    <a:pt x="1392" y="363"/>
                  </a:cubicBezTo>
                  <a:cubicBezTo>
                    <a:pt x="1393" y="363"/>
                    <a:pt x="1394" y="364"/>
                    <a:pt x="1395" y="365"/>
                  </a:cubicBezTo>
                  <a:cubicBezTo>
                    <a:pt x="1396" y="367"/>
                    <a:pt x="1397" y="368"/>
                    <a:pt x="1398" y="368"/>
                  </a:cubicBezTo>
                  <a:cubicBezTo>
                    <a:pt x="1401" y="368"/>
                    <a:pt x="1401" y="370"/>
                    <a:pt x="1401" y="370"/>
                  </a:cubicBezTo>
                  <a:cubicBezTo>
                    <a:pt x="1401" y="372"/>
                    <a:pt x="1398" y="373"/>
                    <a:pt x="1396" y="373"/>
                  </a:cubicBezTo>
                  <a:cubicBezTo>
                    <a:pt x="1395" y="373"/>
                    <a:pt x="1395" y="373"/>
                    <a:pt x="1395" y="373"/>
                  </a:cubicBezTo>
                  <a:cubicBezTo>
                    <a:pt x="1393" y="373"/>
                    <a:pt x="1392" y="374"/>
                    <a:pt x="1392" y="374"/>
                  </a:cubicBezTo>
                  <a:cubicBezTo>
                    <a:pt x="1392" y="374"/>
                    <a:pt x="1392" y="375"/>
                    <a:pt x="1393" y="375"/>
                  </a:cubicBezTo>
                  <a:cubicBezTo>
                    <a:pt x="1394" y="376"/>
                    <a:pt x="1397" y="375"/>
                    <a:pt x="1399" y="374"/>
                  </a:cubicBezTo>
                  <a:cubicBezTo>
                    <a:pt x="1401" y="374"/>
                    <a:pt x="1402" y="373"/>
                    <a:pt x="1404" y="373"/>
                  </a:cubicBezTo>
                  <a:cubicBezTo>
                    <a:pt x="1404" y="373"/>
                    <a:pt x="1406" y="374"/>
                    <a:pt x="1407" y="374"/>
                  </a:cubicBezTo>
                  <a:cubicBezTo>
                    <a:pt x="1410" y="374"/>
                    <a:pt x="1413" y="373"/>
                    <a:pt x="1415" y="372"/>
                  </a:cubicBezTo>
                  <a:cubicBezTo>
                    <a:pt x="1416" y="371"/>
                    <a:pt x="1417" y="371"/>
                    <a:pt x="1418" y="371"/>
                  </a:cubicBezTo>
                  <a:cubicBezTo>
                    <a:pt x="1419" y="371"/>
                    <a:pt x="1420" y="371"/>
                    <a:pt x="1420" y="371"/>
                  </a:cubicBezTo>
                  <a:cubicBezTo>
                    <a:pt x="1421" y="372"/>
                    <a:pt x="1421" y="372"/>
                    <a:pt x="1422" y="372"/>
                  </a:cubicBezTo>
                  <a:cubicBezTo>
                    <a:pt x="1422" y="372"/>
                    <a:pt x="1422" y="372"/>
                    <a:pt x="1423" y="371"/>
                  </a:cubicBezTo>
                  <a:cubicBezTo>
                    <a:pt x="1425" y="369"/>
                    <a:pt x="1431" y="368"/>
                    <a:pt x="1434" y="368"/>
                  </a:cubicBezTo>
                  <a:cubicBezTo>
                    <a:pt x="1434" y="368"/>
                    <a:pt x="1435" y="368"/>
                    <a:pt x="1435" y="368"/>
                  </a:cubicBezTo>
                  <a:cubicBezTo>
                    <a:pt x="1434" y="368"/>
                    <a:pt x="1433" y="367"/>
                    <a:pt x="1430" y="367"/>
                  </a:cubicBezTo>
                  <a:cubicBezTo>
                    <a:pt x="1429" y="367"/>
                    <a:pt x="1427" y="367"/>
                    <a:pt x="1426" y="365"/>
                  </a:cubicBezTo>
                  <a:cubicBezTo>
                    <a:pt x="1425" y="363"/>
                    <a:pt x="1426" y="361"/>
                    <a:pt x="1429" y="356"/>
                  </a:cubicBezTo>
                  <a:cubicBezTo>
                    <a:pt x="1432" y="351"/>
                    <a:pt x="1436" y="348"/>
                    <a:pt x="1441" y="345"/>
                  </a:cubicBezTo>
                  <a:cubicBezTo>
                    <a:pt x="1442" y="343"/>
                    <a:pt x="1444" y="342"/>
                    <a:pt x="1445" y="341"/>
                  </a:cubicBezTo>
                  <a:cubicBezTo>
                    <a:pt x="1448" y="339"/>
                    <a:pt x="1450" y="338"/>
                    <a:pt x="1452" y="338"/>
                  </a:cubicBezTo>
                  <a:cubicBezTo>
                    <a:pt x="1453" y="337"/>
                    <a:pt x="1453" y="337"/>
                    <a:pt x="1453" y="337"/>
                  </a:cubicBezTo>
                  <a:cubicBezTo>
                    <a:pt x="1453" y="334"/>
                    <a:pt x="1456" y="326"/>
                    <a:pt x="1460" y="326"/>
                  </a:cubicBezTo>
                  <a:cubicBezTo>
                    <a:pt x="1461" y="325"/>
                    <a:pt x="1463" y="326"/>
                    <a:pt x="1464" y="326"/>
                  </a:cubicBezTo>
                  <a:cubicBezTo>
                    <a:pt x="1466" y="326"/>
                    <a:pt x="1467" y="326"/>
                    <a:pt x="1469" y="326"/>
                  </a:cubicBezTo>
                  <a:cubicBezTo>
                    <a:pt x="1473" y="326"/>
                    <a:pt x="1476" y="325"/>
                    <a:pt x="1478" y="324"/>
                  </a:cubicBezTo>
                  <a:cubicBezTo>
                    <a:pt x="1480" y="323"/>
                    <a:pt x="1481" y="323"/>
                    <a:pt x="1482" y="323"/>
                  </a:cubicBezTo>
                  <a:cubicBezTo>
                    <a:pt x="1484" y="323"/>
                    <a:pt x="1485" y="324"/>
                    <a:pt x="1486" y="326"/>
                  </a:cubicBezTo>
                  <a:cubicBezTo>
                    <a:pt x="1486" y="326"/>
                    <a:pt x="1486" y="327"/>
                    <a:pt x="1487" y="327"/>
                  </a:cubicBezTo>
                  <a:cubicBezTo>
                    <a:pt x="1487" y="327"/>
                    <a:pt x="1489" y="326"/>
                    <a:pt x="1489" y="326"/>
                  </a:cubicBezTo>
                  <a:cubicBezTo>
                    <a:pt x="1491" y="325"/>
                    <a:pt x="1492" y="324"/>
                    <a:pt x="1494" y="324"/>
                  </a:cubicBezTo>
                  <a:cubicBezTo>
                    <a:pt x="1494" y="324"/>
                    <a:pt x="1495" y="324"/>
                    <a:pt x="1495" y="324"/>
                  </a:cubicBezTo>
                  <a:cubicBezTo>
                    <a:pt x="1496" y="324"/>
                    <a:pt x="1496" y="325"/>
                    <a:pt x="1496" y="326"/>
                  </a:cubicBezTo>
                  <a:cubicBezTo>
                    <a:pt x="1496" y="327"/>
                    <a:pt x="1495" y="328"/>
                    <a:pt x="1494" y="330"/>
                  </a:cubicBezTo>
                  <a:cubicBezTo>
                    <a:pt x="1492" y="332"/>
                    <a:pt x="1491" y="334"/>
                    <a:pt x="1490" y="336"/>
                  </a:cubicBezTo>
                  <a:cubicBezTo>
                    <a:pt x="1490" y="337"/>
                    <a:pt x="1490" y="337"/>
                    <a:pt x="1490" y="337"/>
                  </a:cubicBezTo>
                  <a:cubicBezTo>
                    <a:pt x="1490" y="338"/>
                    <a:pt x="1491" y="338"/>
                    <a:pt x="1492" y="338"/>
                  </a:cubicBezTo>
                  <a:cubicBezTo>
                    <a:pt x="1494" y="338"/>
                    <a:pt x="1495" y="338"/>
                    <a:pt x="1496" y="339"/>
                  </a:cubicBezTo>
                  <a:cubicBezTo>
                    <a:pt x="1497" y="339"/>
                    <a:pt x="1497" y="340"/>
                    <a:pt x="1497" y="340"/>
                  </a:cubicBezTo>
                  <a:cubicBezTo>
                    <a:pt x="1497" y="342"/>
                    <a:pt x="1496" y="342"/>
                    <a:pt x="1495" y="343"/>
                  </a:cubicBezTo>
                  <a:cubicBezTo>
                    <a:pt x="1494" y="343"/>
                    <a:pt x="1494" y="344"/>
                    <a:pt x="1494" y="344"/>
                  </a:cubicBezTo>
                  <a:cubicBezTo>
                    <a:pt x="1494" y="344"/>
                    <a:pt x="1494" y="344"/>
                    <a:pt x="1494" y="344"/>
                  </a:cubicBezTo>
                  <a:cubicBezTo>
                    <a:pt x="1497" y="344"/>
                    <a:pt x="1501" y="342"/>
                    <a:pt x="1505" y="338"/>
                  </a:cubicBezTo>
                  <a:cubicBezTo>
                    <a:pt x="1511" y="332"/>
                    <a:pt x="1518" y="328"/>
                    <a:pt x="1523" y="328"/>
                  </a:cubicBezTo>
                  <a:cubicBezTo>
                    <a:pt x="1524" y="328"/>
                    <a:pt x="1524" y="328"/>
                    <a:pt x="1525" y="329"/>
                  </a:cubicBezTo>
                  <a:cubicBezTo>
                    <a:pt x="1525" y="329"/>
                    <a:pt x="1526" y="329"/>
                    <a:pt x="1526" y="328"/>
                  </a:cubicBezTo>
                  <a:cubicBezTo>
                    <a:pt x="1527" y="328"/>
                    <a:pt x="1527" y="326"/>
                    <a:pt x="1526" y="324"/>
                  </a:cubicBezTo>
                  <a:cubicBezTo>
                    <a:pt x="1526" y="323"/>
                    <a:pt x="1526" y="321"/>
                    <a:pt x="1526" y="318"/>
                  </a:cubicBezTo>
                  <a:cubicBezTo>
                    <a:pt x="1526" y="312"/>
                    <a:pt x="1536" y="310"/>
                    <a:pt x="1542" y="310"/>
                  </a:cubicBezTo>
                  <a:cubicBezTo>
                    <a:pt x="1543" y="310"/>
                    <a:pt x="1545" y="310"/>
                    <a:pt x="1547" y="311"/>
                  </a:cubicBezTo>
                  <a:cubicBezTo>
                    <a:pt x="1550" y="312"/>
                    <a:pt x="1551" y="313"/>
                    <a:pt x="1551" y="314"/>
                  </a:cubicBezTo>
                  <a:cubicBezTo>
                    <a:pt x="1551" y="315"/>
                    <a:pt x="1550" y="316"/>
                    <a:pt x="1549" y="316"/>
                  </a:cubicBezTo>
                  <a:cubicBezTo>
                    <a:pt x="1548" y="316"/>
                    <a:pt x="1547" y="316"/>
                    <a:pt x="1546" y="315"/>
                  </a:cubicBezTo>
                  <a:cubicBezTo>
                    <a:pt x="1544" y="315"/>
                    <a:pt x="1542" y="315"/>
                    <a:pt x="1541" y="317"/>
                  </a:cubicBezTo>
                  <a:cubicBezTo>
                    <a:pt x="1539" y="318"/>
                    <a:pt x="1539" y="320"/>
                    <a:pt x="1539" y="323"/>
                  </a:cubicBezTo>
                  <a:cubicBezTo>
                    <a:pt x="1539" y="326"/>
                    <a:pt x="1538" y="328"/>
                    <a:pt x="1537" y="329"/>
                  </a:cubicBezTo>
                  <a:cubicBezTo>
                    <a:pt x="1536" y="331"/>
                    <a:pt x="1536" y="331"/>
                    <a:pt x="1537" y="332"/>
                  </a:cubicBezTo>
                  <a:cubicBezTo>
                    <a:pt x="1537" y="332"/>
                    <a:pt x="1537" y="333"/>
                    <a:pt x="1537" y="334"/>
                  </a:cubicBezTo>
                  <a:cubicBezTo>
                    <a:pt x="1537" y="335"/>
                    <a:pt x="1536" y="335"/>
                    <a:pt x="1535" y="336"/>
                  </a:cubicBezTo>
                  <a:cubicBezTo>
                    <a:pt x="1535" y="336"/>
                    <a:pt x="1534" y="337"/>
                    <a:pt x="1534" y="338"/>
                  </a:cubicBezTo>
                  <a:cubicBezTo>
                    <a:pt x="1534" y="338"/>
                    <a:pt x="1534" y="338"/>
                    <a:pt x="1534" y="338"/>
                  </a:cubicBezTo>
                  <a:cubicBezTo>
                    <a:pt x="1533" y="340"/>
                    <a:pt x="1533" y="343"/>
                    <a:pt x="1530" y="344"/>
                  </a:cubicBezTo>
                  <a:cubicBezTo>
                    <a:pt x="1529" y="344"/>
                    <a:pt x="1528" y="344"/>
                    <a:pt x="1526" y="344"/>
                  </a:cubicBezTo>
                  <a:cubicBezTo>
                    <a:pt x="1523" y="345"/>
                    <a:pt x="1516" y="347"/>
                    <a:pt x="1515" y="349"/>
                  </a:cubicBezTo>
                  <a:cubicBezTo>
                    <a:pt x="1515" y="352"/>
                    <a:pt x="1513" y="353"/>
                    <a:pt x="1511" y="355"/>
                  </a:cubicBezTo>
                  <a:cubicBezTo>
                    <a:pt x="1509" y="356"/>
                    <a:pt x="1507" y="358"/>
                    <a:pt x="1506" y="360"/>
                  </a:cubicBezTo>
                  <a:cubicBezTo>
                    <a:pt x="1505" y="362"/>
                    <a:pt x="1502" y="364"/>
                    <a:pt x="1499" y="367"/>
                  </a:cubicBezTo>
                  <a:cubicBezTo>
                    <a:pt x="1494" y="370"/>
                    <a:pt x="1489" y="373"/>
                    <a:pt x="1485" y="379"/>
                  </a:cubicBezTo>
                  <a:cubicBezTo>
                    <a:pt x="1480" y="386"/>
                    <a:pt x="1473" y="389"/>
                    <a:pt x="1469" y="390"/>
                  </a:cubicBezTo>
                  <a:cubicBezTo>
                    <a:pt x="1468" y="391"/>
                    <a:pt x="1467" y="391"/>
                    <a:pt x="1467" y="391"/>
                  </a:cubicBezTo>
                  <a:cubicBezTo>
                    <a:pt x="1467" y="394"/>
                    <a:pt x="1462" y="394"/>
                    <a:pt x="1458" y="394"/>
                  </a:cubicBezTo>
                  <a:cubicBezTo>
                    <a:pt x="1457" y="394"/>
                    <a:pt x="1456" y="394"/>
                    <a:pt x="1456" y="394"/>
                  </a:cubicBezTo>
                  <a:cubicBezTo>
                    <a:pt x="1456" y="394"/>
                    <a:pt x="1456" y="395"/>
                    <a:pt x="1456" y="396"/>
                  </a:cubicBezTo>
                  <a:cubicBezTo>
                    <a:pt x="1456" y="399"/>
                    <a:pt x="1457" y="403"/>
                    <a:pt x="1452" y="408"/>
                  </a:cubicBezTo>
                  <a:cubicBezTo>
                    <a:pt x="1446" y="415"/>
                    <a:pt x="1442" y="424"/>
                    <a:pt x="1442" y="433"/>
                  </a:cubicBezTo>
                  <a:cubicBezTo>
                    <a:pt x="1442" y="443"/>
                    <a:pt x="1446" y="469"/>
                    <a:pt x="1448" y="474"/>
                  </a:cubicBezTo>
                  <a:cubicBezTo>
                    <a:pt x="1450" y="477"/>
                    <a:pt x="1450" y="481"/>
                    <a:pt x="1450" y="485"/>
                  </a:cubicBezTo>
                  <a:cubicBezTo>
                    <a:pt x="1451" y="489"/>
                    <a:pt x="1451" y="492"/>
                    <a:pt x="1452" y="493"/>
                  </a:cubicBezTo>
                  <a:cubicBezTo>
                    <a:pt x="1453" y="495"/>
                    <a:pt x="1454" y="497"/>
                    <a:pt x="1454" y="498"/>
                  </a:cubicBezTo>
                  <a:cubicBezTo>
                    <a:pt x="1454" y="500"/>
                    <a:pt x="1454" y="500"/>
                    <a:pt x="1455" y="501"/>
                  </a:cubicBezTo>
                  <a:cubicBezTo>
                    <a:pt x="1456" y="501"/>
                    <a:pt x="1458" y="498"/>
                    <a:pt x="1460" y="496"/>
                  </a:cubicBezTo>
                  <a:cubicBezTo>
                    <a:pt x="1462" y="494"/>
                    <a:pt x="1464" y="492"/>
                    <a:pt x="1465" y="491"/>
                  </a:cubicBezTo>
                  <a:cubicBezTo>
                    <a:pt x="1467" y="489"/>
                    <a:pt x="1468" y="488"/>
                    <a:pt x="1468" y="487"/>
                  </a:cubicBezTo>
                  <a:cubicBezTo>
                    <a:pt x="1469" y="486"/>
                    <a:pt x="1469" y="485"/>
                    <a:pt x="1471" y="484"/>
                  </a:cubicBezTo>
                  <a:cubicBezTo>
                    <a:pt x="1472" y="483"/>
                    <a:pt x="1472" y="480"/>
                    <a:pt x="1473" y="477"/>
                  </a:cubicBezTo>
                  <a:cubicBezTo>
                    <a:pt x="1473" y="476"/>
                    <a:pt x="1473" y="474"/>
                    <a:pt x="1473" y="473"/>
                  </a:cubicBezTo>
                  <a:cubicBezTo>
                    <a:pt x="1474" y="472"/>
                    <a:pt x="1475" y="471"/>
                    <a:pt x="1477" y="470"/>
                  </a:cubicBezTo>
                  <a:cubicBezTo>
                    <a:pt x="1479" y="469"/>
                    <a:pt x="1480" y="469"/>
                    <a:pt x="1481" y="468"/>
                  </a:cubicBezTo>
                  <a:cubicBezTo>
                    <a:pt x="1483" y="465"/>
                    <a:pt x="1488" y="467"/>
                    <a:pt x="1490" y="466"/>
                  </a:cubicBezTo>
                  <a:cubicBezTo>
                    <a:pt x="1490" y="466"/>
                    <a:pt x="1489" y="462"/>
                    <a:pt x="1489" y="460"/>
                  </a:cubicBezTo>
                  <a:cubicBezTo>
                    <a:pt x="1488" y="459"/>
                    <a:pt x="1488" y="458"/>
                    <a:pt x="1488" y="458"/>
                  </a:cubicBezTo>
                  <a:cubicBezTo>
                    <a:pt x="1487" y="454"/>
                    <a:pt x="1492" y="451"/>
                    <a:pt x="1497" y="448"/>
                  </a:cubicBezTo>
                  <a:cubicBezTo>
                    <a:pt x="1498" y="447"/>
                    <a:pt x="1498" y="447"/>
                    <a:pt x="1499" y="446"/>
                  </a:cubicBezTo>
                  <a:cubicBezTo>
                    <a:pt x="1500" y="445"/>
                    <a:pt x="1502" y="445"/>
                    <a:pt x="1503" y="445"/>
                  </a:cubicBezTo>
                  <a:cubicBezTo>
                    <a:pt x="1504" y="445"/>
                    <a:pt x="1505" y="445"/>
                    <a:pt x="1506" y="445"/>
                  </a:cubicBezTo>
                  <a:cubicBezTo>
                    <a:pt x="1507" y="445"/>
                    <a:pt x="1508" y="446"/>
                    <a:pt x="1508" y="446"/>
                  </a:cubicBezTo>
                  <a:cubicBezTo>
                    <a:pt x="1510" y="446"/>
                    <a:pt x="1511" y="445"/>
                    <a:pt x="1513" y="444"/>
                  </a:cubicBezTo>
                  <a:cubicBezTo>
                    <a:pt x="1516" y="441"/>
                    <a:pt x="1514" y="438"/>
                    <a:pt x="1511" y="435"/>
                  </a:cubicBezTo>
                  <a:cubicBezTo>
                    <a:pt x="1511" y="435"/>
                    <a:pt x="1511" y="434"/>
                    <a:pt x="1510" y="434"/>
                  </a:cubicBezTo>
                  <a:cubicBezTo>
                    <a:pt x="1510" y="433"/>
                    <a:pt x="1510" y="432"/>
                    <a:pt x="1510" y="430"/>
                  </a:cubicBezTo>
                  <a:cubicBezTo>
                    <a:pt x="1512" y="426"/>
                    <a:pt x="1516" y="420"/>
                    <a:pt x="1519" y="419"/>
                  </a:cubicBezTo>
                  <a:cubicBezTo>
                    <a:pt x="1521" y="418"/>
                    <a:pt x="1522" y="419"/>
                    <a:pt x="1523" y="419"/>
                  </a:cubicBezTo>
                  <a:cubicBezTo>
                    <a:pt x="1524" y="419"/>
                    <a:pt x="1525" y="420"/>
                    <a:pt x="1525" y="420"/>
                  </a:cubicBezTo>
                  <a:cubicBezTo>
                    <a:pt x="1526" y="420"/>
                    <a:pt x="1526" y="419"/>
                    <a:pt x="1527" y="419"/>
                  </a:cubicBezTo>
                  <a:cubicBezTo>
                    <a:pt x="1528" y="418"/>
                    <a:pt x="1528" y="417"/>
                    <a:pt x="1528" y="417"/>
                  </a:cubicBezTo>
                  <a:cubicBezTo>
                    <a:pt x="1527" y="415"/>
                    <a:pt x="1524" y="413"/>
                    <a:pt x="1523" y="413"/>
                  </a:cubicBezTo>
                  <a:cubicBezTo>
                    <a:pt x="1523" y="413"/>
                    <a:pt x="1523" y="413"/>
                    <a:pt x="1522" y="413"/>
                  </a:cubicBezTo>
                  <a:cubicBezTo>
                    <a:pt x="1522" y="413"/>
                    <a:pt x="1521" y="413"/>
                    <a:pt x="1520" y="411"/>
                  </a:cubicBezTo>
                  <a:cubicBezTo>
                    <a:pt x="1519" y="408"/>
                    <a:pt x="1520" y="402"/>
                    <a:pt x="1524" y="398"/>
                  </a:cubicBezTo>
                  <a:cubicBezTo>
                    <a:pt x="1527" y="396"/>
                    <a:pt x="1527" y="395"/>
                    <a:pt x="1527" y="395"/>
                  </a:cubicBezTo>
                  <a:cubicBezTo>
                    <a:pt x="1527" y="395"/>
                    <a:pt x="1527" y="395"/>
                    <a:pt x="1524" y="394"/>
                  </a:cubicBezTo>
                  <a:cubicBezTo>
                    <a:pt x="1522" y="394"/>
                    <a:pt x="1521" y="394"/>
                    <a:pt x="1520" y="394"/>
                  </a:cubicBezTo>
                  <a:cubicBezTo>
                    <a:pt x="1519" y="394"/>
                    <a:pt x="1519" y="395"/>
                    <a:pt x="1517" y="395"/>
                  </a:cubicBezTo>
                  <a:cubicBezTo>
                    <a:pt x="1517" y="395"/>
                    <a:pt x="1517" y="395"/>
                    <a:pt x="1517" y="395"/>
                  </a:cubicBezTo>
                  <a:cubicBezTo>
                    <a:pt x="1516" y="395"/>
                    <a:pt x="1515" y="394"/>
                    <a:pt x="1514" y="392"/>
                  </a:cubicBezTo>
                  <a:cubicBezTo>
                    <a:pt x="1512" y="390"/>
                    <a:pt x="1512" y="386"/>
                    <a:pt x="1515" y="381"/>
                  </a:cubicBezTo>
                  <a:cubicBezTo>
                    <a:pt x="1517" y="379"/>
                    <a:pt x="1519" y="377"/>
                    <a:pt x="1521" y="376"/>
                  </a:cubicBezTo>
                  <a:cubicBezTo>
                    <a:pt x="1523" y="375"/>
                    <a:pt x="1524" y="374"/>
                    <a:pt x="1525" y="372"/>
                  </a:cubicBezTo>
                  <a:cubicBezTo>
                    <a:pt x="1525" y="368"/>
                    <a:pt x="1529" y="363"/>
                    <a:pt x="1531" y="360"/>
                  </a:cubicBezTo>
                  <a:cubicBezTo>
                    <a:pt x="1532" y="359"/>
                    <a:pt x="1533" y="358"/>
                    <a:pt x="1533" y="357"/>
                  </a:cubicBezTo>
                  <a:cubicBezTo>
                    <a:pt x="1534" y="356"/>
                    <a:pt x="1536" y="356"/>
                    <a:pt x="1537" y="356"/>
                  </a:cubicBezTo>
                  <a:cubicBezTo>
                    <a:pt x="1538" y="356"/>
                    <a:pt x="1539" y="356"/>
                    <a:pt x="1540" y="356"/>
                  </a:cubicBezTo>
                  <a:cubicBezTo>
                    <a:pt x="1542" y="356"/>
                    <a:pt x="1543" y="357"/>
                    <a:pt x="1544" y="356"/>
                  </a:cubicBezTo>
                  <a:cubicBezTo>
                    <a:pt x="1545" y="356"/>
                    <a:pt x="1546" y="357"/>
                    <a:pt x="1547" y="358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547" y="359"/>
                    <a:pt x="1547" y="359"/>
                    <a:pt x="1548" y="359"/>
                  </a:cubicBezTo>
                  <a:cubicBezTo>
                    <a:pt x="1548" y="358"/>
                    <a:pt x="1550" y="356"/>
                    <a:pt x="1551" y="355"/>
                  </a:cubicBezTo>
                  <a:cubicBezTo>
                    <a:pt x="1553" y="351"/>
                    <a:pt x="1557" y="348"/>
                    <a:pt x="1560" y="348"/>
                  </a:cubicBezTo>
                  <a:cubicBezTo>
                    <a:pt x="1561" y="348"/>
                    <a:pt x="1561" y="348"/>
                    <a:pt x="1562" y="348"/>
                  </a:cubicBezTo>
                  <a:cubicBezTo>
                    <a:pt x="1563" y="350"/>
                    <a:pt x="1563" y="352"/>
                    <a:pt x="1563" y="354"/>
                  </a:cubicBezTo>
                  <a:cubicBezTo>
                    <a:pt x="1563" y="355"/>
                    <a:pt x="1563" y="357"/>
                    <a:pt x="1563" y="358"/>
                  </a:cubicBezTo>
                  <a:cubicBezTo>
                    <a:pt x="1563" y="359"/>
                    <a:pt x="1563" y="359"/>
                    <a:pt x="1563" y="359"/>
                  </a:cubicBezTo>
                  <a:cubicBezTo>
                    <a:pt x="1563" y="359"/>
                    <a:pt x="1564" y="358"/>
                    <a:pt x="1565" y="357"/>
                  </a:cubicBezTo>
                  <a:cubicBezTo>
                    <a:pt x="1567" y="355"/>
                    <a:pt x="1569" y="353"/>
                    <a:pt x="1572" y="352"/>
                  </a:cubicBezTo>
                  <a:cubicBezTo>
                    <a:pt x="1577" y="348"/>
                    <a:pt x="1586" y="347"/>
                    <a:pt x="1589" y="347"/>
                  </a:cubicBezTo>
                  <a:cubicBezTo>
                    <a:pt x="1594" y="347"/>
                    <a:pt x="1599" y="348"/>
                    <a:pt x="1601" y="349"/>
                  </a:cubicBezTo>
                  <a:cubicBezTo>
                    <a:pt x="1604" y="351"/>
                    <a:pt x="1605" y="353"/>
                    <a:pt x="1606" y="354"/>
                  </a:cubicBezTo>
                  <a:cubicBezTo>
                    <a:pt x="1607" y="355"/>
                    <a:pt x="1608" y="356"/>
                    <a:pt x="1608" y="356"/>
                  </a:cubicBezTo>
                  <a:cubicBezTo>
                    <a:pt x="1610" y="356"/>
                    <a:pt x="1610" y="355"/>
                    <a:pt x="1610" y="354"/>
                  </a:cubicBezTo>
                  <a:cubicBezTo>
                    <a:pt x="1610" y="352"/>
                    <a:pt x="1611" y="350"/>
                    <a:pt x="1613" y="350"/>
                  </a:cubicBezTo>
                  <a:cubicBezTo>
                    <a:pt x="1617" y="349"/>
                    <a:pt x="1624" y="344"/>
                    <a:pt x="1629" y="341"/>
                  </a:cubicBezTo>
                  <a:cubicBezTo>
                    <a:pt x="1632" y="339"/>
                    <a:pt x="1633" y="338"/>
                    <a:pt x="1634" y="338"/>
                  </a:cubicBezTo>
                  <a:cubicBezTo>
                    <a:pt x="1634" y="338"/>
                    <a:pt x="1635" y="338"/>
                    <a:pt x="1636" y="336"/>
                  </a:cubicBezTo>
                  <a:cubicBezTo>
                    <a:pt x="1637" y="334"/>
                    <a:pt x="1639" y="334"/>
                    <a:pt x="1641" y="333"/>
                  </a:cubicBezTo>
                  <a:cubicBezTo>
                    <a:pt x="1642" y="333"/>
                    <a:pt x="1642" y="333"/>
                    <a:pt x="1642" y="332"/>
                  </a:cubicBezTo>
                  <a:cubicBezTo>
                    <a:pt x="1643" y="329"/>
                    <a:pt x="1652" y="326"/>
                    <a:pt x="1662" y="323"/>
                  </a:cubicBezTo>
                  <a:cubicBezTo>
                    <a:pt x="1672" y="321"/>
                    <a:pt x="1684" y="315"/>
                    <a:pt x="1685" y="313"/>
                  </a:cubicBezTo>
                  <a:cubicBezTo>
                    <a:pt x="1684" y="312"/>
                    <a:pt x="1685" y="312"/>
                    <a:pt x="1685" y="311"/>
                  </a:cubicBezTo>
                  <a:cubicBezTo>
                    <a:pt x="1686" y="310"/>
                    <a:pt x="1687" y="309"/>
                    <a:pt x="1688" y="309"/>
                  </a:cubicBezTo>
                  <a:cubicBezTo>
                    <a:pt x="1690" y="309"/>
                    <a:pt x="1691" y="310"/>
                    <a:pt x="1691" y="311"/>
                  </a:cubicBezTo>
                  <a:cubicBezTo>
                    <a:pt x="1691" y="312"/>
                    <a:pt x="1693" y="312"/>
                    <a:pt x="1695" y="312"/>
                  </a:cubicBezTo>
                  <a:cubicBezTo>
                    <a:pt x="1696" y="313"/>
                    <a:pt x="1698" y="313"/>
                    <a:pt x="1700" y="313"/>
                  </a:cubicBezTo>
                  <a:cubicBezTo>
                    <a:pt x="1701" y="313"/>
                    <a:pt x="1702" y="314"/>
                    <a:pt x="1703" y="314"/>
                  </a:cubicBezTo>
                  <a:cubicBezTo>
                    <a:pt x="1705" y="314"/>
                    <a:pt x="1706" y="315"/>
                    <a:pt x="1707" y="315"/>
                  </a:cubicBezTo>
                  <a:cubicBezTo>
                    <a:pt x="1708" y="315"/>
                    <a:pt x="1710" y="314"/>
                    <a:pt x="1712" y="312"/>
                  </a:cubicBezTo>
                  <a:cubicBezTo>
                    <a:pt x="1714" y="310"/>
                    <a:pt x="1713" y="309"/>
                    <a:pt x="1712" y="308"/>
                  </a:cubicBezTo>
                  <a:cubicBezTo>
                    <a:pt x="1712" y="307"/>
                    <a:pt x="1711" y="305"/>
                    <a:pt x="1711" y="304"/>
                  </a:cubicBezTo>
                  <a:cubicBezTo>
                    <a:pt x="1711" y="303"/>
                    <a:pt x="1710" y="301"/>
                    <a:pt x="1708" y="300"/>
                  </a:cubicBezTo>
                  <a:cubicBezTo>
                    <a:pt x="1706" y="298"/>
                    <a:pt x="1704" y="296"/>
                    <a:pt x="1705" y="293"/>
                  </a:cubicBezTo>
                  <a:cubicBezTo>
                    <a:pt x="1705" y="292"/>
                    <a:pt x="1704" y="289"/>
                    <a:pt x="1702" y="286"/>
                  </a:cubicBezTo>
                  <a:cubicBezTo>
                    <a:pt x="1700" y="284"/>
                    <a:pt x="1699" y="283"/>
                    <a:pt x="1699" y="283"/>
                  </a:cubicBezTo>
                  <a:cubicBezTo>
                    <a:pt x="1697" y="285"/>
                    <a:pt x="1694" y="284"/>
                    <a:pt x="1692" y="282"/>
                  </a:cubicBezTo>
                  <a:cubicBezTo>
                    <a:pt x="1691" y="281"/>
                    <a:pt x="1690" y="280"/>
                    <a:pt x="1690" y="279"/>
                  </a:cubicBezTo>
                  <a:cubicBezTo>
                    <a:pt x="1690" y="275"/>
                    <a:pt x="1690" y="275"/>
                    <a:pt x="1689" y="275"/>
                  </a:cubicBezTo>
                  <a:cubicBezTo>
                    <a:pt x="1689" y="275"/>
                    <a:pt x="1689" y="275"/>
                    <a:pt x="1688" y="276"/>
                  </a:cubicBezTo>
                  <a:cubicBezTo>
                    <a:pt x="1687" y="276"/>
                    <a:pt x="1685" y="277"/>
                    <a:pt x="1684" y="277"/>
                  </a:cubicBezTo>
                  <a:cubicBezTo>
                    <a:pt x="1681" y="277"/>
                    <a:pt x="1678" y="275"/>
                    <a:pt x="1677" y="273"/>
                  </a:cubicBezTo>
                  <a:cubicBezTo>
                    <a:pt x="1677" y="272"/>
                    <a:pt x="1677" y="271"/>
                    <a:pt x="1678" y="270"/>
                  </a:cubicBezTo>
                  <a:cubicBezTo>
                    <a:pt x="1679" y="269"/>
                    <a:pt x="1682" y="268"/>
                    <a:pt x="1685" y="268"/>
                  </a:cubicBezTo>
                  <a:cubicBezTo>
                    <a:pt x="1687" y="268"/>
                    <a:pt x="1688" y="268"/>
                    <a:pt x="1690" y="269"/>
                  </a:cubicBezTo>
                  <a:cubicBezTo>
                    <a:pt x="1693" y="270"/>
                    <a:pt x="1694" y="271"/>
                    <a:pt x="1695" y="273"/>
                  </a:cubicBezTo>
                  <a:cubicBezTo>
                    <a:pt x="1695" y="273"/>
                    <a:pt x="1695" y="274"/>
                    <a:pt x="1696" y="274"/>
                  </a:cubicBezTo>
                  <a:cubicBezTo>
                    <a:pt x="1697" y="275"/>
                    <a:pt x="1698" y="275"/>
                    <a:pt x="1700" y="275"/>
                  </a:cubicBezTo>
                  <a:cubicBezTo>
                    <a:pt x="1703" y="275"/>
                    <a:pt x="1706" y="274"/>
                    <a:pt x="1708" y="273"/>
                  </a:cubicBezTo>
                  <a:cubicBezTo>
                    <a:pt x="1709" y="273"/>
                    <a:pt x="1710" y="272"/>
                    <a:pt x="1712" y="272"/>
                  </a:cubicBezTo>
                  <a:cubicBezTo>
                    <a:pt x="1715" y="270"/>
                    <a:pt x="1721" y="268"/>
                    <a:pt x="1722" y="266"/>
                  </a:cubicBezTo>
                  <a:cubicBezTo>
                    <a:pt x="1723" y="265"/>
                    <a:pt x="1723" y="264"/>
                    <a:pt x="1723" y="264"/>
                  </a:cubicBezTo>
                  <a:cubicBezTo>
                    <a:pt x="1723" y="262"/>
                    <a:pt x="1724" y="261"/>
                    <a:pt x="1726" y="260"/>
                  </a:cubicBezTo>
                  <a:cubicBezTo>
                    <a:pt x="1727" y="259"/>
                    <a:pt x="1727" y="259"/>
                    <a:pt x="1727" y="259"/>
                  </a:cubicBezTo>
                  <a:cubicBezTo>
                    <a:pt x="1727" y="257"/>
                    <a:pt x="1726" y="256"/>
                    <a:pt x="1724" y="255"/>
                  </a:cubicBezTo>
                  <a:cubicBezTo>
                    <a:pt x="1722" y="254"/>
                    <a:pt x="1721" y="252"/>
                    <a:pt x="1722" y="250"/>
                  </a:cubicBezTo>
                  <a:cubicBezTo>
                    <a:pt x="1722" y="249"/>
                    <a:pt x="1724" y="248"/>
                    <a:pt x="1725" y="248"/>
                  </a:cubicBezTo>
                  <a:cubicBezTo>
                    <a:pt x="1726" y="248"/>
                    <a:pt x="1726" y="247"/>
                    <a:pt x="1727" y="246"/>
                  </a:cubicBezTo>
                  <a:cubicBezTo>
                    <a:pt x="1727" y="245"/>
                    <a:pt x="1728" y="244"/>
                    <a:pt x="1729" y="244"/>
                  </a:cubicBezTo>
                  <a:cubicBezTo>
                    <a:pt x="1730" y="244"/>
                    <a:pt x="1731" y="244"/>
                    <a:pt x="1731" y="244"/>
                  </a:cubicBezTo>
                  <a:cubicBezTo>
                    <a:pt x="1732" y="244"/>
                    <a:pt x="1733" y="244"/>
                    <a:pt x="1735" y="244"/>
                  </a:cubicBezTo>
                  <a:cubicBezTo>
                    <a:pt x="1737" y="243"/>
                    <a:pt x="1737" y="243"/>
                    <a:pt x="1738" y="244"/>
                  </a:cubicBezTo>
                  <a:cubicBezTo>
                    <a:pt x="1738" y="245"/>
                    <a:pt x="1738" y="246"/>
                    <a:pt x="1736" y="249"/>
                  </a:cubicBezTo>
                  <a:cubicBezTo>
                    <a:pt x="1736" y="250"/>
                    <a:pt x="1735" y="250"/>
                    <a:pt x="1735" y="251"/>
                  </a:cubicBezTo>
                  <a:cubicBezTo>
                    <a:pt x="1734" y="252"/>
                    <a:pt x="1735" y="254"/>
                    <a:pt x="1737" y="255"/>
                  </a:cubicBezTo>
                  <a:cubicBezTo>
                    <a:pt x="1738" y="256"/>
                    <a:pt x="1739" y="257"/>
                    <a:pt x="1739" y="258"/>
                  </a:cubicBezTo>
                  <a:cubicBezTo>
                    <a:pt x="1739" y="258"/>
                    <a:pt x="1741" y="259"/>
                    <a:pt x="1743" y="259"/>
                  </a:cubicBezTo>
                  <a:cubicBezTo>
                    <a:pt x="1746" y="259"/>
                    <a:pt x="1748" y="258"/>
                    <a:pt x="1749" y="258"/>
                  </a:cubicBezTo>
                  <a:cubicBezTo>
                    <a:pt x="1750" y="257"/>
                    <a:pt x="1751" y="257"/>
                    <a:pt x="1752" y="257"/>
                  </a:cubicBezTo>
                  <a:cubicBezTo>
                    <a:pt x="1758" y="257"/>
                    <a:pt x="1767" y="261"/>
                    <a:pt x="1768" y="264"/>
                  </a:cubicBezTo>
                  <a:cubicBezTo>
                    <a:pt x="1769" y="267"/>
                    <a:pt x="1770" y="270"/>
                    <a:pt x="1776" y="273"/>
                  </a:cubicBezTo>
                  <a:cubicBezTo>
                    <a:pt x="1778" y="274"/>
                    <a:pt x="1780" y="275"/>
                    <a:pt x="1782" y="275"/>
                  </a:cubicBezTo>
                  <a:cubicBezTo>
                    <a:pt x="1785" y="275"/>
                    <a:pt x="1787" y="276"/>
                    <a:pt x="1787" y="278"/>
                  </a:cubicBezTo>
                  <a:cubicBezTo>
                    <a:pt x="1788" y="280"/>
                    <a:pt x="1790" y="281"/>
                    <a:pt x="1792" y="280"/>
                  </a:cubicBezTo>
                  <a:cubicBezTo>
                    <a:pt x="1794" y="280"/>
                    <a:pt x="1795" y="280"/>
                    <a:pt x="1796" y="281"/>
                  </a:cubicBezTo>
                  <a:cubicBezTo>
                    <a:pt x="1797" y="281"/>
                    <a:pt x="1797" y="281"/>
                    <a:pt x="1798" y="281"/>
                  </a:cubicBezTo>
                  <a:cubicBezTo>
                    <a:pt x="1798" y="281"/>
                    <a:pt x="1798" y="281"/>
                    <a:pt x="1799" y="281"/>
                  </a:cubicBezTo>
                  <a:cubicBezTo>
                    <a:pt x="1800" y="280"/>
                    <a:pt x="1801" y="280"/>
                    <a:pt x="1802" y="280"/>
                  </a:cubicBezTo>
                  <a:close/>
                  <a:moveTo>
                    <a:pt x="965" y="414"/>
                  </a:moveTo>
                  <a:cubicBezTo>
                    <a:pt x="961" y="418"/>
                    <a:pt x="954" y="421"/>
                    <a:pt x="949" y="423"/>
                  </a:cubicBezTo>
                  <a:cubicBezTo>
                    <a:pt x="943" y="426"/>
                    <a:pt x="937" y="428"/>
                    <a:pt x="937" y="431"/>
                  </a:cubicBezTo>
                  <a:cubicBezTo>
                    <a:pt x="937" y="437"/>
                    <a:pt x="923" y="441"/>
                    <a:pt x="915" y="441"/>
                  </a:cubicBezTo>
                  <a:cubicBezTo>
                    <a:pt x="912" y="441"/>
                    <a:pt x="911" y="440"/>
                    <a:pt x="910" y="439"/>
                  </a:cubicBezTo>
                  <a:cubicBezTo>
                    <a:pt x="910" y="439"/>
                    <a:pt x="910" y="438"/>
                    <a:pt x="910" y="438"/>
                  </a:cubicBezTo>
                  <a:cubicBezTo>
                    <a:pt x="910" y="437"/>
                    <a:pt x="912" y="436"/>
                    <a:pt x="915" y="435"/>
                  </a:cubicBezTo>
                  <a:cubicBezTo>
                    <a:pt x="921" y="433"/>
                    <a:pt x="929" y="431"/>
                    <a:pt x="931" y="425"/>
                  </a:cubicBezTo>
                  <a:cubicBezTo>
                    <a:pt x="934" y="420"/>
                    <a:pt x="939" y="416"/>
                    <a:pt x="945" y="412"/>
                  </a:cubicBezTo>
                  <a:cubicBezTo>
                    <a:pt x="951" y="407"/>
                    <a:pt x="957" y="403"/>
                    <a:pt x="961" y="396"/>
                  </a:cubicBezTo>
                  <a:cubicBezTo>
                    <a:pt x="964" y="393"/>
                    <a:pt x="966" y="389"/>
                    <a:pt x="967" y="385"/>
                  </a:cubicBezTo>
                  <a:cubicBezTo>
                    <a:pt x="971" y="377"/>
                    <a:pt x="974" y="373"/>
                    <a:pt x="976" y="373"/>
                  </a:cubicBezTo>
                  <a:cubicBezTo>
                    <a:pt x="977" y="373"/>
                    <a:pt x="977" y="373"/>
                    <a:pt x="977" y="373"/>
                  </a:cubicBezTo>
                  <a:cubicBezTo>
                    <a:pt x="978" y="373"/>
                    <a:pt x="978" y="374"/>
                    <a:pt x="978" y="375"/>
                  </a:cubicBezTo>
                  <a:cubicBezTo>
                    <a:pt x="980" y="381"/>
                    <a:pt x="973" y="407"/>
                    <a:pt x="965" y="4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14154150" y="6461125"/>
              <a:ext cx="1158875" cy="974725"/>
            </a:xfrm>
            <a:custGeom>
              <a:avLst/>
              <a:gdLst>
                <a:gd name="T0" fmla="*/ 218 w 218"/>
                <a:gd name="T1" fmla="*/ 167 h 186"/>
                <a:gd name="T2" fmla="*/ 197 w 218"/>
                <a:gd name="T3" fmla="*/ 139 h 186"/>
                <a:gd name="T4" fmla="*/ 192 w 218"/>
                <a:gd name="T5" fmla="*/ 133 h 186"/>
                <a:gd name="T6" fmla="*/ 190 w 218"/>
                <a:gd name="T7" fmla="*/ 131 h 186"/>
                <a:gd name="T8" fmla="*/ 189 w 218"/>
                <a:gd name="T9" fmla="*/ 128 h 186"/>
                <a:gd name="T10" fmla="*/ 194 w 218"/>
                <a:gd name="T11" fmla="*/ 109 h 186"/>
                <a:gd name="T12" fmla="*/ 188 w 218"/>
                <a:gd name="T13" fmla="*/ 86 h 186"/>
                <a:gd name="T14" fmla="*/ 189 w 218"/>
                <a:gd name="T15" fmla="*/ 72 h 186"/>
                <a:gd name="T16" fmla="*/ 194 w 218"/>
                <a:gd name="T17" fmla="*/ 61 h 186"/>
                <a:gd name="T18" fmla="*/ 195 w 218"/>
                <a:gd name="T19" fmla="*/ 58 h 186"/>
                <a:gd name="T20" fmla="*/ 196 w 218"/>
                <a:gd name="T21" fmla="*/ 57 h 186"/>
                <a:gd name="T22" fmla="*/ 195 w 218"/>
                <a:gd name="T23" fmla="*/ 53 h 186"/>
                <a:gd name="T24" fmla="*/ 195 w 218"/>
                <a:gd name="T25" fmla="*/ 48 h 186"/>
                <a:gd name="T26" fmla="*/ 194 w 218"/>
                <a:gd name="T27" fmla="*/ 45 h 186"/>
                <a:gd name="T28" fmla="*/ 187 w 218"/>
                <a:gd name="T29" fmla="*/ 44 h 186"/>
                <a:gd name="T30" fmla="*/ 174 w 218"/>
                <a:gd name="T31" fmla="*/ 33 h 186"/>
                <a:gd name="T32" fmla="*/ 160 w 218"/>
                <a:gd name="T33" fmla="*/ 28 h 186"/>
                <a:gd name="T34" fmla="*/ 139 w 218"/>
                <a:gd name="T35" fmla="*/ 23 h 186"/>
                <a:gd name="T36" fmla="*/ 121 w 218"/>
                <a:gd name="T37" fmla="*/ 31 h 186"/>
                <a:gd name="T38" fmla="*/ 120 w 218"/>
                <a:gd name="T39" fmla="*/ 32 h 186"/>
                <a:gd name="T40" fmla="*/ 118 w 218"/>
                <a:gd name="T41" fmla="*/ 33 h 186"/>
                <a:gd name="T42" fmla="*/ 115 w 218"/>
                <a:gd name="T43" fmla="*/ 33 h 186"/>
                <a:gd name="T44" fmla="*/ 111 w 218"/>
                <a:gd name="T45" fmla="*/ 39 h 186"/>
                <a:gd name="T46" fmla="*/ 66 w 218"/>
                <a:gd name="T47" fmla="*/ 33 h 186"/>
                <a:gd name="T48" fmla="*/ 49 w 218"/>
                <a:gd name="T49" fmla="*/ 18 h 186"/>
                <a:gd name="T50" fmla="*/ 47 w 218"/>
                <a:gd name="T51" fmla="*/ 17 h 186"/>
                <a:gd name="T52" fmla="*/ 44 w 218"/>
                <a:gd name="T53" fmla="*/ 15 h 186"/>
                <a:gd name="T54" fmla="*/ 43 w 218"/>
                <a:gd name="T55" fmla="*/ 13 h 186"/>
                <a:gd name="T56" fmla="*/ 37 w 218"/>
                <a:gd name="T57" fmla="*/ 6 h 186"/>
                <a:gd name="T58" fmla="*/ 30 w 218"/>
                <a:gd name="T59" fmla="*/ 11 h 186"/>
                <a:gd name="T60" fmla="*/ 28 w 218"/>
                <a:gd name="T61" fmla="*/ 12 h 186"/>
                <a:gd name="T62" fmla="*/ 22 w 218"/>
                <a:gd name="T63" fmla="*/ 13 h 186"/>
                <a:gd name="T64" fmla="*/ 21 w 218"/>
                <a:gd name="T65" fmla="*/ 13 h 186"/>
                <a:gd name="T66" fmla="*/ 19 w 218"/>
                <a:gd name="T67" fmla="*/ 13 h 186"/>
                <a:gd name="T68" fmla="*/ 7 w 218"/>
                <a:gd name="T69" fmla="*/ 3 h 186"/>
                <a:gd name="T70" fmla="*/ 6 w 218"/>
                <a:gd name="T71" fmla="*/ 0 h 186"/>
                <a:gd name="T72" fmla="*/ 4 w 218"/>
                <a:gd name="T73" fmla="*/ 0 h 186"/>
                <a:gd name="T74" fmla="*/ 2 w 218"/>
                <a:gd name="T75" fmla="*/ 20 h 186"/>
                <a:gd name="T76" fmla="*/ 7 w 218"/>
                <a:gd name="T77" fmla="*/ 35 h 186"/>
                <a:gd name="T78" fmla="*/ 17 w 218"/>
                <a:gd name="T79" fmla="*/ 50 h 186"/>
                <a:gd name="T80" fmla="*/ 22 w 218"/>
                <a:gd name="T81" fmla="*/ 62 h 186"/>
                <a:gd name="T82" fmla="*/ 15 w 218"/>
                <a:gd name="T83" fmla="*/ 73 h 186"/>
                <a:gd name="T84" fmla="*/ 25 w 218"/>
                <a:gd name="T85" fmla="*/ 89 h 186"/>
                <a:gd name="T86" fmla="*/ 30 w 218"/>
                <a:gd name="T87" fmla="*/ 92 h 186"/>
                <a:gd name="T88" fmla="*/ 41 w 218"/>
                <a:gd name="T89" fmla="*/ 101 h 186"/>
                <a:gd name="T90" fmla="*/ 44 w 218"/>
                <a:gd name="T91" fmla="*/ 117 h 186"/>
                <a:gd name="T92" fmla="*/ 52 w 218"/>
                <a:gd name="T93" fmla="*/ 124 h 186"/>
                <a:gd name="T94" fmla="*/ 62 w 218"/>
                <a:gd name="T95" fmla="*/ 123 h 186"/>
                <a:gd name="T96" fmla="*/ 79 w 218"/>
                <a:gd name="T97" fmla="*/ 145 h 186"/>
                <a:gd name="T98" fmla="*/ 122 w 218"/>
                <a:gd name="T99" fmla="*/ 167 h 186"/>
                <a:gd name="T100" fmla="*/ 141 w 218"/>
                <a:gd name="T101" fmla="*/ 162 h 186"/>
                <a:gd name="T102" fmla="*/ 189 w 218"/>
                <a:gd name="T103" fmla="*/ 185 h 186"/>
                <a:gd name="T104" fmla="*/ 199 w 218"/>
                <a:gd name="T105" fmla="*/ 18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186">
                  <a:moveTo>
                    <a:pt x="204" y="173"/>
                  </a:moveTo>
                  <a:cubicBezTo>
                    <a:pt x="205" y="172"/>
                    <a:pt x="206" y="172"/>
                    <a:pt x="207" y="171"/>
                  </a:cubicBezTo>
                  <a:cubicBezTo>
                    <a:pt x="210" y="170"/>
                    <a:pt x="214" y="169"/>
                    <a:pt x="217" y="168"/>
                  </a:cubicBezTo>
                  <a:cubicBezTo>
                    <a:pt x="218" y="168"/>
                    <a:pt x="218" y="168"/>
                    <a:pt x="218" y="167"/>
                  </a:cubicBezTo>
                  <a:cubicBezTo>
                    <a:pt x="218" y="165"/>
                    <a:pt x="216" y="162"/>
                    <a:pt x="214" y="162"/>
                  </a:cubicBezTo>
                  <a:cubicBezTo>
                    <a:pt x="213" y="161"/>
                    <a:pt x="213" y="159"/>
                    <a:pt x="212" y="156"/>
                  </a:cubicBezTo>
                  <a:cubicBezTo>
                    <a:pt x="212" y="153"/>
                    <a:pt x="212" y="150"/>
                    <a:pt x="209" y="149"/>
                  </a:cubicBezTo>
                  <a:cubicBezTo>
                    <a:pt x="203" y="146"/>
                    <a:pt x="198" y="143"/>
                    <a:pt x="197" y="139"/>
                  </a:cubicBezTo>
                  <a:cubicBezTo>
                    <a:pt x="196" y="137"/>
                    <a:pt x="195" y="136"/>
                    <a:pt x="193" y="134"/>
                  </a:cubicBezTo>
                  <a:cubicBezTo>
                    <a:pt x="193" y="134"/>
                    <a:pt x="192" y="134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1" y="133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0"/>
                  </a:cubicBezTo>
                  <a:cubicBezTo>
                    <a:pt x="190" y="130"/>
                    <a:pt x="190" y="130"/>
                    <a:pt x="189" y="130"/>
                  </a:cubicBezTo>
                  <a:cubicBezTo>
                    <a:pt x="189" y="129"/>
                    <a:pt x="189" y="129"/>
                    <a:pt x="189" y="128"/>
                  </a:cubicBezTo>
                  <a:cubicBezTo>
                    <a:pt x="189" y="128"/>
                    <a:pt x="189" y="128"/>
                    <a:pt x="189" y="128"/>
                  </a:cubicBezTo>
                  <a:cubicBezTo>
                    <a:pt x="189" y="127"/>
                    <a:pt x="190" y="126"/>
                    <a:pt x="192" y="125"/>
                  </a:cubicBezTo>
                  <a:cubicBezTo>
                    <a:pt x="192" y="124"/>
                    <a:pt x="193" y="124"/>
                    <a:pt x="194" y="123"/>
                  </a:cubicBezTo>
                  <a:cubicBezTo>
                    <a:pt x="197" y="120"/>
                    <a:pt x="202" y="115"/>
                    <a:pt x="201" y="113"/>
                  </a:cubicBezTo>
                  <a:cubicBezTo>
                    <a:pt x="200" y="110"/>
                    <a:pt x="197" y="110"/>
                    <a:pt x="194" y="109"/>
                  </a:cubicBezTo>
                  <a:cubicBezTo>
                    <a:pt x="192" y="109"/>
                    <a:pt x="190" y="108"/>
                    <a:pt x="190" y="107"/>
                  </a:cubicBezTo>
                  <a:cubicBezTo>
                    <a:pt x="189" y="106"/>
                    <a:pt x="189" y="105"/>
                    <a:pt x="189" y="103"/>
                  </a:cubicBezTo>
                  <a:cubicBezTo>
                    <a:pt x="189" y="100"/>
                    <a:pt x="189" y="97"/>
                    <a:pt x="188" y="94"/>
                  </a:cubicBezTo>
                  <a:cubicBezTo>
                    <a:pt x="187" y="91"/>
                    <a:pt x="187" y="88"/>
                    <a:pt x="188" y="86"/>
                  </a:cubicBezTo>
                  <a:cubicBezTo>
                    <a:pt x="188" y="85"/>
                    <a:pt x="188" y="85"/>
                    <a:pt x="188" y="84"/>
                  </a:cubicBezTo>
                  <a:cubicBezTo>
                    <a:pt x="188" y="83"/>
                    <a:pt x="188" y="83"/>
                    <a:pt x="188" y="82"/>
                  </a:cubicBezTo>
                  <a:cubicBezTo>
                    <a:pt x="186" y="80"/>
                    <a:pt x="188" y="76"/>
                    <a:pt x="189" y="73"/>
                  </a:cubicBezTo>
                  <a:cubicBezTo>
                    <a:pt x="189" y="73"/>
                    <a:pt x="189" y="72"/>
                    <a:pt x="189" y="72"/>
                  </a:cubicBezTo>
                  <a:cubicBezTo>
                    <a:pt x="190" y="71"/>
                    <a:pt x="190" y="70"/>
                    <a:pt x="191" y="69"/>
                  </a:cubicBezTo>
                  <a:cubicBezTo>
                    <a:pt x="192" y="68"/>
                    <a:pt x="194" y="66"/>
                    <a:pt x="194" y="63"/>
                  </a:cubicBezTo>
                  <a:cubicBezTo>
                    <a:pt x="194" y="63"/>
                    <a:pt x="194" y="62"/>
                    <a:pt x="194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5" y="59"/>
                    <a:pt x="195" y="59"/>
                    <a:pt x="195" y="59"/>
                  </a:cubicBezTo>
                  <a:cubicBezTo>
                    <a:pt x="195" y="59"/>
                    <a:pt x="195" y="58"/>
                    <a:pt x="195" y="58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5" y="58"/>
                    <a:pt x="196" y="58"/>
                    <a:pt x="196" y="58"/>
                  </a:cubicBezTo>
                  <a:cubicBezTo>
                    <a:pt x="196" y="58"/>
                    <a:pt x="196" y="58"/>
                    <a:pt x="196" y="58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6" y="57"/>
                    <a:pt x="196" y="56"/>
                    <a:pt x="196" y="56"/>
                  </a:cubicBezTo>
                  <a:cubicBezTo>
                    <a:pt x="196" y="56"/>
                    <a:pt x="196" y="55"/>
                    <a:pt x="195" y="55"/>
                  </a:cubicBezTo>
                  <a:cubicBezTo>
                    <a:pt x="195" y="55"/>
                    <a:pt x="195" y="54"/>
                    <a:pt x="195" y="54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49"/>
                    <a:pt x="195" y="49"/>
                    <a:pt x="195" y="48"/>
                  </a:cubicBezTo>
                  <a:cubicBezTo>
                    <a:pt x="195" y="48"/>
                    <a:pt x="194" y="48"/>
                    <a:pt x="194" y="48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46"/>
                    <a:pt x="194" y="46"/>
                    <a:pt x="194" y="46"/>
                  </a:cubicBezTo>
                  <a:cubicBezTo>
                    <a:pt x="194" y="46"/>
                    <a:pt x="194" y="45"/>
                    <a:pt x="194" y="45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45"/>
                    <a:pt x="194" y="44"/>
                    <a:pt x="194" y="44"/>
                  </a:cubicBezTo>
                  <a:cubicBezTo>
                    <a:pt x="194" y="44"/>
                    <a:pt x="193" y="44"/>
                    <a:pt x="190" y="44"/>
                  </a:cubicBezTo>
                  <a:cubicBezTo>
                    <a:pt x="189" y="44"/>
                    <a:pt x="188" y="44"/>
                    <a:pt x="187" y="44"/>
                  </a:cubicBezTo>
                  <a:cubicBezTo>
                    <a:pt x="187" y="44"/>
                    <a:pt x="187" y="44"/>
                    <a:pt x="187" y="44"/>
                  </a:cubicBezTo>
                  <a:cubicBezTo>
                    <a:pt x="185" y="44"/>
                    <a:pt x="184" y="42"/>
                    <a:pt x="183" y="40"/>
                  </a:cubicBezTo>
                  <a:cubicBezTo>
                    <a:pt x="182" y="39"/>
                    <a:pt x="180" y="38"/>
                    <a:pt x="180" y="38"/>
                  </a:cubicBezTo>
                  <a:cubicBezTo>
                    <a:pt x="176" y="38"/>
                    <a:pt x="174" y="35"/>
                    <a:pt x="174" y="33"/>
                  </a:cubicBezTo>
                  <a:cubicBezTo>
                    <a:pt x="173" y="32"/>
                    <a:pt x="170" y="30"/>
                    <a:pt x="166" y="30"/>
                  </a:cubicBezTo>
                  <a:cubicBezTo>
                    <a:pt x="166" y="30"/>
                    <a:pt x="165" y="30"/>
                    <a:pt x="165" y="31"/>
                  </a:cubicBezTo>
                  <a:cubicBezTo>
                    <a:pt x="162" y="31"/>
                    <a:pt x="161" y="29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8" y="28"/>
                    <a:pt x="152" y="26"/>
                    <a:pt x="150" y="24"/>
                  </a:cubicBezTo>
                  <a:cubicBezTo>
                    <a:pt x="150" y="23"/>
                    <a:pt x="147" y="22"/>
                    <a:pt x="144" y="22"/>
                  </a:cubicBezTo>
                  <a:cubicBezTo>
                    <a:pt x="141" y="22"/>
                    <a:pt x="139" y="23"/>
                    <a:pt x="139" y="23"/>
                  </a:cubicBezTo>
                  <a:cubicBezTo>
                    <a:pt x="138" y="25"/>
                    <a:pt x="136" y="25"/>
                    <a:pt x="135" y="25"/>
                  </a:cubicBezTo>
                  <a:cubicBezTo>
                    <a:pt x="134" y="25"/>
                    <a:pt x="133" y="25"/>
                    <a:pt x="133" y="25"/>
                  </a:cubicBezTo>
                  <a:cubicBezTo>
                    <a:pt x="132" y="25"/>
                    <a:pt x="131" y="25"/>
                    <a:pt x="130" y="25"/>
                  </a:cubicBezTo>
                  <a:cubicBezTo>
                    <a:pt x="128" y="25"/>
                    <a:pt x="123" y="29"/>
                    <a:pt x="121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3"/>
                    <a:pt x="119" y="33"/>
                    <a:pt x="119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9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6" y="33"/>
                    <a:pt x="116" y="33"/>
                  </a:cubicBezTo>
                  <a:cubicBezTo>
                    <a:pt x="116" y="33"/>
                    <a:pt x="115" y="33"/>
                    <a:pt x="115" y="33"/>
                  </a:cubicBezTo>
                  <a:cubicBezTo>
                    <a:pt x="115" y="33"/>
                    <a:pt x="114" y="33"/>
                    <a:pt x="114" y="34"/>
                  </a:cubicBezTo>
                  <a:cubicBezTo>
                    <a:pt x="114" y="34"/>
                    <a:pt x="113" y="34"/>
                    <a:pt x="113" y="34"/>
                  </a:cubicBezTo>
                  <a:cubicBezTo>
                    <a:pt x="113" y="34"/>
                    <a:pt x="112" y="34"/>
                    <a:pt x="112" y="34"/>
                  </a:cubicBezTo>
                  <a:cubicBezTo>
                    <a:pt x="112" y="37"/>
                    <a:pt x="112" y="38"/>
                    <a:pt x="111" y="39"/>
                  </a:cubicBezTo>
                  <a:cubicBezTo>
                    <a:pt x="109" y="42"/>
                    <a:pt x="95" y="45"/>
                    <a:pt x="86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1" y="45"/>
                    <a:pt x="78" y="42"/>
                    <a:pt x="75" y="39"/>
                  </a:cubicBezTo>
                  <a:cubicBezTo>
                    <a:pt x="73" y="35"/>
                    <a:pt x="70" y="33"/>
                    <a:pt x="66" y="33"/>
                  </a:cubicBezTo>
                  <a:cubicBezTo>
                    <a:pt x="58" y="33"/>
                    <a:pt x="52" y="26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0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4" y="11"/>
                    <a:pt x="45" y="5"/>
                    <a:pt x="44" y="3"/>
                  </a:cubicBezTo>
                  <a:cubicBezTo>
                    <a:pt x="43" y="3"/>
                    <a:pt x="43" y="2"/>
                    <a:pt x="42" y="3"/>
                  </a:cubicBezTo>
                  <a:cubicBezTo>
                    <a:pt x="41" y="4"/>
                    <a:pt x="39" y="5"/>
                    <a:pt x="37" y="6"/>
                  </a:cubicBezTo>
                  <a:cubicBezTo>
                    <a:pt x="35" y="7"/>
                    <a:pt x="33" y="9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6" y="12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2"/>
                    <a:pt x="13" y="12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8" y="7"/>
                    <a:pt x="8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2"/>
                  </a:cubicBezTo>
                  <a:cubicBezTo>
                    <a:pt x="3" y="4"/>
                    <a:pt x="3" y="6"/>
                    <a:pt x="1" y="6"/>
                  </a:cubicBezTo>
                  <a:cubicBezTo>
                    <a:pt x="0" y="6"/>
                    <a:pt x="1" y="11"/>
                    <a:pt x="2" y="14"/>
                  </a:cubicBezTo>
                  <a:cubicBezTo>
                    <a:pt x="3" y="15"/>
                    <a:pt x="2" y="17"/>
                    <a:pt x="2" y="20"/>
                  </a:cubicBezTo>
                  <a:cubicBezTo>
                    <a:pt x="2" y="22"/>
                    <a:pt x="1" y="24"/>
                    <a:pt x="2" y="25"/>
                  </a:cubicBezTo>
                  <a:cubicBezTo>
                    <a:pt x="3" y="26"/>
                    <a:pt x="5" y="29"/>
                    <a:pt x="6" y="30"/>
                  </a:cubicBezTo>
                  <a:cubicBezTo>
                    <a:pt x="7" y="33"/>
                    <a:pt x="8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7"/>
                    <a:pt x="9" y="38"/>
                  </a:cubicBezTo>
                  <a:cubicBezTo>
                    <a:pt x="10" y="40"/>
                    <a:pt x="11" y="42"/>
                    <a:pt x="11" y="44"/>
                  </a:cubicBezTo>
                  <a:cubicBezTo>
                    <a:pt x="11" y="47"/>
                    <a:pt x="15" y="50"/>
                    <a:pt x="17" y="50"/>
                  </a:cubicBezTo>
                  <a:cubicBezTo>
                    <a:pt x="18" y="50"/>
                    <a:pt x="21" y="50"/>
                    <a:pt x="22" y="52"/>
                  </a:cubicBezTo>
                  <a:cubicBezTo>
                    <a:pt x="22" y="53"/>
                    <a:pt x="23" y="54"/>
                    <a:pt x="22" y="55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9"/>
                    <a:pt x="22" y="61"/>
                    <a:pt x="22" y="62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9" y="62"/>
                    <a:pt x="19" y="65"/>
                    <a:pt x="18" y="66"/>
                  </a:cubicBezTo>
                  <a:cubicBezTo>
                    <a:pt x="18" y="68"/>
                    <a:pt x="17" y="70"/>
                    <a:pt x="16" y="71"/>
                  </a:cubicBezTo>
                  <a:cubicBezTo>
                    <a:pt x="16" y="71"/>
                    <a:pt x="15" y="72"/>
                    <a:pt x="15" y="73"/>
                  </a:cubicBezTo>
                  <a:cubicBezTo>
                    <a:pt x="15" y="76"/>
                    <a:pt x="17" y="79"/>
                    <a:pt x="17" y="80"/>
                  </a:cubicBezTo>
                  <a:cubicBezTo>
                    <a:pt x="21" y="82"/>
                    <a:pt x="23" y="84"/>
                    <a:pt x="23" y="87"/>
                  </a:cubicBezTo>
                  <a:cubicBezTo>
                    <a:pt x="23" y="87"/>
                    <a:pt x="23" y="87"/>
                    <a:pt x="23" y="88"/>
                  </a:cubicBezTo>
                  <a:cubicBezTo>
                    <a:pt x="24" y="88"/>
                    <a:pt x="24" y="89"/>
                    <a:pt x="25" y="89"/>
                  </a:cubicBezTo>
                  <a:cubicBezTo>
                    <a:pt x="25" y="90"/>
                    <a:pt x="25" y="90"/>
                    <a:pt x="26" y="90"/>
                  </a:cubicBezTo>
                  <a:cubicBezTo>
                    <a:pt x="26" y="90"/>
                    <a:pt x="26" y="90"/>
                    <a:pt x="27" y="91"/>
                  </a:cubicBezTo>
                  <a:cubicBezTo>
                    <a:pt x="27" y="91"/>
                    <a:pt x="28" y="91"/>
                    <a:pt x="28" y="92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2" y="93"/>
                    <a:pt x="34" y="94"/>
                    <a:pt x="35" y="94"/>
                  </a:cubicBezTo>
                  <a:cubicBezTo>
                    <a:pt x="37" y="95"/>
                    <a:pt x="38" y="97"/>
                    <a:pt x="39" y="99"/>
                  </a:cubicBezTo>
                  <a:cubicBezTo>
                    <a:pt x="40" y="100"/>
                    <a:pt x="40" y="101"/>
                    <a:pt x="41" y="101"/>
                  </a:cubicBezTo>
                  <a:cubicBezTo>
                    <a:pt x="42" y="103"/>
                    <a:pt x="41" y="105"/>
                    <a:pt x="41" y="106"/>
                  </a:cubicBezTo>
                  <a:cubicBezTo>
                    <a:pt x="40" y="107"/>
                    <a:pt x="40" y="109"/>
                    <a:pt x="40" y="109"/>
                  </a:cubicBezTo>
                  <a:cubicBezTo>
                    <a:pt x="40" y="110"/>
                    <a:pt x="41" y="111"/>
                    <a:pt x="41" y="111"/>
                  </a:cubicBezTo>
                  <a:cubicBezTo>
                    <a:pt x="43" y="113"/>
                    <a:pt x="44" y="114"/>
                    <a:pt x="44" y="117"/>
                  </a:cubicBezTo>
                  <a:cubicBezTo>
                    <a:pt x="44" y="117"/>
                    <a:pt x="44" y="118"/>
                    <a:pt x="44" y="119"/>
                  </a:cubicBezTo>
                  <a:cubicBezTo>
                    <a:pt x="45" y="120"/>
                    <a:pt x="48" y="123"/>
                    <a:pt x="50" y="125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0" y="125"/>
                    <a:pt x="51" y="124"/>
                    <a:pt x="52" y="124"/>
                  </a:cubicBezTo>
                  <a:cubicBezTo>
                    <a:pt x="53" y="124"/>
                    <a:pt x="54" y="124"/>
                    <a:pt x="54" y="123"/>
                  </a:cubicBezTo>
                  <a:cubicBezTo>
                    <a:pt x="55" y="123"/>
                    <a:pt x="55" y="122"/>
                    <a:pt x="56" y="122"/>
                  </a:cubicBezTo>
                  <a:cubicBezTo>
                    <a:pt x="57" y="122"/>
                    <a:pt x="57" y="123"/>
                    <a:pt x="58" y="123"/>
                  </a:cubicBezTo>
                  <a:cubicBezTo>
                    <a:pt x="59" y="124"/>
                    <a:pt x="61" y="124"/>
                    <a:pt x="62" y="123"/>
                  </a:cubicBezTo>
                  <a:cubicBezTo>
                    <a:pt x="63" y="123"/>
                    <a:pt x="64" y="123"/>
                    <a:pt x="65" y="123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8" y="123"/>
                    <a:pt x="73" y="133"/>
                    <a:pt x="77" y="141"/>
                  </a:cubicBezTo>
                  <a:cubicBezTo>
                    <a:pt x="78" y="142"/>
                    <a:pt x="79" y="144"/>
                    <a:pt x="79" y="145"/>
                  </a:cubicBezTo>
                  <a:cubicBezTo>
                    <a:pt x="81" y="148"/>
                    <a:pt x="81" y="149"/>
                    <a:pt x="84" y="151"/>
                  </a:cubicBezTo>
                  <a:cubicBezTo>
                    <a:pt x="85" y="152"/>
                    <a:pt x="86" y="152"/>
                    <a:pt x="88" y="152"/>
                  </a:cubicBezTo>
                  <a:cubicBezTo>
                    <a:pt x="91" y="153"/>
                    <a:pt x="94" y="154"/>
                    <a:pt x="97" y="158"/>
                  </a:cubicBezTo>
                  <a:cubicBezTo>
                    <a:pt x="103" y="163"/>
                    <a:pt x="117" y="167"/>
                    <a:pt x="122" y="167"/>
                  </a:cubicBezTo>
                  <a:cubicBezTo>
                    <a:pt x="123" y="167"/>
                    <a:pt x="123" y="167"/>
                    <a:pt x="123" y="167"/>
                  </a:cubicBezTo>
                  <a:cubicBezTo>
                    <a:pt x="125" y="167"/>
                    <a:pt x="127" y="166"/>
                    <a:pt x="129" y="165"/>
                  </a:cubicBezTo>
                  <a:cubicBezTo>
                    <a:pt x="132" y="164"/>
                    <a:pt x="135" y="162"/>
                    <a:pt x="138" y="162"/>
                  </a:cubicBezTo>
                  <a:cubicBezTo>
                    <a:pt x="139" y="162"/>
                    <a:pt x="140" y="162"/>
                    <a:pt x="141" y="162"/>
                  </a:cubicBezTo>
                  <a:cubicBezTo>
                    <a:pt x="146" y="163"/>
                    <a:pt x="148" y="169"/>
                    <a:pt x="148" y="173"/>
                  </a:cubicBezTo>
                  <a:cubicBezTo>
                    <a:pt x="149" y="175"/>
                    <a:pt x="149" y="177"/>
                    <a:pt x="150" y="178"/>
                  </a:cubicBezTo>
                  <a:cubicBezTo>
                    <a:pt x="152" y="180"/>
                    <a:pt x="167" y="182"/>
                    <a:pt x="177" y="183"/>
                  </a:cubicBezTo>
                  <a:cubicBezTo>
                    <a:pt x="182" y="183"/>
                    <a:pt x="187" y="184"/>
                    <a:pt x="189" y="185"/>
                  </a:cubicBezTo>
                  <a:cubicBezTo>
                    <a:pt x="190" y="185"/>
                    <a:pt x="194" y="185"/>
                    <a:pt x="199" y="186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199" y="185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79"/>
                    <a:pt x="201" y="176"/>
                    <a:pt x="204" y="1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15632113" y="6770688"/>
              <a:ext cx="1647825" cy="1722438"/>
            </a:xfrm>
            <a:custGeom>
              <a:avLst/>
              <a:gdLst>
                <a:gd name="T0" fmla="*/ 202 w 310"/>
                <a:gd name="T1" fmla="*/ 180 h 329"/>
                <a:gd name="T2" fmla="*/ 225 w 310"/>
                <a:gd name="T3" fmla="*/ 165 h 329"/>
                <a:gd name="T4" fmla="*/ 224 w 310"/>
                <a:gd name="T5" fmla="*/ 158 h 329"/>
                <a:gd name="T6" fmla="*/ 223 w 310"/>
                <a:gd name="T7" fmla="*/ 152 h 329"/>
                <a:gd name="T8" fmla="*/ 222 w 310"/>
                <a:gd name="T9" fmla="*/ 128 h 329"/>
                <a:gd name="T10" fmla="*/ 222 w 310"/>
                <a:gd name="T11" fmla="*/ 114 h 329"/>
                <a:gd name="T12" fmla="*/ 254 w 310"/>
                <a:gd name="T13" fmla="*/ 127 h 329"/>
                <a:gd name="T14" fmla="*/ 252 w 310"/>
                <a:gd name="T15" fmla="*/ 153 h 329"/>
                <a:gd name="T16" fmla="*/ 265 w 310"/>
                <a:gd name="T17" fmla="*/ 163 h 329"/>
                <a:gd name="T18" fmla="*/ 270 w 310"/>
                <a:gd name="T19" fmla="*/ 147 h 329"/>
                <a:gd name="T20" fmla="*/ 281 w 310"/>
                <a:gd name="T21" fmla="*/ 140 h 329"/>
                <a:gd name="T22" fmla="*/ 292 w 310"/>
                <a:gd name="T23" fmla="*/ 108 h 329"/>
                <a:gd name="T24" fmla="*/ 309 w 310"/>
                <a:gd name="T25" fmla="*/ 104 h 329"/>
                <a:gd name="T26" fmla="*/ 309 w 310"/>
                <a:gd name="T27" fmla="*/ 94 h 329"/>
                <a:gd name="T28" fmla="*/ 310 w 310"/>
                <a:gd name="T29" fmla="*/ 91 h 329"/>
                <a:gd name="T30" fmla="*/ 308 w 310"/>
                <a:gd name="T31" fmla="*/ 90 h 329"/>
                <a:gd name="T32" fmla="*/ 305 w 310"/>
                <a:gd name="T33" fmla="*/ 88 h 329"/>
                <a:gd name="T34" fmla="*/ 299 w 310"/>
                <a:gd name="T35" fmla="*/ 79 h 329"/>
                <a:gd name="T36" fmla="*/ 286 w 310"/>
                <a:gd name="T37" fmla="*/ 80 h 329"/>
                <a:gd name="T38" fmla="*/ 271 w 310"/>
                <a:gd name="T39" fmla="*/ 87 h 329"/>
                <a:gd name="T40" fmla="*/ 261 w 310"/>
                <a:gd name="T41" fmla="*/ 97 h 329"/>
                <a:gd name="T42" fmla="*/ 258 w 310"/>
                <a:gd name="T43" fmla="*/ 98 h 329"/>
                <a:gd name="T44" fmla="*/ 252 w 310"/>
                <a:gd name="T45" fmla="*/ 110 h 329"/>
                <a:gd name="T46" fmla="*/ 242 w 310"/>
                <a:gd name="T47" fmla="*/ 110 h 329"/>
                <a:gd name="T48" fmla="*/ 230 w 310"/>
                <a:gd name="T49" fmla="*/ 108 h 329"/>
                <a:gd name="T50" fmla="*/ 226 w 310"/>
                <a:gd name="T51" fmla="*/ 107 h 329"/>
                <a:gd name="T52" fmla="*/ 224 w 310"/>
                <a:gd name="T53" fmla="*/ 105 h 329"/>
                <a:gd name="T54" fmla="*/ 223 w 310"/>
                <a:gd name="T55" fmla="*/ 102 h 329"/>
                <a:gd name="T56" fmla="*/ 222 w 310"/>
                <a:gd name="T57" fmla="*/ 93 h 329"/>
                <a:gd name="T58" fmla="*/ 218 w 310"/>
                <a:gd name="T59" fmla="*/ 97 h 329"/>
                <a:gd name="T60" fmla="*/ 217 w 310"/>
                <a:gd name="T61" fmla="*/ 111 h 329"/>
                <a:gd name="T62" fmla="*/ 175 w 310"/>
                <a:gd name="T63" fmla="*/ 101 h 329"/>
                <a:gd name="T64" fmla="*/ 146 w 310"/>
                <a:gd name="T65" fmla="*/ 92 h 329"/>
                <a:gd name="T66" fmla="*/ 132 w 310"/>
                <a:gd name="T67" fmla="*/ 79 h 329"/>
                <a:gd name="T68" fmla="*/ 138 w 310"/>
                <a:gd name="T69" fmla="*/ 68 h 329"/>
                <a:gd name="T70" fmla="*/ 128 w 310"/>
                <a:gd name="T71" fmla="*/ 58 h 329"/>
                <a:gd name="T72" fmla="*/ 113 w 310"/>
                <a:gd name="T73" fmla="*/ 36 h 329"/>
                <a:gd name="T74" fmla="*/ 120 w 310"/>
                <a:gd name="T75" fmla="*/ 28 h 329"/>
                <a:gd name="T76" fmla="*/ 117 w 310"/>
                <a:gd name="T77" fmla="*/ 18 h 329"/>
                <a:gd name="T78" fmla="*/ 117 w 310"/>
                <a:gd name="T79" fmla="*/ 14 h 329"/>
                <a:gd name="T80" fmla="*/ 108 w 310"/>
                <a:gd name="T81" fmla="*/ 2 h 329"/>
                <a:gd name="T82" fmla="*/ 99 w 310"/>
                <a:gd name="T83" fmla="*/ 6 h 329"/>
                <a:gd name="T84" fmla="*/ 97 w 310"/>
                <a:gd name="T85" fmla="*/ 8 h 329"/>
                <a:gd name="T86" fmla="*/ 64 w 310"/>
                <a:gd name="T87" fmla="*/ 13 h 329"/>
                <a:gd name="T88" fmla="*/ 79 w 310"/>
                <a:gd name="T89" fmla="*/ 40 h 329"/>
                <a:gd name="T90" fmla="*/ 69 w 310"/>
                <a:gd name="T91" fmla="*/ 59 h 329"/>
                <a:gd name="T92" fmla="*/ 53 w 310"/>
                <a:gd name="T93" fmla="*/ 82 h 329"/>
                <a:gd name="T94" fmla="*/ 38 w 310"/>
                <a:gd name="T95" fmla="*/ 97 h 329"/>
                <a:gd name="T96" fmla="*/ 32 w 310"/>
                <a:gd name="T97" fmla="*/ 96 h 329"/>
                <a:gd name="T98" fmla="*/ 21 w 310"/>
                <a:gd name="T99" fmla="*/ 97 h 329"/>
                <a:gd name="T100" fmla="*/ 29 w 310"/>
                <a:gd name="T101" fmla="*/ 136 h 329"/>
                <a:gd name="T102" fmla="*/ 9 w 310"/>
                <a:gd name="T103" fmla="*/ 140 h 329"/>
                <a:gd name="T104" fmla="*/ 2 w 310"/>
                <a:gd name="T105" fmla="*/ 149 h 329"/>
                <a:gd name="T106" fmla="*/ 10 w 310"/>
                <a:gd name="T107" fmla="*/ 162 h 329"/>
                <a:gd name="T108" fmla="*/ 41 w 310"/>
                <a:gd name="T109" fmla="*/ 171 h 329"/>
                <a:gd name="T110" fmla="*/ 48 w 310"/>
                <a:gd name="T111" fmla="*/ 175 h 329"/>
                <a:gd name="T112" fmla="*/ 56 w 310"/>
                <a:gd name="T113" fmla="*/ 225 h 329"/>
                <a:gd name="T114" fmla="*/ 99 w 310"/>
                <a:gd name="T115" fmla="*/ 328 h 329"/>
                <a:gd name="T116" fmla="*/ 125 w 310"/>
                <a:gd name="T117" fmla="*/ 295 h 329"/>
                <a:gd name="T118" fmla="*/ 136 w 310"/>
                <a:gd name="T119" fmla="*/ 23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0" h="329">
                  <a:moveTo>
                    <a:pt x="164" y="217"/>
                  </a:moveTo>
                  <a:cubicBezTo>
                    <a:pt x="169" y="213"/>
                    <a:pt x="179" y="204"/>
                    <a:pt x="182" y="199"/>
                  </a:cubicBezTo>
                  <a:cubicBezTo>
                    <a:pt x="184" y="195"/>
                    <a:pt x="188" y="193"/>
                    <a:pt x="192" y="192"/>
                  </a:cubicBezTo>
                  <a:cubicBezTo>
                    <a:pt x="195" y="190"/>
                    <a:pt x="198" y="189"/>
                    <a:pt x="199" y="187"/>
                  </a:cubicBezTo>
                  <a:cubicBezTo>
                    <a:pt x="202" y="184"/>
                    <a:pt x="202" y="182"/>
                    <a:pt x="202" y="180"/>
                  </a:cubicBezTo>
                  <a:cubicBezTo>
                    <a:pt x="202" y="178"/>
                    <a:pt x="202" y="177"/>
                    <a:pt x="203" y="176"/>
                  </a:cubicBezTo>
                  <a:cubicBezTo>
                    <a:pt x="204" y="170"/>
                    <a:pt x="219" y="168"/>
                    <a:pt x="224" y="168"/>
                  </a:cubicBezTo>
                  <a:cubicBezTo>
                    <a:pt x="224" y="168"/>
                    <a:pt x="225" y="168"/>
                    <a:pt x="226" y="168"/>
                  </a:cubicBezTo>
                  <a:cubicBezTo>
                    <a:pt x="225" y="168"/>
                    <a:pt x="225" y="167"/>
                    <a:pt x="225" y="167"/>
                  </a:cubicBezTo>
                  <a:cubicBezTo>
                    <a:pt x="225" y="166"/>
                    <a:pt x="225" y="166"/>
                    <a:pt x="225" y="165"/>
                  </a:cubicBezTo>
                  <a:cubicBezTo>
                    <a:pt x="225" y="165"/>
                    <a:pt x="225" y="164"/>
                    <a:pt x="225" y="164"/>
                  </a:cubicBezTo>
                  <a:cubicBezTo>
                    <a:pt x="225" y="164"/>
                    <a:pt x="225" y="163"/>
                    <a:pt x="225" y="163"/>
                  </a:cubicBezTo>
                  <a:cubicBezTo>
                    <a:pt x="225" y="162"/>
                    <a:pt x="225" y="162"/>
                    <a:pt x="225" y="161"/>
                  </a:cubicBezTo>
                  <a:cubicBezTo>
                    <a:pt x="225" y="161"/>
                    <a:pt x="225" y="160"/>
                    <a:pt x="225" y="160"/>
                  </a:cubicBezTo>
                  <a:cubicBezTo>
                    <a:pt x="225" y="159"/>
                    <a:pt x="224" y="159"/>
                    <a:pt x="224" y="158"/>
                  </a:cubicBezTo>
                  <a:cubicBezTo>
                    <a:pt x="224" y="158"/>
                    <a:pt x="224" y="157"/>
                    <a:pt x="224" y="157"/>
                  </a:cubicBezTo>
                  <a:cubicBezTo>
                    <a:pt x="224" y="156"/>
                    <a:pt x="224" y="156"/>
                    <a:pt x="224" y="155"/>
                  </a:cubicBezTo>
                  <a:cubicBezTo>
                    <a:pt x="224" y="155"/>
                    <a:pt x="224" y="155"/>
                    <a:pt x="224" y="154"/>
                  </a:cubicBezTo>
                  <a:cubicBezTo>
                    <a:pt x="223" y="154"/>
                    <a:pt x="223" y="153"/>
                    <a:pt x="223" y="153"/>
                  </a:cubicBezTo>
                  <a:cubicBezTo>
                    <a:pt x="223" y="153"/>
                    <a:pt x="223" y="152"/>
                    <a:pt x="223" y="152"/>
                  </a:cubicBezTo>
                  <a:cubicBezTo>
                    <a:pt x="223" y="152"/>
                    <a:pt x="223" y="151"/>
                    <a:pt x="222" y="151"/>
                  </a:cubicBezTo>
                  <a:cubicBezTo>
                    <a:pt x="222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2" y="149"/>
                  </a:cubicBezTo>
                  <a:cubicBezTo>
                    <a:pt x="220" y="144"/>
                    <a:pt x="218" y="135"/>
                    <a:pt x="219" y="131"/>
                  </a:cubicBezTo>
                  <a:cubicBezTo>
                    <a:pt x="219" y="129"/>
                    <a:pt x="221" y="128"/>
                    <a:pt x="222" y="128"/>
                  </a:cubicBezTo>
                  <a:cubicBezTo>
                    <a:pt x="224" y="128"/>
                    <a:pt x="224" y="128"/>
                    <a:pt x="225" y="126"/>
                  </a:cubicBezTo>
                  <a:cubicBezTo>
                    <a:pt x="225" y="125"/>
                    <a:pt x="224" y="125"/>
                    <a:pt x="222" y="124"/>
                  </a:cubicBezTo>
                  <a:cubicBezTo>
                    <a:pt x="220" y="123"/>
                    <a:pt x="217" y="122"/>
                    <a:pt x="217" y="120"/>
                  </a:cubicBezTo>
                  <a:cubicBezTo>
                    <a:pt x="217" y="119"/>
                    <a:pt x="217" y="118"/>
                    <a:pt x="218" y="116"/>
                  </a:cubicBezTo>
                  <a:cubicBezTo>
                    <a:pt x="219" y="114"/>
                    <a:pt x="220" y="114"/>
                    <a:pt x="222" y="114"/>
                  </a:cubicBezTo>
                  <a:cubicBezTo>
                    <a:pt x="223" y="114"/>
                    <a:pt x="223" y="114"/>
                    <a:pt x="224" y="115"/>
                  </a:cubicBezTo>
                  <a:cubicBezTo>
                    <a:pt x="225" y="115"/>
                    <a:pt x="226" y="116"/>
                    <a:pt x="228" y="116"/>
                  </a:cubicBezTo>
                  <a:cubicBezTo>
                    <a:pt x="236" y="116"/>
                    <a:pt x="236" y="121"/>
                    <a:pt x="236" y="123"/>
                  </a:cubicBezTo>
                  <a:cubicBezTo>
                    <a:pt x="236" y="125"/>
                    <a:pt x="240" y="127"/>
                    <a:pt x="241" y="128"/>
                  </a:cubicBezTo>
                  <a:cubicBezTo>
                    <a:pt x="242" y="127"/>
                    <a:pt x="250" y="127"/>
                    <a:pt x="254" y="127"/>
                  </a:cubicBezTo>
                  <a:cubicBezTo>
                    <a:pt x="258" y="127"/>
                    <a:pt x="263" y="127"/>
                    <a:pt x="263" y="131"/>
                  </a:cubicBezTo>
                  <a:cubicBezTo>
                    <a:pt x="263" y="134"/>
                    <a:pt x="258" y="143"/>
                    <a:pt x="253" y="143"/>
                  </a:cubicBezTo>
                  <a:cubicBezTo>
                    <a:pt x="252" y="143"/>
                    <a:pt x="251" y="145"/>
                    <a:pt x="251" y="147"/>
                  </a:cubicBezTo>
                  <a:cubicBezTo>
                    <a:pt x="251" y="150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4" y="153"/>
                    <a:pt x="256" y="150"/>
                    <a:pt x="257" y="149"/>
                  </a:cubicBezTo>
                  <a:cubicBezTo>
                    <a:pt x="258" y="146"/>
                    <a:pt x="259" y="144"/>
                    <a:pt x="260" y="144"/>
                  </a:cubicBezTo>
                  <a:cubicBezTo>
                    <a:pt x="262" y="144"/>
                    <a:pt x="263" y="147"/>
                    <a:pt x="264" y="158"/>
                  </a:cubicBezTo>
                  <a:cubicBezTo>
                    <a:pt x="265" y="159"/>
                    <a:pt x="265" y="160"/>
                    <a:pt x="265" y="162"/>
                  </a:cubicBezTo>
                  <a:cubicBezTo>
                    <a:pt x="265" y="162"/>
                    <a:pt x="265" y="163"/>
                    <a:pt x="265" y="163"/>
                  </a:cubicBezTo>
                  <a:cubicBezTo>
                    <a:pt x="265" y="164"/>
                    <a:pt x="266" y="165"/>
                    <a:pt x="266" y="165"/>
                  </a:cubicBezTo>
                  <a:cubicBezTo>
                    <a:pt x="266" y="165"/>
                    <a:pt x="266" y="165"/>
                    <a:pt x="267" y="165"/>
                  </a:cubicBezTo>
                  <a:cubicBezTo>
                    <a:pt x="267" y="165"/>
                    <a:pt x="267" y="162"/>
                    <a:pt x="268" y="160"/>
                  </a:cubicBezTo>
                  <a:cubicBezTo>
                    <a:pt x="268" y="157"/>
                    <a:pt x="268" y="155"/>
                    <a:pt x="269" y="154"/>
                  </a:cubicBezTo>
                  <a:cubicBezTo>
                    <a:pt x="270" y="152"/>
                    <a:pt x="270" y="149"/>
                    <a:pt x="270" y="147"/>
                  </a:cubicBezTo>
                  <a:cubicBezTo>
                    <a:pt x="270" y="144"/>
                    <a:pt x="270" y="142"/>
                    <a:pt x="272" y="142"/>
                  </a:cubicBezTo>
                  <a:cubicBezTo>
                    <a:pt x="272" y="142"/>
                    <a:pt x="273" y="142"/>
                    <a:pt x="274" y="142"/>
                  </a:cubicBezTo>
                  <a:cubicBezTo>
                    <a:pt x="276" y="143"/>
                    <a:pt x="278" y="143"/>
                    <a:pt x="279" y="143"/>
                  </a:cubicBezTo>
                  <a:cubicBezTo>
                    <a:pt x="280" y="143"/>
                    <a:pt x="280" y="143"/>
                    <a:pt x="280" y="143"/>
                  </a:cubicBezTo>
                  <a:cubicBezTo>
                    <a:pt x="280" y="142"/>
                    <a:pt x="280" y="141"/>
                    <a:pt x="281" y="140"/>
                  </a:cubicBezTo>
                  <a:cubicBezTo>
                    <a:pt x="281" y="139"/>
                    <a:pt x="281" y="139"/>
                    <a:pt x="282" y="138"/>
                  </a:cubicBezTo>
                  <a:cubicBezTo>
                    <a:pt x="283" y="135"/>
                    <a:pt x="284" y="132"/>
                    <a:pt x="284" y="130"/>
                  </a:cubicBezTo>
                  <a:cubicBezTo>
                    <a:pt x="283" y="127"/>
                    <a:pt x="284" y="125"/>
                    <a:pt x="285" y="122"/>
                  </a:cubicBezTo>
                  <a:cubicBezTo>
                    <a:pt x="286" y="120"/>
                    <a:pt x="287" y="118"/>
                    <a:pt x="287" y="116"/>
                  </a:cubicBezTo>
                  <a:cubicBezTo>
                    <a:pt x="287" y="112"/>
                    <a:pt x="290" y="110"/>
                    <a:pt x="292" y="108"/>
                  </a:cubicBezTo>
                  <a:cubicBezTo>
                    <a:pt x="293" y="107"/>
                    <a:pt x="294" y="107"/>
                    <a:pt x="295" y="106"/>
                  </a:cubicBezTo>
                  <a:cubicBezTo>
                    <a:pt x="296" y="105"/>
                    <a:pt x="301" y="101"/>
                    <a:pt x="304" y="101"/>
                  </a:cubicBezTo>
                  <a:cubicBezTo>
                    <a:pt x="305" y="101"/>
                    <a:pt x="305" y="102"/>
                    <a:pt x="306" y="103"/>
                  </a:cubicBezTo>
                  <a:cubicBezTo>
                    <a:pt x="306" y="103"/>
                    <a:pt x="308" y="104"/>
                    <a:pt x="309" y="10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04"/>
                    <a:pt x="309" y="104"/>
                    <a:pt x="309" y="103"/>
                  </a:cubicBezTo>
                  <a:cubicBezTo>
                    <a:pt x="307" y="101"/>
                    <a:pt x="306" y="98"/>
                    <a:pt x="307" y="97"/>
                  </a:cubicBezTo>
                  <a:cubicBezTo>
                    <a:pt x="307" y="96"/>
                    <a:pt x="308" y="95"/>
                    <a:pt x="308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3"/>
                    <a:pt x="310" y="93"/>
                  </a:cubicBezTo>
                  <a:cubicBezTo>
                    <a:pt x="310" y="93"/>
                    <a:pt x="310" y="93"/>
                    <a:pt x="310" y="93"/>
                  </a:cubicBezTo>
                  <a:cubicBezTo>
                    <a:pt x="310" y="93"/>
                    <a:pt x="310" y="92"/>
                    <a:pt x="310" y="92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10" y="91"/>
                    <a:pt x="310" y="91"/>
                    <a:pt x="310" y="91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7" y="90"/>
                    <a:pt x="307" y="90"/>
                    <a:pt x="307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89"/>
                    <a:pt x="305" y="89"/>
                    <a:pt x="305" y="88"/>
                  </a:cubicBezTo>
                  <a:cubicBezTo>
                    <a:pt x="305" y="88"/>
                    <a:pt x="305" y="88"/>
                    <a:pt x="305" y="88"/>
                  </a:cubicBezTo>
                  <a:cubicBezTo>
                    <a:pt x="305" y="88"/>
                    <a:pt x="304" y="88"/>
                    <a:pt x="304" y="88"/>
                  </a:cubicBezTo>
                  <a:cubicBezTo>
                    <a:pt x="304" y="87"/>
                    <a:pt x="304" y="87"/>
                    <a:pt x="304" y="87"/>
                  </a:cubicBezTo>
                  <a:cubicBezTo>
                    <a:pt x="304" y="86"/>
                    <a:pt x="303" y="85"/>
                    <a:pt x="302" y="83"/>
                  </a:cubicBezTo>
                  <a:cubicBezTo>
                    <a:pt x="301" y="82"/>
                    <a:pt x="299" y="80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8" y="79"/>
                    <a:pt x="297" y="79"/>
                    <a:pt x="295" y="81"/>
                  </a:cubicBezTo>
                  <a:cubicBezTo>
                    <a:pt x="294" y="82"/>
                    <a:pt x="292" y="81"/>
                    <a:pt x="290" y="81"/>
                  </a:cubicBezTo>
                  <a:cubicBezTo>
                    <a:pt x="288" y="80"/>
                    <a:pt x="287" y="80"/>
                    <a:pt x="286" y="80"/>
                  </a:cubicBezTo>
                  <a:cubicBezTo>
                    <a:pt x="285" y="80"/>
                    <a:pt x="284" y="80"/>
                    <a:pt x="284" y="80"/>
                  </a:cubicBezTo>
                  <a:cubicBezTo>
                    <a:pt x="283" y="81"/>
                    <a:pt x="282" y="81"/>
                    <a:pt x="282" y="81"/>
                  </a:cubicBezTo>
                  <a:cubicBezTo>
                    <a:pt x="280" y="82"/>
                    <a:pt x="278" y="83"/>
                    <a:pt x="277" y="84"/>
                  </a:cubicBezTo>
                  <a:cubicBezTo>
                    <a:pt x="277" y="84"/>
                    <a:pt x="277" y="85"/>
                    <a:pt x="276" y="85"/>
                  </a:cubicBezTo>
                  <a:cubicBezTo>
                    <a:pt x="275" y="87"/>
                    <a:pt x="273" y="88"/>
                    <a:pt x="271" y="87"/>
                  </a:cubicBezTo>
                  <a:cubicBezTo>
                    <a:pt x="271" y="87"/>
                    <a:pt x="270" y="87"/>
                    <a:pt x="270" y="89"/>
                  </a:cubicBezTo>
                  <a:cubicBezTo>
                    <a:pt x="269" y="90"/>
                    <a:pt x="269" y="91"/>
                    <a:pt x="268" y="92"/>
                  </a:cubicBezTo>
                  <a:cubicBezTo>
                    <a:pt x="267" y="92"/>
                    <a:pt x="266" y="93"/>
                    <a:pt x="266" y="94"/>
                  </a:cubicBezTo>
                  <a:cubicBezTo>
                    <a:pt x="264" y="95"/>
                    <a:pt x="263" y="97"/>
                    <a:pt x="262" y="97"/>
                  </a:cubicBezTo>
                  <a:cubicBezTo>
                    <a:pt x="262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0" y="97"/>
                    <a:pt x="260" y="97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8"/>
                    <a:pt x="259" y="98"/>
                    <a:pt x="258" y="98"/>
                  </a:cubicBezTo>
                  <a:cubicBezTo>
                    <a:pt x="258" y="98"/>
                    <a:pt x="258" y="98"/>
                    <a:pt x="258" y="98"/>
                  </a:cubicBezTo>
                  <a:cubicBezTo>
                    <a:pt x="258" y="98"/>
                    <a:pt x="257" y="98"/>
                    <a:pt x="257" y="98"/>
                  </a:cubicBezTo>
                  <a:cubicBezTo>
                    <a:pt x="258" y="101"/>
                    <a:pt x="260" y="105"/>
                    <a:pt x="258" y="108"/>
                  </a:cubicBezTo>
                  <a:cubicBezTo>
                    <a:pt x="257" y="110"/>
                    <a:pt x="256" y="110"/>
                    <a:pt x="254" y="110"/>
                  </a:cubicBezTo>
                  <a:cubicBezTo>
                    <a:pt x="254" y="110"/>
                    <a:pt x="253" y="110"/>
                    <a:pt x="252" y="110"/>
                  </a:cubicBezTo>
                  <a:cubicBezTo>
                    <a:pt x="250" y="110"/>
                    <a:pt x="248" y="110"/>
                    <a:pt x="246" y="110"/>
                  </a:cubicBezTo>
                  <a:cubicBezTo>
                    <a:pt x="246" y="110"/>
                    <a:pt x="245" y="110"/>
                    <a:pt x="244" y="110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3" y="110"/>
                    <a:pt x="243" y="110"/>
                    <a:pt x="242" y="110"/>
                  </a:cubicBezTo>
                  <a:cubicBezTo>
                    <a:pt x="241" y="110"/>
                    <a:pt x="240" y="110"/>
                    <a:pt x="240" y="110"/>
                  </a:cubicBezTo>
                  <a:cubicBezTo>
                    <a:pt x="238" y="109"/>
                    <a:pt x="238" y="109"/>
                    <a:pt x="237" y="109"/>
                  </a:cubicBezTo>
                  <a:cubicBezTo>
                    <a:pt x="236" y="109"/>
                    <a:pt x="236" y="109"/>
                    <a:pt x="236" y="109"/>
                  </a:cubicBezTo>
                  <a:cubicBezTo>
                    <a:pt x="235" y="109"/>
                    <a:pt x="235" y="109"/>
                    <a:pt x="234" y="109"/>
                  </a:cubicBezTo>
                  <a:cubicBezTo>
                    <a:pt x="232" y="109"/>
                    <a:pt x="231" y="109"/>
                    <a:pt x="230" y="108"/>
                  </a:cubicBezTo>
                  <a:cubicBezTo>
                    <a:pt x="229" y="108"/>
                    <a:pt x="229" y="107"/>
                    <a:pt x="228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28" y="108"/>
                    <a:pt x="228" y="107"/>
                    <a:pt x="228" y="107"/>
                  </a:cubicBezTo>
                  <a:cubicBezTo>
                    <a:pt x="227" y="107"/>
                    <a:pt x="227" y="107"/>
                    <a:pt x="226" y="107"/>
                  </a:cubicBezTo>
                  <a:cubicBezTo>
                    <a:pt x="226" y="107"/>
                    <a:pt x="226" y="107"/>
                    <a:pt x="226" y="107"/>
                  </a:cubicBezTo>
                  <a:cubicBezTo>
                    <a:pt x="226" y="107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3"/>
                    <a:pt x="223" y="102"/>
                    <a:pt x="223" y="102"/>
                  </a:cubicBezTo>
                  <a:cubicBezTo>
                    <a:pt x="223" y="102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0"/>
                  </a:cubicBezTo>
                  <a:cubicBezTo>
                    <a:pt x="223" y="100"/>
                    <a:pt x="223" y="99"/>
                    <a:pt x="223" y="99"/>
                  </a:cubicBezTo>
                  <a:cubicBezTo>
                    <a:pt x="224" y="97"/>
                    <a:pt x="223" y="95"/>
                    <a:pt x="222" y="94"/>
                  </a:cubicBezTo>
                  <a:cubicBezTo>
                    <a:pt x="222" y="93"/>
                    <a:pt x="222" y="93"/>
                    <a:pt x="222" y="93"/>
                  </a:cubicBezTo>
                  <a:cubicBezTo>
                    <a:pt x="222" y="93"/>
                    <a:pt x="222" y="93"/>
                    <a:pt x="222" y="94"/>
                  </a:cubicBezTo>
                  <a:cubicBezTo>
                    <a:pt x="221" y="95"/>
                    <a:pt x="220" y="95"/>
                    <a:pt x="219" y="96"/>
                  </a:cubicBezTo>
                  <a:cubicBezTo>
                    <a:pt x="218" y="96"/>
                    <a:pt x="218" y="96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7" y="97"/>
                  </a:cubicBezTo>
                  <a:cubicBezTo>
                    <a:pt x="217" y="97"/>
                    <a:pt x="217" y="97"/>
                    <a:pt x="217" y="98"/>
                  </a:cubicBezTo>
                  <a:cubicBezTo>
                    <a:pt x="217" y="98"/>
                    <a:pt x="217" y="98"/>
                    <a:pt x="217" y="98"/>
                  </a:cubicBezTo>
                  <a:cubicBezTo>
                    <a:pt x="217" y="100"/>
                    <a:pt x="218" y="101"/>
                    <a:pt x="218" y="102"/>
                  </a:cubicBezTo>
                  <a:cubicBezTo>
                    <a:pt x="218" y="105"/>
                    <a:pt x="219" y="109"/>
                    <a:pt x="217" y="111"/>
                  </a:cubicBezTo>
                  <a:cubicBezTo>
                    <a:pt x="214" y="113"/>
                    <a:pt x="207" y="114"/>
                    <a:pt x="202" y="114"/>
                  </a:cubicBezTo>
                  <a:cubicBezTo>
                    <a:pt x="199" y="114"/>
                    <a:pt x="197" y="113"/>
                    <a:pt x="196" y="113"/>
                  </a:cubicBezTo>
                  <a:cubicBezTo>
                    <a:pt x="195" y="112"/>
                    <a:pt x="191" y="111"/>
                    <a:pt x="189" y="110"/>
                  </a:cubicBezTo>
                  <a:cubicBezTo>
                    <a:pt x="184" y="109"/>
                    <a:pt x="181" y="108"/>
                    <a:pt x="181" y="106"/>
                  </a:cubicBezTo>
                  <a:cubicBezTo>
                    <a:pt x="180" y="104"/>
                    <a:pt x="177" y="101"/>
                    <a:pt x="175" y="101"/>
                  </a:cubicBezTo>
                  <a:cubicBezTo>
                    <a:pt x="175" y="101"/>
                    <a:pt x="173" y="101"/>
                    <a:pt x="172" y="102"/>
                  </a:cubicBezTo>
                  <a:cubicBezTo>
                    <a:pt x="169" y="103"/>
                    <a:pt x="165" y="103"/>
                    <a:pt x="164" y="102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2" y="101"/>
                    <a:pt x="158" y="98"/>
                    <a:pt x="155" y="97"/>
                  </a:cubicBezTo>
                  <a:cubicBezTo>
                    <a:pt x="152" y="97"/>
                    <a:pt x="147" y="95"/>
                    <a:pt x="146" y="92"/>
                  </a:cubicBezTo>
                  <a:cubicBezTo>
                    <a:pt x="146" y="92"/>
                    <a:pt x="143" y="91"/>
                    <a:pt x="142" y="90"/>
                  </a:cubicBezTo>
                  <a:cubicBezTo>
                    <a:pt x="140" y="90"/>
                    <a:pt x="138" y="89"/>
                    <a:pt x="137" y="88"/>
                  </a:cubicBezTo>
                  <a:cubicBezTo>
                    <a:pt x="137" y="87"/>
                    <a:pt x="136" y="87"/>
                    <a:pt x="135" y="86"/>
                  </a:cubicBezTo>
                  <a:cubicBezTo>
                    <a:pt x="133" y="86"/>
                    <a:pt x="131" y="85"/>
                    <a:pt x="131" y="83"/>
                  </a:cubicBezTo>
                  <a:cubicBezTo>
                    <a:pt x="131" y="82"/>
                    <a:pt x="132" y="80"/>
                    <a:pt x="132" y="79"/>
                  </a:cubicBezTo>
                  <a:cubicBezTo>
                    <a:pt x="133" y="77"/>
                    <a:pt x="133" y="76"/>
                    <a:pt x="133" y="74"/>
                  </a:cubicBezTo>
                  <a:cubicBezTo>
                    <a:pt x="133" y="73"/>
                    <a:pt x="135" y="71"/>
                    <a:pt x="136" y="69"/>
                  </a:cubicBezTo>
                  <a:cubicBezTo>
                    <a:pt x="137" y="69"/>
                    <a:pt x="137" y="69"/>
                    <a:pt x="137" y="69"/>
                  </a:cubicBezTo>
                  <a:cubicBezTo>
                    <a:pt x="137" y="69"/>
                    <a:pt x="137" y="68"/>
                    <a:pt x="138" y="68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6" y="65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1"/>
                    <a:pt x="130" y="58"/>
                    <a:pt x="128" y="58"/>
                  </a:cubicBezTo>
                  <a:cubicBezTo>
                    <a:pt x="125" y="58"/>
                    <a:pt x="124" y="56"/>
                    <a:pt x="122" y="54"/>
                  </a:cubicBezTo>
                  <a:cubicBezTo>
                    <a:pt x="121" y="52"/>
                    <a:pt x="119" y="51"/>
                    <a:pt x="118" y="51"/>
                  </a:cubicBezTo>
                  <a:cubicBezTo>
                    <a:pt x="116" y="51"/>
                    <a:pt x="115" y="48"/>
                    <a:pt x="115" y="45"/>
                  </a:cubicBezTo>
                  <a:cubicBezTo>
                    <a:pt x="114" y="44"/>
                    <a:pt x="114" y="42"/>
                    <a:pt x="114" y="42"/>
                  </a:cubicBezTo>
                  <a:cubicBezTo>
                    <a:pt x="112" y="40"/>
                    <a:pt x="112" y="38"/>
                    <a:pt x="113" y="36"/>
                  </a:cubicBezTo>
                  <a:cubicBezTo>
                    <a:pt x="114" y="34"/>
                    <a:pt x="116" y="34"/>
                    <a:pt x="118" y="35"/>
                  </a:cubicBezTo>
                  <a:cubicBezTo>
                    <a:pt x="119" y="36"/>
                    <a:pt x="119" y="36"/>
                    <a:pt x="120" y="36"/>
                  </a:cubicBezTo>
                  <a:cubicBezTo>
                    <a:pt x="121" y="36"/>
                    <a:pt x="122" y="36"/>
                    <a:pt x="123" y="35"/>
                  </a:cubicBezTo>
                  <a:cubicBezTo>
                    <a:pt x="123" y="34"/>
                    <a:pt x="123" y="33"/>
                    <a:pt x="123" y="33"/>
                  </a:cubicBezTo>
                  <a:cubicBezTo>
                    <a:pt x="122" y="31"/>
                    <a:pt x="121" y="29"/>
                    <a:pt x="120" y="28"/>
                  </a:cubicBezTo>
                  <a:cubicBezTo>
                    <a:pt x="118" y="26"/>
                    <a:pt x="116" y="24"/>
                    <a:pt x="116" y="22"/>
                  </a:cubicBezTo>
                  <a:cubicBezTo>
                    <a:pt x="116" y="22"/>
                    <a:pt x="117" y="22"/>
                    <a:pt x="117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7" y="19"/>
                    <a:pt x="117" y="19"/>
                    <a:pt x="117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8"/>
                    <a:pt x="117" y="17"/>
                    <a:pt x="117" y="17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8" y="16"/>
                    <a:pt x="118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3" y="10"/>
                    <a:pt x="110" y="7"/>
                    <a:pt x="109" y="4"/>
                  </a:cubicBezTo>
                  <a:cubicBezTo>
                    <a:pt x="109" y="4"/>
                    <a:pt x="109" y="3"/>
                    <a:pt x="109" y="3"/>
                  </a:cubicBezTo>
                  <a:cubicBezTo>
                    <a:pt x="109" y="3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7" y="1"/>
                    <a:pt x="106" y="0"/>
                    <a:pt x="106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"/>
                    <a:pt x="101" y="4"/>
                    <a:pt x="100" y="6"/>
                  </a:cubicBezTo>
                  <a:cubicBezTo>
                    <a:pt x="100" y="6"/>
                    <a:pt x="99" y="6"/>
                    <a:pt x="99" y="6"/>
                  </a:cubicBezTo>
                  <a:cubicBezTo>
                    <a:pt x="99" y="6"/>
                    <a:pt x="99" y="7"/>
                    <a:pt x="99" y="7"/>
                  </a:cubicBezTo>
                  <a:cubicBezTo>
                    <a:pt x="99" y="7"/>
                    <a:pt x="98" y="7"/>
                    <a:pt x="98" y="7"/>
                  </a:cubicBezTo>
                  <a:cubicBezTo>
                    <a:pt x="98" y="8"/>
                    <a:pt x="98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6" y="9"/>
                    <a:pt x="94" y="9"/>
                  </a:cubicBezTo>
                  <a:cubicBezTo>
                    <a:pt x="92" y="10"/>
                    <a:pt x="88" y="11"/>
                    <a:pt x="86" y="12"/>
                  </a:cubicBezTo>
                  <a:cubicBezTo>
                    <a:pt x="84" y="14"/>
                    <a:pt x="80" y="13"/>
                    <a:pt x="76" y="11"/>
                  </a:cubicBezTo>
                  <a:cubicBezTo>
                    <a:pt x="74" y="10"/>
                    <a:pt x="71" y="10"/>
                    <a:pt x="69" y="10"/>
                  </a:cubicBezTo>
                  <a:cubicBezTo>
                    <a:pt x="66" y="10"/>
                    <a:pt x="64" y="12"/>
                    <a:pt x="64" y="13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6" y="15"/>
                    <a:pt x="66" y="23"/>
                    <a:pt x="66" y="25"/>
                  </a:cubicBezTo>
                  <a:cubicBezTo>
                    <a:pt x="67" y="29"/>
                    <a:pt x="69" y="35"/>
                    <a:pt x="71" y="35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6" y="35"/>
                    <a:pt x="79" y="37"/>
                    <a:pt x="79" y="40"/>
                  </a:cubicBezTo>
                  <a:cubicBezTo>
                    <a:pt x="79" y="40"/>
                    <a:pt x="79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4" y="44"/>
                    <a:pt x="73" y="47"/>
                    <a:pt x="72" y="50"/>
                  </a:cubicBezTo>
                  <a:cubicBezTo>
                    <a:pt x="72" y="51"/>
                    <a:pt x="72" y="52"/>
                    <a:pt x="72" y="53"/>
                  </a:cubicBezTo>
                  <a:cubicBezTo>
                    <a:pt x="72" y="55"/>
                    <a:pt x="72" y="58"/>
                    <a:pt x="69" y="59"/>
                  </a:cubicBezTo>
                  <a:cubicBezTo>
                    <a:pt x="67" y="59"/>
                    <a:pt x="65" y="60"/>
                    <a:pt x="65" y="64"/>
                  </a:cubicBezTo>
                  <a:cubicBezTo>
                    <a:pt x="65" y="68"/>
                    <a:pt x="61" y="69"/>
                    <a:pt x="60" y="69"/>
                  </a:cubicBezTo>
                  <a:cubicBezTo>
                    <a:pt x="59" y="69"/>
                    <a:pt x="58" y="70"/>
                    <a:pt x="58" y="70"/>
                  </a:cubicBezTo>
                  <a:cubicBezTo>
                    <a:pt x="58" y="71"/>
                    <a:pt x="57" y="72"/>
                    <a:pt x="56" y="74"/>
                  </a:cubicBezTo>
                  <a:cubicBezTo>
                    <a:pt x="55" y="78"/>
                    <a:pt x="54" y="81"/>
                    <a:pt x="53" y="82"/>
                  </a:cubicBezTo>
                  <a:cubicBezTo>
                    <a:pt x="53" y="83"/>
                    <a:pt x="51" y="83"/>
                    <a:pt x="50" y="84"/>
                  </a:cubicBezTo>
                  <a:cubicBezTo>
                    <a:pt x="48" y="84"/>
                    <a:pt x="44" y="85"/>
                    <a:pt x="44" y="87"/>
                  </a:cubicBezTo>
                  <a:cubicBezTo>
                    <a:pt x="44" y="88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3" y="92"/>
                    <a:pt x="40" y="96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6" y="97"/>
                    <a:pt x="36" y="97"/>
                    <a:pt x="35" y="96"/>
                  </a:cubicBezTo>
                  <a:cubicBezTo>
                    <a:pt x="34" y="96"/>
                    <a:pt x="33" y="96"/>
                    <a:pt x="32" y="96"/>
                  </a:cubicBezTo>
                  <a:cubicBezTo>
                    <a:pt x="31" y="96"/>
                    <a:pt x="30" y="96"/>
                    <a:pt x="30" y="97"/>
                  </a:cubicBezTo>
                  <a:cubicBezTo>
                    <a:pt x="30" y="98"/>
                    <a:pt x="29" y="98"/>
                    <a:pt x="28" y="98"/>
                  </a:cubicBezTo>
                  <a:cubicBezTo>
                    <a:pt x="27" y="98"/>
                    <a:pt x="25" y="97"/>
                    <a:pt x="24" y="97"/>
                  </a:cubicBezTo>
                  <a:cubicBezTo>
                    <a:pt x="23" y="97"/>
                    <a:pt x="22" y="96"/>
                    <a:pt x="22" y="96"/>
                  </a:cubicBezTo>
                  <a:cubicBezTo>
                    <a:pt x="21" y="96"/>
                    <a:pt x="21" y="97"/>
                    <a:pt x="21" y="97"/>
                  </a:cubicBezTo>
                  <a:cubicBezTo>
                    <a:pt x="19" y="99"/>
                    <a:pt x="13" y="103"/>
                    <a:pt x="13" y="106"/>
                  </a:cubicBezTo>
                  <a:cubicBezTo>
                    <a:pt x="13" y="107"/>
                    <a:pt x="15" y="108"/>
                    <a:pt x="16" y="109"/>
                  </a:cubicBezTo>
                  <a:cubicBezTo>
                    <a:pt x="18" y="110"/>
                    <a:pt x="21" y="111"/>
                    <a:pt x="21" y="114"/>
                  </a:cubicBezTo>
                  <a:cubicBezTo>
                    <a:pt x="20" y="118"/>
                    <a:pt x="23" y="123"/>
                    <a:pt x="25" y="125"/>
                  </a:cubicBezTo>
                  <a:cubicBezTo>
                    <a:pt x="27" y="127"/>
                    <a:pt x="32" y="133"/>
                    <a:pt x="29" y="136"/>
                  </a:cubicBezTo>
                  <a:cubicBezTo>
                    <a:pt x="28" y="138"/>
                    <a:pt x="26" y="139"/>
                    <a:pt x="23" y="139"/>
                  </a:cubicBezTo>
                  <a:cubicBezTo>
                    <a:pt x="22" y="139"/>
                    <a:pt x="21" y="139"/>
                    <a:pt x="20" y="139"/>
                  </a:cubicBezTo>
                  <a:cubicBezTo>
                    <a:pt x="18" y="139"/>
                    <a:pt x="18" y="139"/>
                    <a:pt x="17" y="139"/>
                  </a:cubicBezTo>
                  <a:cubicBezTo>
                    <a:pt x="16" y="140"/>
                    <a:pt x="15" y="140"/>
                    <a:pt x="13" y="140"/>
                  </a:cubicBezTo>
                  <a:cubicBezTo>
                    <a:pt x="12" y="140"/>
                    <a:pt x="11" y="140"/>
                    <a:pt x="9" y="140"/>
                  </a:cubicBezTo>
                  <a:cubicBezTo>
                    <a:pt x="8" y="139"/>
                    <a:pt x="8" y="139"/>
                    <a:pt x="7" y="139"/>
                  </a:cubicBezTo>
                  <a:cubicBezTo>
                    <a:pt x="4" y="139"/>
                    <a:pt x="3" y="141"/>
                    <a:pt x="2" y="144"/>
                  </a:cubicBezTo>
                  <a:cubicBezTo>
                    <a:pt x="1" y="144"/>
                    <a:pt x="1" y="14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1" y="147"/>
                    <a:pt x="2" y="148"/>
                    <a:pt x="2" y="149"/>
                  </a:cubicBezTo>
                  <a:cubicBezTo>
                    <a:pt x="4" y="152"/>
                    <a:pt x="6" y="154"/>
                    <a:pt x="9" y="155"/>
                  </a:cubicBezTo>
                  <a:cubicBezTo>
                    <a:pt x="12" y="156"/>
                    <a:pt x="15" y="155"/>
                    <a:pt x="17" y="155"/>
                  </a:cubicBezTo>
                  <a:cubicBezTo>
                    <a:pt x="18" y="154"/>
                    <a:pt x="19" y="154"/>
                    <a:pt x="20" y="154"/>
                  </a:cubicBezTo>
                  <a:cubicBezTo>
                    <a:pt x="21" y="154"/>
                    <a:pt x="22" y="154"/>
                    <a:pt x="22" y="157"/>
                  </a:cubicBezTo>
                  <a:cubicBezTo>
                    <a:pt x="22" y="161"/>
                    <a:pt x="15" y="161"/>
                    <a:pt x="10" y="162"/>
                  </a:cubicBezTo>
                  <a:cubicBezTo>
                    <a:pt x="9" y="162"/>
                    <a:pt x="7" y="162"/>
                    <a:pt x="7" y="162"/>
                  </a:cubicBezTo>
                  <a:cubicBezTo>
                    <a:pt x="9" y="166"/>
                    <a:pt x="21" y="181"/>
                    <a:pt x="2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35" y="180"/>
                    <a:pt x="39" y="175"/>
                    <a:pt x="40" y="172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0" y="170"/>
                    <a:pt x="39" y="169"/>
                    <a:pt x="40" y="167"/>
                  </a:cubicBezTo>
                  <a:cubicBezTo>
                    <a:pt x="40" y="165"/>
                    <a:pt x="42" y="163"/>
                    <a:pt x="44" y="163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7" y="164"/>
                    <a:pt x="47" y="166"/>
                    <a:pt x="47" y="169"/>
                  </a:cubicBezTo>
                  <a:cubicBezTo>
                    <a:pt x="47" y="171"/>
                    <a:pt x="47" y="174"/>
                    <a:pt x="48" y="175"/>
                  </a:cubicBezTo>
                  <a:cubicBezTo>
                    <a:pt x="51" y="177"/>
                    <a:pt x="50" y="182"/>
                    <a:pt x="49" y="186"/>
                  </a:cubicBezTo>
                  <a:cubicBezTo>
                    <a:pt x="48" y="189"/>
                    <a:pt x="49" y="194"/>
                    <a:pt x="50" y="199"/>
                  </a:cubicBezTo>
                  <a:cubicBezTo>
                    <a:pt x="50" y="201"/>
                    <a:pt x="51" y="203"/>
                    <a:pt x="51" y="205"/>
                  </a:cubicBezTo>
                  <a:cubicBezTo>
                    <a:pt x="51" y="207"/>
                    <a:pt x="52" y="210"/>
                    <a:pt x="53" y="214"/>
                  </a:cubicBezTo>
                  <a:cubicBezTo>
                    <a:pt x="54" y="217"/>
                    <a:pt x="55" y="221"/>
                    <a:pt x="56" y="225"/>
                  </a:cubicBezTo>
                  <a:cubicBezTo>
                    <a:pt x="57" y="233"/>
                    <a:pt x="62" y="247"/>
                    <a:pt x="66" y="255"/>
                  </a:cubicBezTo>
                  <a:cubicBezTo>
                    <a:pt x="69" y="259"/>
                    <a:pt x="71" y="266"/>
                    <a:pt x="72" y="272"/>
                  </a:cubicBezTo>
                  <a:cubicBezTo>
                    <a:pt x="74" y="277"/>
                    <a:pt x="76" y="282"/>
                    <a:pt x="77" y="284"/>
                  </a:cubicBezTo>
                  <a:cubicBezTo>
                    <a:pt x="80" y="288"/>
                    <a:pt x="88" y="300"/>
                    <a:pt x="88" y="308"/>
                  </a:cubicBezTo>
                  <a:cubicBezTo>
                    <a:pt x="88" y="315"/>
                    <a:pt x="96" y="326"/>
                    <a:pt x="99" y="328"/>
                  </a:cubicBezTo>
                  <a:cubicBezTo>
                    <a:pt x="101" y="329"/>
                    <a:pt x="106" y="325"/>
                    <a:pt x="108" y="321"/>
                  </a:cubicBezTo>
                  <a:cubicBezTo>
                    <a:pt x="108" y="318"/>
                    <a:pt x="111" y="317"/>
                    <a:pt x="114" y="315"/>
                  </a:cubicBezTo>
                  <a:cubicBezTo>
                    <a:pt x="116" y="314"/>
                    <a:pt x="118" y="312"/>
                    <a:pt x="118" y="311"/>
                  </a:cubicBezTo>
                  <a:cubicBezTo>
                    <a:pt x="119" y="307"/>
                    <a:pt x="119" y="303"/>
                    <a:pt x="123" y="302"/>
                  </a:cubicBezTo>
                  <a:cubicBezTo>
                    <a:pt x="125" y="302"/>
                    <a:pt x="125" y="300"/>
                    <a:pt x="125" y="295"/>
                  </a:cubicBezTo>
                  <a:cubicBezTo>
                    <a:pt x="125" y="291"/>
                    <a:pt x="126" y="284"/>
                    <a:pt x="129" y="280"/>
                  </a:cubicBezTo>
                  <a:cubicBezTo>
                    <a:pt x="132" y="277"/>
                    <a:pt x="132" y="267"/>
                    <a:pt x="131" y="263"/>
                  </a:cubicBezTo>
                  <a:cubicBezTo>
                    <a:pt x="129" y="258"/>
                    <a:pt x="130" y="252"/>
                    <a:pt x="131" y="248"/>
                  </a:cubicBezTo>
                  <a:cubicBezTo>
                    <a:pt x="132" y="247"/>
                    <a:pt x="132" y="245"/>
                    <a:pt x="132" y="244"/>
                  </a:cubicBezTo>
                  <a:cubicBezTo>
                    <a:pt x="133" y="241"/>
                    <a:pt x="133" y="238"/>
                    <a:pt x="136" y="238"/>
                  </a:cubicBezTo>
                  <a:cubicBezTo>
                    <a:pt x="139" y="238"/>
                    <a:pt x="144" y="235"/>
                    <a:pt x="147" y="231"/>
                  </a:cubicBezTo>
                  <a:cubicBezTo>
                    <a:pt x="149" y="228"/>
                    <a:pt x="155" y="224"/>
                    <a:pt x="159" y="220"/>
                  </a:cubicBezTo>
                  <a:cubicBezTo>
                    <a:pt x="161" y="219"/>
                    <a:pt x="163" y="218"/>
                    <a:pt x="164" y="2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21"/>
            <p:cNvSpPr>
              <a:spLocks/>
            </p:cNvSpPr>
            <p:nvPr/>
          </p:nvSpPr>
          <p:spPr bwMode="auto">
            <a:xfrm>
              <a:off x="17470438" y="7624763"/>
              <a:ext cx="425450" cy="512763"/>
            </a:xfrm>
            <a:custGeom>
              <a:avLst/>
              <a:gdLst>
                <a:gd name="T0" fmla="*/ 0 w 80"/>
                <a:gd name="T1" fmla="*/ 21 h 98"/>
                <a:gd name="T2" fmla="*/ 2 w 80"/>
                <a:gd name="T3" fmla="*/ 26 h 98"/>
                <a:gd name="T4" fmla="*/ 3 w 80"/>
                <a:gd name="T5" fmla="*/ 32 h 98"/>
                <a:gd name="T6" fmla="*/ 6 w 80"/>
                <a:gd name="T7" fmla="*/ 31 h 98"/>
                <a:gd name="T8" fmla="*/ 10 w 80"/>
                <a:gd name="T9" fmla="*/ 42 h 98"/>
                <a:gd name="T10" fmla="*/ 7 w 80"/>
                <a:gd name="T11" fmla="*/ 51 h 98"/>
                <a:gd name="T12" fmla="*/ 7 w 80"/>
                <a:gd name="T13" fmla="*/ 56 h 98"/>
                <a:gd name="T14" fmla="*/ 15 w 80"/>
                <a:gd name="T15" fmla="*/ 50 h 98"/>
                <a:gd name="T16" fmla="*/ 26 w 80"/>
                <a:gd name="T17" fmla="*/ 51 h 98"/>
                <a:gd name="T18" fmla="*/ 36 w 80"/>
                <a:gd name="T19" fmla="*/ 46 h 98"/>
                <a:gd name="T20" fmla="*/ 43 w 80"/>
                <a:gd name="T21" fmla="*/ 49 h 98"/>
                <a:gd name="T22" fmla="*/ 51 w 80"/>
                <a:gd name="T23" fmla="*/ 64 h 98"/>
                <a:gd name="T24" fmla="*/ 59 w 80"/>
                <a:gd name="T25" fmla="*/ 82 h 98"/>
                <a:gd name="T26" fmla="*/ 60 w 80"/>
                <a:gd name="T27" fmla="*/ 88 h 98"/>
                <a:gd name="T28" fmla="*/ 60 w 80"/>
                <a:gd name="T29" fmla="*/ 90 h 98"/>
                <a:gd name="T30" fmla="*/ 59 w 80"/>
                <a:gd name="T31" fmla="*/ 92 h 98"/>
                <a:gd name="T32" fmla="*/ 58 w 80"/>
                <a:gd name="T33" fmla="*/ 94 h 98"/>
                <a:gd name="T34" fmla="*/ 60 w 80"/>
                <a:gd name="T35" fmla="*/ 95 h 98"/>
                <a:gd name="T36" fmla="*/ 62 w 80"/>
                <a:gd name="T37" fmla="*/ 98 h 98"/>
                <a:gd name="T38" fmla="*/ 63 w 80"/>
                <a:gd name="T39" fmla="*/ 97 h 98"/>
                <a:gd name="T40" fmla="*/ 64 w 80"/>
                <a:gd name="T41" fmla="*/ 95 h 98"/>
                <a:gd name="T42" fmla="*/ 73 w 80"/>
                <a:gd name="T43" fmla="*/ 92 h 98"/>
                <a:gd name="T44" fmla="*/ 76 w 80"/>
                <a:gd name="T45" fmla="*/ 92 h 98"/>
                <a:gd name="T46" fmla="*/ 77 w 80"/>
                <a:gd name="T47" fmla="*/ 92 h 98"/>
                <a:gd name="T48" fmla="*/ 78 w 80"/>
                <a:gd name="T49" fmla="*/ 91 h 98"/>
                <a:gd name="T50" fmla="*/ 79 w 80"/>
                <a:gd name="T51" fmla="*/ 90 h 98"/>
                <a:gd name="T52" fmla="*/ 80 w 80"/>
                <a:gd name="T53" fmla="*/ 83 h 98"/>
                <a:gd name="T54" fmla="*/ 78 w 80"/>
                <a:gd name="T55" fmla="*/ 76 h 98"/>
                <a:gd name="T56" fmla="*/ 68 w 80"/>
                <a:gd name="T57" fmla="*/ 67 h 98"/>
                <a:gd name="T58" fmla="*/ 59 w 80"/>
                <a:gd name="T59" fmla="*/ 55 h 98"/>
                <a:gd name="T60" fmla="*/ 53 w 80"/>
                <a:gd name="T61" fmla="*/ 44 h 98"/>
                <a:gd name="T62" fmla="*/ 41 w 80"/>
                <a:gd name="T63" fmla="*/ 33 h 98"/>
                <a:gd name="T64" fmla="*/ 50 w 80"/>
                <a:gd name="T65" fmla="*/ 29 h 98"/>
                <a:gd name="T66" fmla="*/ 46 w 80"/>
                <a:gd name="T67" fmla="*/ 20 h 98"/>
                <a:gd name="T68" fmla="*/ 40 w 80"/>
                <a:gd name="T69" fmla="*/ 19 h 98"/>
                <a:gd name="T70" fmla="*/ 38 w 80"/>
                <a:gd name="T71" fmla="*/ 19 h 98"/>
                <a:gd name="T72" fmla="*/ 36 w 80"/>
                <a:gd name="T73" fmla="*/ 19 h 98"/>
                <a:gd name="T74" fmla="*/ 34 w 80"/>
                <a:gd name="T75" fmla="*/ 18 h 98"/>
                <a:gd name="T76" fmla="*/ 32 w 80"/>
                <a:gd name="T77" fmla="*/ 18 h 98"/>
                <a:gd name="T78" fmla="*/ 31 w 80"/>
                <a:gd name="T79" fmla="*/ 17 h 98"/>
                <a:gd name="T80" fmla="*/ 30 w 80"/>
                <a:gd name="T81" fmla="*/ 16 h 98"/>
                <a:gd name="T82" fmla="*/ 29 w 80"/>
                <a:gd name="T83" fmla="*/ 14 h 98"/>
                <a:gd name="T84" fmla="*/ 26 w 80"/>
                <a:gd name="T85" fmla="*/ 9 h 98"/>
                <a:gd name="T86" fmla="*/ 20 w 80"/>
                <a:gd name="T87" fmla="*/ 0 h 98"/>
                <a:gd name="T88" fmla="*/ 16 w 80"/>
                <a:gd name="T89" fmla="*/ 0 h 98"/>
                <a:gd name="T90" fmla="*/ 15 w 80"/>
                <a:gd name="T91" fmla="*/ 2 h 98"/>
                <a:gd name="T92" fmla="*/ 15 w 80"/>
                <a:gd name="T93" fmla="*/ 4 h 98"/>
                <a:gd name="T94" fmla="*/ 13 w 80"/>
                <a:gd name="T95" fmla="*/ 14 h 98"/>
                <a:gd name="T96" fmla="*/ 8 w 80"/>
                <a:gd name="T97" fmla="*/ 9 h 98"/>
                <a:gd name="T98" fmla="*/ 4 w 80"/>
                <a:gd name="T99" fmla="*/ 15 h 98"/>
                <a:gd name="T100" fmla="*/ 4 w 80"/>
                <a:gd name="T101" fmla="*/ 16 h 98"/>
                <a:gd name="T102" fmla="*/ 3 w 80"/>
                <a:gd name="T103" fmla="*/ 17 h 98"/>
                <a:gd name="T104" fmla="*/ 3 w 80"/>
                <a:gd name="T105" fmla="*/ 19 h 98"/>
                <a:gd name="T106" fmla="*/ 2 w 80"/>
                <a:gd name="T107" fmla="*/ 20 h 98"/>
                <a:gd name="T108" fmla="*/ 1 w 80"/>
                <a:gd name="T109" fmla="*/ 20 h 98"/>
                <a:gd name="T110" fmla="*/ 0 w 80"/>
                <a:gd name="T111" fmla="*/ 2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0" h="98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1" y="29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8" y="31"/>
                    <a:pt x="9" y="32"/>
                    <a:pt x="10" y="34"/>
                  </a:cubicBezTo>
                  <a:cubicBezTo>
                    <a:pt x="11" y="37"/>
                    <a:pt x="10" y="39"/>
                    <a:pt x="10" y="42"/>
                  </a:cubicBezTo>
                  <a:cubicBezTo>
                    <a:pt x="9" y="43"/>
                    <a:pt x="9" y="45"/>
                    <a:pt x="9" y="46"/>
                  </a:cubicBezTo>
                  <a:cubicBezTo>
                    <a:pt x="9" y="49"/>
                    <a:pt x="8" y="50"/>
                    <a:pt x="7" y="51"/>
                  </a:cubicBezTo>
                  <a:cubicBezTo>
                    <a:pt x="6" y="52"/>
                    <a:pt x="6" y="53"/>
                    <a:pt x="6" y="55"/>
                  </a:cubicBezTo>
                  <a:cubicBezTo>
                    <a:pt x="6" y="56"/>
                    <a:pt x="7" y="56"/>
                    <a:pt x="7" y="56"/>
                  </a:cubicBezTo>
                  <a:cubicBezTo>
                    <a:pt x="8" y="56"/>
                    <a:pt x="11" y="54"/>
                    <a:pt x="13" y="52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18" y="48"/>
                    <a:pt x="22" y="48"/>
                    <a:pt x="24" y="50"/>
                  </a:cubicBezTo>
                  <a:cubicBezTo>
                    <a:pt x="25" y="51"/>
                    <a:pt x="25" y="51"/>
                    <a:pt x="26" y="51"/>
                  </a:cubicBezTo>
                  <a:cubicBezTo>
                    <a:pt x="27" y="51"/>
                    <a:pt x="29" y="50"/>
                    <a:pt x="30" y="48"/>
                  </a:cubicBezTo>
                  <a:cubicBezTo>
                    <a:pt x="30" y="46"/>
                    <a:pt x="34" y="46"/>
                    <a:pt x="36" y="46"/>
                  </a:cubicBezTo>
                  <a:cubicBezTo>
                    <a:pt x="39" y="46"/>
                    <a:pt x="41" y="46"/>
                    <a:pt x="42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5" y="52"/>
                    <a:pt x="47" y="54"/>
                    <a:pt x="50" y="56"/>
                  </a:cubicBezTo>
                  <a:cubicBezTo>
                    <a:pt x="52" y="57"/>
                    <a:pt x="52" y="61"/>
                    <a:pt x="51" y="64"/>
                  </a:cubicBezTo>
                  <a:cubicBezTo>
                    <a:pt x="50" y="66"/>
                    <a:pt x="50" y="69"/>
                    <a:pt x="51" y="69"/>
                  </a:cubicBezTo>
                  <a:cubicBezTo>
                    <a:pt x="54" y="70"/>
                    <a:pt x="60" y="76"/>
                    <a:pt x="59" y="82"/>
                  </a:cubicBezTo>
                  <a:cubicBezTo>
                    <a:pt x="59" y="84"/>
                    <a:pt x="59" y="85"/>
                    <a:pt x="59" y="86"/>
                  </a:cubicBezTo>
                  <a:cubicBezTo>
                    <a:pt x="59" y="87"/>
                    <a:pt x="60" y="88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9"/>
                    <a:pt x="60" y="90"/>
                    <a:pt x="60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91"/>
                    <a:pt x="59" y="92"/>
                    <a:pt x="59" y="92"/>
                  </a:cubicBezTo>
                  <a:cubicBezTo>
                    <a:pt x="59" y="92"/>
                    <a:pt x="59" y="92"/>
                    <a:pt x="59" y="93"/>
                  </a:cubicBezTo>
                  <a:cubicBezTo>
                    <a:pt x="59" y="93"/>
                    <a:pt x="59" y="94"/>
                    <a:pt x="58" y="94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9" y="95"/>
                    <a:pt x="59" y="95"/>
                    <a:pt x="60" y="95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7"/>
                    <a:pt x="62" y="97"/>
                    <a:pt x="62" y="98"/>
                  </a:cubicBezTo>
                  <a:cubicBezTo>
                    <a:pt x="63" y="98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4" y="96"/>
                    <a:pt x="64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2"/>
                    <a:pt x="66" y="91"/>
                    <a:pt x="69" y="91"/>
                  </a:cubicBezTo>
                  <a:cubicBezTo>
                    <a:pt x="70" y="91"/>
                    <a:pt x="72" y="91"/>
                    <a:pt x="73" y="92"/>
                  </a:cubicBezTo>
                  <a:cubicBezTo>
                    <a:pt x="73" y="92"/>
                    <a:pt x="74" y="92"/>
                    <a:pt x="75" y="92"/>
                  </a:cubicBezTo>
                  <a:cubicBezTo>
                    <a:pt x="75" y="92"/>
                    <a:pt x="75" y="92"/>
                    <a:pt x="76" y="92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6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0"/>
                  </a:cubicBezTo>
                  <a:cubicBezTo>
                    <a:pt x="80" y="89"/>
                    <a:pt x="80" y="88"/>
                    <a:pt x="80" y="86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80"/>
                    <a:pt x="80" y="78"/>
                    <a:pt x="79" y="77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3" y="72"/>
                    <a:pt x="70" y="70"/>
                    <a:pt x="68" y="67"/>
                  </a:cubicBezTo>
                  <a:cubicBezTo>
                    <a:pt x="68" y="65"/>
                    <a:pt x="66" y="62"/>
                    <a:pt x="64" y="60"/>
                  </a:cubicBezTo>
                  <a:cubicBezTo>
                    <a:pt x="62" y="58"/>
                    <a:pt x="60" y="57"/>
                    <a:pt x="59" y="55"/>
                  </a:cubicBezTo>
                  <a:cubicBezTo>
                    <a:pt x="59" y="53"/>
                    <a:pt x="58" y="52"/>
                    <a:pt x="56" y="50"/>
                  </a:cubicBezTo>
                  <a:cubicBezTo>
                    <a:pt x="55" y="48"/>
                    <a:pt x="53" y="46"/>
                    <a:pt x="53" y="44"/>
                  </a:cubicBezTo>
                  <a:cubicBezTo>
                    <a:pt x="53" y="44"/>
                    <a:pt x="50" y="42"/>
                    <a:pt x="48" y="41"/>
                  </a:cubicBezTo>
                  <a:cubicBezTo>
                    <a:pt x="44" y="38"/>
                    <a:pt x="40" y="36"/>
                    <a:pt x="41" y="33"/>
                  </a:cubicBezTo>
                  <a:cubicBezTo>
                    <a:pt x="42" y="31"/>
                    <a:pt x="45" y="31"/>
                    <a:pt x="47" y="30"/>
                  </a:cubicBezTo>
                  <a:cubicBezTo>
                    <a:pt x="49" y="30"/>
                    <a:pt x="50" y="29"/>
                    <a:pt x="50" y="29"/>
                  </a:cubicBezTo>
                  <a:cubicBezTo>
                    <a:pt x="50" y="27"/>
                    <a:pt x="49" y="27"/>
                    <a:pt x="49" y="26"/>
                  </a:cubicBezTo>
                  <a:cubicBezTo>
                    <a:pt x="48" y="24"/>
                    <a:pt x="47" y="23"/>
                    <a:pt x="46" y="20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2" y="18"/>
                    <a:pt x="41" y="18"/>
                    <a:pt x="40" y="19"/>
                  </a:cubicBezTo>
                  <a:cubicBezTo>
                    <a:pt x="40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5" y="19"/>
                    <a:pt x="35" y="19"/>
                  </a:cubicBezTo>
                  <a:cubicBezTo>
                    <a:pt x="35" y="19"/>
                    <a:pt x="34" y="19"/>
                    <a:pt x="34" y="18"/>
                  </a:cubicBezTo>
                  <a:cubicBezTo>
                    <a:pt x="34" y="18"/>
                    <a:pt x="33" y="18"/>
                    <a:pt x="33" y="18"/>
                  </a:cubicBezTo>
                  <a:cubicBezTo>
                    <a:pt x="33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1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29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29" y="11"/>
                    <a:pt x="28" y="10"/>
                    <a:pt x="26" y="9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2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6"/>
                    <a:pt x="17" y="11"/>
                    <a:pt x="16" y="13"/>
                  </a:cubicBezTo>
                  <a:cubicBezTo>
                    <a:pt x="16" y="14"/>
                    <a:pt x="15" y="15"/>
                    <a:pt x="13" y="14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7" y="11"/>
                    <a:pt x="5" y="1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22"/>
            <p:cNvSpPr>
              <a:spLocks/>
            </p:cNvSpPr>
            <p:nvPr/>
          </p:nvSpPr>
          <p:spPr bwMode="auto">
            <a:xfrm>
              <a:off x="15190788" y="6661150"/>
              <a:ext cx="973138" cy="868363"/>
            </a:xfrm>
            <a:custGeom>
              <a:avLst/>
              <a:gdLst>
                <a:gd name="T0" fmla="*/ 44 w 183"/>
                <a:gd name="T1" fmla="*/ 146 h 166"/>
                <a:gd name="T2" fmla="*/ 63 w 183"/>
                <a:gd name="T3" fmla="*/ 148 h 166"/>
                <a:gd name="T4" fmla="*/ 70 w 183"/>
                <a:gd name="T5" fmla="*/ 158 h 166"/>
                <a:gd name="T6" fmla="*/ 80 w 183"/>
                <a:gd name="T7" fmla="*/ 165 h 166"/>
                <a:gd name="T8" fmla="*/ 83 w 183"/>
                <a:gd name="T9" fmla="*/ 164 h 166"/>
                <a:gd name="T10" fmla="*/ 96 w 183"/>
                <a:gd name="T11" fmla="*/ 159 h 166"/>
                <a:gd name="T12" fmla="*/ 111 w 183"/>
                <a:gd name="T13" fmla="*/ 156 h 166"/>
                <a:gd name="T14" fmla="*/ 98 w 183"/>
                <a:gd name="T15" fmla="*/ 131 h 166"/>
                <a:gd name="T16" fmla="*/ 103 w 183"/>
                <a:gd name="T17" fmla="*/ 116 h 166"/>
                <a:gd name="T18" fmla="*/ 111 w 183"/>
                <a:gd name="T19" fmla="*/ 117 h 166"/>
                <a:gd name="T20" fmla="*/ 119 w 183"/>
                <a:gd name="T21" fmla="*/ 115 h 166"/>
                <a:gd name="T22" fmla="*/ 124 w 183"/>
                <a:gd name="T23" fmla="*/ 111 h 166"/>
                <a:gd name="T24" fmla="*/ 135 w 183"/>
                <a:gd name="T25" fmla="*/ 102 h 166"/>
                <a:gd name="T26" fmla="*/ 142 w 183"/>
                <a:gd name="T27" fmla="*/ 88 h 166"/>
                <a:gd name="T28" fmla="*/ 153 w 183"/>
                <a:gd name="T29" fmla="*/ 73 h 166"/>
                <a:gd name="T30" fmla="*/ 160 w 183"/>
                <a:gd name="T31" fmla="*/ 61 h 166"/>
                <a:gd name="T32" fmla="*/ 154 w 183"/>
                <a:gd name="T33" fmla="*/ 58 h 166"/>
                <a:gd name="T34" fmla="*/ 147 w 183"/>
                <a:gd name="T35" fmla="*/ 46 h 166"/>
                <a:gd name="T36" fmla="*/ 152 w 183"/>
                <a:gd name="T37" fmla="*/ 29 h 166"/>
                <a:gd name="T38" fmla="*/ 168 w 183"/>
                <a:gd name="T39" fmla="*/ 32 h 166"/>
                <a:gd name="T40" fmla="*/ 180 w 183"/>
                <a:gd name="T41" fmla="*/ 27 h 166"/>
                <a:gd name="T42" fmla="*/ 181 w 183"/>
                <a:gd name="T43" fmla="*/ 26 h 166"/>
                <a:gd name="T44" fmla="*/ 183 w 183"/>
                <a:gd name="T45" fmla="*/ 22 h 166"/>
                <a:gd name="T46" fmla="*/ 180 w 183"/>
                <a:gd name="T47" fmla="*/ 20 h 166"/>
                <a:gd name="T48" fmla="*/ 177 w 183"/>
                <a:gd name="T49" fmla="*/ 19 h 166"/>
                <a:gd name="T50" fmla="*/ 163 w 183"/>
                <a:gd name="T51" fmla="*/ 4 h 166"/>
                <a:gd name="T52" fmla="*/ 159 w 183"/>
                <a:gd name="T53" fmla="*/ 1 h 166"/>
                <a:gd name="T54" fmla="*/ 155 w 183"/>
                <a:gd name="T55" fmla="*/ 1 h 166"/>
                <a:gd name="T56" fmla="*/ 153 w 183"/>
                <a:gd name="T57" fmla="*/ 1 h 166"/>
                <a:gd name="T58" fmla="*/ 149 w 183"/>
                <a:gd name="T59" fmla="*/ 3 h 166"/>
                <a:gd name="T60" fmla="*/ 145 w 183"/>
                <a:gd name="T61" fmla="*/ 4 h 166"/>
                <a:gd name="T62" fmla="*/ 128 w 183"/>
                <a:gd name="T63" fmla="*/ 8 h 166"/>
                <a:gd name="T64" fmla="*/ 118 w 183"/>
                <a:gd name="T65" fmla="*/ 12 h 166"/>
                <a:gd name="T66" fmla="*/ 121 w 183"/>
                <a:gd name="T67" fmla="*/ 22 h 166"/>
                <a:gd name="T68" fmla="*/ 115 w 183"/>
                <a:gd name="T69" fmla="*/ 35 h 166"/>
                <a:gd name="T70" fmla="*/ 106 w 183"/>
                <a:gd name="T71" fmla="*/ 40 h 166"/>
                <a:gd name="T72" fmla="*/ 103 w 183"/>
                <a:gd name="T73" fmla="*/ 42 h 166"/>
                <a:gd name="T74" fmla="*/ 97 w 183"/>
                <a:gd name="T75" fmla="*/ 52 h 166"/>
                <a:gd name="T76" fmla="*/ 94 w 183"/>
                <a:gd name="T77" fmla="*/ 65 h 166"/>
                <a:gd name="T78" fmla="*/ 86 w 183"/>
                <a:gd name="T79" fmla="*/ 68 h 166"/>
                <a:gd name="T80" fmla="*/ 69 w 183"/>
                <a:gd name="T81" fmla="*/ 75 h 166"/>
                <a:gd name="T82" fmla="*/ 61 w 183"/>
                <a:gd name="T83" fmla="*/ 84 h 166"/>
                <a:gd name="T84" fmla="*/ 18 w 183"/>
                <a:gd name="T85" fmla="*/ 97 h 166"/>
                <a:gd name="T86" fmla="*/ 10 w 183"/>
                <a:gd name="T87" fmla="*/ 96 h 166"/>
                <a:gd name="T88" fmla="*/ 3 w 183"/>
                <a:gd name="T89" fmla="*/ 96 h 166"/>
                <a:gd name="T90" fmla="*/ 1 w 183"/>
                <a:gd name="T91" fmla="*/ 96 h 166"/>
                <a:gd name="T92" fmla="*/ 2 w 183"/>
                <a:gd name="T93" fmla="*/ 97 h 166"/>
                <a:gd name="T94" fmla="*/ 4 w 183"/>
                <a:gd name="T95" fmla="*/ 100 h 166"/>
                <a:gd name="T96" fmla="*/ 20 w 183"/>
                <a:gd name="T97" fmla="*/ 122 h 166"/>
                <a:gd name="T98" fmla="*/ 13 w 183"/>
                <a:gd name="T99" fmla="*/ 135 h 166"/>
                <a:gd name="T100" fmla="*/ 6 w 183"/>
                <a:gd name="T101" fmla="*/ 14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66">
                  <a:moveTo>
                    <a:pt x="26" y="146"/>
                  </a:moveTo>
                  <a:cubicBezTo>
                    <a:pt x="28" y="144"/>
                    <a:pt x="33" y="143"/>
                    <a:pt x="36" y="145"/>
                  </a:cubicBezTo>
                  <a:cubicBezTo>
                    <a:pt x="37" y="145"/>
                    <a:pt x="40" y="146"/>
                    <a:pt x="44" y="146"/>
                  </a:cubicBezTo>
                  <a:cubicBezTo>
                    <a:pt x="48" y="146"/>
                    <a:pt x="51" y="146"/>
                    <a:pt x="53" y="145"/>
                  </a:cubicBezTo>
                  <a:cubicBezTo>
                    <a:pt x="54" y="144"/>
                    <a:pt x="56" y="143"/>
                    <a:pt x="58" y="143"/>
                  </a:cubicBezTo>
                  <a:cubicBezTo>
                    <a:pt x="61" y="143"/>
                    <a:pt x="63" y="146"/>
                    <a:pt x="63" y="148"/>
                  </a:cubicBezTo>
                  <a:cubicBezTo>
                    <a:pt x="63" y="150"/>
                    <a:pt x="64" y="151"/>
                    <a:pt x="66" y="152"/>
                  </a:cubicBezTo>
                  <a:cubicBezTo>
                    <a:pt x="67" y="152"/>
                    <a:pt x="67" y="153"/>
                    <a:pt x="68" y="154"/>
                  </a:cubicBezTo>
                  <a:cubicBezTo>
                    <a:pt x="70" y="155"/>
                    <a:pt x="70" y="157"/>
                    <a:pt x="70" y="158"/>
                  </a:cubicBezTo>
                  <a:cubicBezTo>
                    <a:pt x="70" y="160"/>
                    <a:pt x="70" y="161"/>
                    <a:pt x="71" y="161"/>
                  </a:cubicBezTo>
                  <a:cubicBezTo>
                    <a:pt x="71" y="163"/>
                    <a:pt x="73" y="163"/>
                    <a:pt x="75" y="164"/>
                  </a:cubicBezTo>
                  <a:cubicBezTo>
                    <a:pt x="76" y="164"/>
                    <a:pt x="78" y="165"/>
                    <a:pt x="80" y="165"/>
                  </a:cubicBezTo>
                  <a:cubicBezTo>
                    <a:pt x="80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2" y="165"/>
                    <a:pt x="82" y="164"/>
                    <a:pt x="83" y="164"/>
                  </a:cubicBezTo>
                  <a:cubicBezTo>
                    <a:pt x="84" y="161"/>
                    <a:pt x="86" y="158"/>
                    <a:pt x="90" y="158"/>
                  </a:cubicBezTo>
                  <a:cubicBezTo>
                    <a:pt x="91" y="158"/>
                    <a:pt x="92" y="158"/>
                    <a:pt x="93" y="159"/>
                  </a:cubicBezTo>
                  <a:cubicBezTo>
                    <a:pt x="94" y="159"/>
                    <a:pt x="95" y="159"/>
                    <a:pt x="96" y="159"/>
                  </a:cubicBezTo>
                  <a:cubicBezTo>
                    <a:pt x="97" y="159"/>
                    <a:pt x="98" y="159"/>
                    <a:pt x="99" y="158"/>
                  </a:cubicBezTo>
                  <a:cubicBezTo>
                    <a:pt x="100" y="158"/>
                    <a:pt x="101" y="158"/>
                    <a:pt x="103" y="158"/>
                  </a:cubicBezTo>
                  <a:cubicBezTo>
                    <a:pt x="107" y="159"/>
                    <a:pt x="109" y="158"/>
                    <a:pt x="111" y="156"/>
                  </a:cubicBezTo>
                  <a:cubicBezTo>
                    <a:pt x="112" y="154"/>
                    <a:pt x="109" y="150"/>
                    <a:pt x="107" y="147"/>
                  </a:cubicBezTo>
                  <a:cubicBezTo>
                    <a:pt x="105" y="145"/>
                    <a:pt x="101" y="140"/>
                    <a:pt x="102" y="135"/>
                  </a:cubicBezTo>
                  <a:cubicBezTo>
                    <a:pt x="102" y="133"/>
                    <a:pt x="100" y="133"/>
                    <a:pt x="98" y="131"/>
                  </a:cubicBezTo>
                  <a:cubicBezTo>
                    <a:pt x="97" y="130"/>
                    <a:pt x="94" y="129"/>
                    <a:pt x="94" y="127"/>
                  </a:cubicBezTo>
                  <a:cubicBezTo>
                    <a:pt x="94" y="124"/>
                    <a:pt x="98" y="120"/>
                    <a:pt x="102" y="117"/>
                  </a:cubicBezTo>
                  <a:cubicBezTo>
                    <a:pt x="103" y="116"/>
                    <a:pt x="103" y="116"/>
                    <a:pt x="103" y="116"/>
                  </a:cubicBezTo>
                  <a:cubicBezTo>
                    <a:pt x="103" y="115"/>
                    <a:pt x="104" y="115"/>
                    <a:pt x="105" y="115"/>
                  </a:cubicBezTo>
                  <a:cubicBezTo>
                    <a:pt x="106" y="115"/>
                    <a:pt x="107" y="116"/>
                    <a:pt x="108" y="116"/>
                  </a:cubicBezTo>
                  <a:cubicBezTo>
                    <a:pt x="109" y="117"/>
                    <a:pt x="110" y="117"/>
                    <a:pt x="111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6"/>
                    <a:pt x="113" y="115"/>
                    <a:pt x="115" y="115"/>
                  </a:cubicBezTo>
                  <a:cubicBezTo>
                    <a:pt x="116" y="115"/>
                    <a:pt x="118" y="115"/>
                    <a:pt x="119" y="115"/>
                  </a:cubicBezTo>
                  <a:cubicBezTo>
                    <a:pt x="119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1" y="116"/>
                    <a:pt x="123" y="114"/>
                    <a:pt x="124" y="111"/>
                  </a:cubicBezTo>
                  <a:cubicBezTo>
                    <a:pt x="125" y="110"/>
                    <a:pt x="125" y="109"/>
                    <a:pt x="125" y="108"/>
                  </a:cubicBezTo>
                  <a:cubicBezTo>
                    <a:pt x="126" y="105"/>
                    <a:pt x="129" y="104"/>
                    <a:pt x="132" y="103"/>
                  </a:cubicBezTo>
                  <a:cubicBezTo>
                    <a:pt x="133" y="102"/>
                    <a:pt x="135" y="102"/>
                    <a:pt x="135" y="102"/>
                  </a:cubicBezTo>
                  <a:cubicBezTo>
                    <a:pt x="135" y="101"/>
                    <a:pt x="137" y="97"/>
                    <a:pt x="138" y="94"/>
                  </a:cubicBezTo>
                  <a:cubicBezTo>
                    <a:pt x="138" y="92"/>
                    <a:pt x="139" y="91"/>
                    <a:pt x="139" y="90"/>
                  </a:cubicBezTo>
                  <a:cubicBezTo>
                    <a:pt x="140" y="89"/>
                    <a:pt x="141" y="89"/>
                    <a:pt x="142" y="88"/>
                  </a:cubicBezTo>
                  <a:cubicBezTo>
                    <a:pt x="144" y="88"/>
                    <a:pt x="146" y="87"/>
                    <a:pt x="146" y="85"/>
                  </a:cubicBezTo>
                  <a:cubicBezTo>
                    <a:pt x="146" y="80"/>
                    <a:pt x="149" y="78"/>
                    <a:pt x="152" y="78"/>
                  </a:cubicBezTo>
                  <a:cubicBezTo>
                    <a:pt x="153" y="78"/>
                    <a:pt x="153" y="76"/>
                    <a:pt x="153" y="73"/>
                  </a:cubicBezTo>
                  <a:cubicBezTo>
                    <a:pt x="153" y="72"/>
                    <a:pt x="153" y="71"/>
                    <a:pt x="153" y="70"/>
                  </a:cubicBezTo>
                  <a:cubicBezTo>
                    <a:pt x="154" y="67"/>
                    <a:pt x="156" y="62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1"/>
                    <a:pt x="160" y="61"/>
                    <a:pt x="160" y="60"/>
                  </a:cubicBezTo>
                  <a:cubicBezTo>
                    <a:pt x="159" y="59"/>
                    <a:pt x="157" y="58"/>
                    <a:pt x="155" y="58"/>
                  </a:cubicBezTo>
                  <a:cubicBezTo>
                    <a:pt x="155" y="58"/>
                    <a:pt x="154" y="58"/>
                    <a:pt x="154" y="58"/>
                  </a:cubicBezTo>
                  <a:cubicBezTo>
                    <a:pt x="150" y="58"/>
                    <a:pt x="147" y="49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2"/>
                    <a:pt x="147" y="37"/>
                    <a:pt x="146" y="37"/>
                  </a:cubicBezTo>
                  <a:cubicBezTo>
                    <a:pt x="145" y="36"/>
                    <a:pt x="144" y="35"/>
                    <a:pt x="145" y="33"/>
                  </a:cubicBezTo>
                  <a:cubicBezTo>
                    <a:pt x="145" y="31"/>
                    <a:pt x="148" y="29"/>
                    <a:pt x="152" y="29"/>
                  </a:cubicBezTo>
                  <a:cubicBezTo>
                    <a:pt x="154" y="29"/>
                    <a:pt x="157" y="30"/>
                    <a:pt x="160" y="30"/>
                  </a:cubicBezTo>
                  <a:cubicBezTo>
                    <a:pt x="162" y="31"/>
                    <a:pt x="165" y="32"/>
                    <a:pt x="167" y="32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0" y="30"/>
                    <a:pt x="174" y="29"/>
                    <a:pt x="177" y="28"/>
                  </a:cubicBezTo>
                  <a:cubicBezTo>
                    <a:pt x="178" y="28"/>
                    <a:pt x="179" y="28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6"/>
                    <a:pt x="181" y="26"/>
                    <a:pt x="181" y="26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1" y="25"/>
                    <a:pt x="181" y="25"/>
                    <a:pt x="182" y="24"/>
                  </a:cubicBezTo>
                  <a:cubicBezTo>
                    <a:pt x="182" y="24"/>
                    <a:pt x="182" y="24"/>
                    <a:pt x="182" y="24"/>
                  </a:cubicBezTo>
                  <a:cubicBezTo>
                    <a:pt x="182" y="23"/>
                    <a:pt x="182" y="22"/>
                    <a:pt x="183" y="22"/>
                  </a:cubicBezTo>
                  <a:cubicBezTo>
                    <a:pt x="183" y="22"/>
                    <a:pt x="182" y="21"/>
                    <a:pt x="182" y="21"/>
                  </a:cubicBezTo>
                  <a:cubicBezTo>
                    <a:pt x="182" y="21"/>
                    <a:pt x="182" y="21"/>
                    <a:pt x="181" y="21"/>
                  </a:cubicBezTo>
                  <a:cubicBezTo>
                    <a:pt x="181" y="21"/>
                    <a:pt x="181" y="20"/>
                    <a:pt x="180" y="20"/>
                  </a:cubicBezTo>
                  <a:cubicBezTo>
                    <a:pt x="180" y="20"/>
                    <a:pt x="180" y="20"/>
                    <a:pt x="179" y="20"/>
                  </a:cubicBezTo>
                  <a:cubicBezTo>
                    <a:pt x="179" y="20"/>
                    <a:pt x="178" y="19"/>
                    <a:pt x="178" y="19"/>
                  </a:cubicBezTo>
                  <a:cubicBezTo>
                    <a:pt x="178" y="19"/>
                    <a:pt x="177" y="19"/>
                    <a:pt x="177" y="19"/>
                  </a:cubicBezTo>
                  <a:cubicBezTo>
                    <a:pt x="176" y="18"/>
                    <a:pt x="176" y="18"/>
                    <a:pt x="175" y="18"/>
                  </a:cubicBezTo>
                  <a:cubicBezTo>
                    <a:pt x="169" y="15"/>
                    <a:pt x="169" y="10"/>
                    <a:pt x="169" y="8"/>
                  </a:cubicBezTo>
                  <a:cubicBezTo>
                    <a:pt x="168" y="8"/>
                    <a:pt x="165" y="5"/>
                    <a:pt x="163" y="4"/>
                  </a:cubicBezTo>
                  <a:cubicBezTo>
                    <a:pt x="162" y="3"/>
                    <a:pt x="161" y="2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8" y="1"/>
                    <a:pt x="157" y="1"/>
                    <a:pt x="156" y="1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4" y="1"/>
                    <a:pt x="154" y="0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2" y="2"/>
                    <a:pt x="152" y="2"/>
                  </a:cubicBezTo>
                  <a:cubicBezTo>
                    <a:pt x="151" y="2"/>
                    <a:pt x="151" y="2"/>
                    <a:pt x="150" y="3"/>
                  </a:cubicBezTo>
                  <a:cubicBezTo>
                    <a:pt x="150" y="3"/>
                    <a:pt x="150" y="3"/>
                    <a:pt x="149" y="3"/>
                  </a:cubicBezTo>
                  <a:cubicBezTo>
                    <a:pt x="149" y="3"/>
                    <a:pt x="148" y="3"/>
                    <a:pt x="148" y="4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4" y="4"/>
                    <a:pt x="143" y="4"/>
                    <a:pt x="142" y="4"/>
                  </a:cubicBezTo>
                  <a:cubicBezTo>
                    <a:pt x="142" y="3"/>
                    <a:pt x="141" y="3"/>
                    <a:pt x="140" y="3"/>
                  </a:cubicBezTo>
                  <a:cubicBezTo>
                    <a:pt x="137" y="3"/>
                    <a:pt x="131" y="5"/>
                    <a:pt x="128" y="8"/>
                  </a:cubicBezTo>
                  <a:cubicBezTo>
                    <a:pt x="126" y="9"/>
                    <a:pt x="124" y="10"/>
                    <a:pt x="122" y="10"/>
                  </a:cubicBezTo>
                  <a:cubicBezTo>
                    <a:pt x="121" y="11"/>
                    <a:pt x="120" y="11"/>
                    <a:pt x="120" y="11"/>
                  </a:cubicBezTo>
                  <a:cubicBezTo>
                    <a:pt x="119" y="11"/>
                    <a:pt x="118" y="11"/>
                    <a:pt x="118" y="12"/>
                  </a:cubicBezTo>
                  <a:cubicBezTo>
                    <a:pt x="117" y="13"/>
                    <a:pt x="118" y="14"/>
                    <a:pt x="119" y="15"/>
                  </a:cubicBezTo>
                  <a:cubicBezTo>
                    <a:pt x="121" y="17"/>
                    <a:pt x="121" y="19"/>
                    <a:pt x="121" y="20"/>
                  </a:cubicBezTo>
                  <a:cubicBezTo>
                    <a:pt x="121" y="21"/>
                    <a:pt x="121" y="21"/>
                    <a:pt x="121" y="22"/>
                  </a:cubicBezTo>
                  <a:cubicBezTo>
                    <a:pt x="121" y="24"/>
                    <a:pt x="119" y="26"/>
                    <a:pt x="118" y="28"/>
                  </a:cubicBezTo>
                  <a:cubicBezTo>
                    <a:pt x="117" y="29"/>
                    <a:pt x="116" y="30"/>
                    <a:pt x="115" y="31"/>
                  </a:cubicBezTo>
                  <a:cubicBezTo>
                    <a:pt x="115" y="32"/>
                    <a:pt x="115" y="33"/>
                    <a:pt x="115" y="35"/>
                  </a:cubicBezTo>
                  <a:cubicBezTo>
                    <a:pt x="115" y="36"/>
                    <a:pt x="115" y="38"/>
                    <a:pt x="115" y="40"/>
                  </a:cubicBezTo>
                  <a:cubicBezTo>
                    <a:pt x="114" y="41"/>
                    <a:pt x="113" y="41"/>
                    <a:pt x="111" y="41"/>
                  </a:cubicBezTo>
                  <a:cubicBezTo>
                    <a:pt x="110" y="41"/>
                    <a:pt x="107" y="41"/>
                    <a:pt x="106" y="40"/>
                  </a:cubicBezTo>
                  <a:cubicBezTo>
                    <a:pt x="104" y="40"/>
                    <a:pt x="103" y="40"/>
                    <a:pt x="102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3" y="42"/>
                    <a:pt x="103" y="42"/>
                  </a:cubicBezTo>
                  <a:cubicBezTo>
                    <a:pt x="104" y="44"/>
                    <a:pt x="105" y="45"/>
                    <a:pt x="106" y="46"/>
                  </a:cubicBezTo>
                  <a:cubicBezTo>
                    <a:pt x="106" y="47"/>
                    <a:pt x="106" y="47"/>
                    <a:pt x="105" y="48"/>
                  </a:cubicBezTo>
                  <a:cubicBezTo>
                    <a:pt x="103" y="50"/>
                    <a:pt x="100" y="52"/>
                    <a:pt x="97" y="52"/>
                  </a:cubicBezTo>
                  <a:cubicBezTo>
                    <a:pt x="95" y="52"/>
                    <a:pt x="95" y="54"/>
                    <a:pt x="94" y="60"/>
                  </a:cubicBezTo>
                  <a:cubicBezTo>
                    <a:pt x="94" y="61"/>
                    <a:pt x="94" y="62"/>
                    <a:pt x="94" y="63"/>
                  </a:cubicBezTo>
                  <a:cubicBezTo>
                    <a:pt x="94" y="64"/>
                    <a:pt x="94" y="64"/>
                    <a:pt x="94" y="65"/>
                  </a:cubicBezTo>
                  <a:cubicBezTo>
                    <a:pt x="93" y="68"/>
                    <a:pt x="92" y="70"/>
                    <a:pt x="90" y="70"/>
                  </a:cubicBezTo>
                  <a:cubicBezTo>
                    <a:pt x="88" y="70"/>
                    <a:pt x="87" y="69"/>
                    <a:pt x="87" y="68"/>
                  </a:cubicBezTo>
                  <a:cubicBezTo>
                    <a:pt x="87" y="68"/>
                    <a:pt x="87" y="68"/>
                    <a:pt x="86" y="68"/>
                  </a:cubicBezTo>
                  <a:cubicBezTo>
                    <a:pt x="82" y="68"/>
                    <a:pt x="77" y="71"/>
                    <a:pt x="77" y="72"/>
                  </a:cubicBezTo>
                  <a:cubicBezTo>
                    <a:pt x="77" y="74"/>
                    <a:pt x="75" y="75"/>
                    <a:pt x="73" y="75"/>
                  </a:cubicBezTo>
                  <a:cubicBezTo>
                    <a:pt x="72" y="75"/>
                    <a:pt x="70" y="75"/>
                    <a:pt x="69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5" y="75"/>
                    <a:pt x="60" y="78"/>
                    <a:pt x="60" y="79"/>
                  </a:cubicBezTo>
                  <a:cubicBezTo>
                    <a:pt x="60" y="80"/>
                    <a:pt x="60" y="82"/>
                    <a:pt x="61" y="84"/>
                  </a:cubicBezTo>
                  <a:cubicBezTo>
                    <a:pt x="61" y="88"/>
                    <a:pt x="62" y="90"/>
                    <a:pt x="61" y="91"/>
                  </a:cubicBezTo>
                  <a:cubicBezTo>
                    <a:pt x="61" y="91"/>
                    <a:pt x="60" y="92"/>
                    <a:pt x="59" y="92"/>
                  </a:cubicBezTo>
                  <a:cubicBezTo>
                    <a:pt x="52" y="94"/>
                    <a:pt x="25" y="97"/>
                    <a:pt x="18" y="97"/>
                  </a:cubicBezTo>
                  <a:cubicBezTo>
                    <a:pt x="17" y="97"/>
                    <a:pt x="16" y="97"/>
                    <a:pt x="15" y="97"/>
                  </a:cubicBezTo>
                  <a:cubicBezTo>
                    <a:pt x="14" y="97"/>
                    <a:pt x="12" y="97"/>
                    <a:pt x="11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6"/>
                    <a:pt x="8" y="96"/>
                    <a:pt x="7" y="96"/>
                  </a:cubicBezTo>
                  <a:cubicBezTo>
                    <a:pt x="6" y="96"/>
                    <a:pt x="6" y="96"/>
                    <a:pt x="5" y="96"/>
                  </a:cubicBezTo>
                  <a:cubicBezTo>
                    <a:pt x="4" y="96"/>
                    <a:pt x="4" y="96"/>
                    <a:pt x="3" y="96"/>
                  </a:cubicBezTo>
                  <a:cubicBezTo>
                    <a:pt x="2" y="96"/>
                    <a:pt x="2" y="96"/>
                    <a:pt x="1" y="96"/>
                  </a:cubicBezTo>
                  <a:cubicBezTo>
                    <a:pt x="1" y="95"/>
                    <a:pt x="1" y="95"/>
                    <a:pt x="0" y="95"/>
                  </a:cubicBezTo>
                  <a:cubicBezTo>
                    <a:pt x="0" y="96"/>
                    <a:pt x="1" y="96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4" y="100"/>
                    <a:pt x="4" y="100"/>
                  </a:cubicBezTo>
                  <a:cubicBezTo>
                    <a:pt x="5" y="103"/>
                    <a:pt x="9" y="107"/>
                    <a:pt x="15" y="109"/>
                  </a:cubicBezTo>
                  <a:cubicBezTo>
                    <a:pt x="19" y="111"/>
                    <a:pt x="19" y="115"/>
                    <a:pt x="19" y="118"/>
                  </a:cubicBezTo>
                  <a:cubicBezTo>
                    <a:pt x="19" y="119"/>
                    <a:pt x="20" y="121"/>
                    <a:pt x="20" y="122"/>
                  </a:cubicBezTo>
                  <a:cubicBezTo>
                    <a:pt x="22" y="122"/>
                    <a:pt x="25" y="127"/>
                    <a:pt x="25" y="130"/>
                  </a:cubicBezTo>
                  <a:cubicBezTo>
                    <a:pt x="25" y="131"/>
                    <a:pt x="24" y="132"/>
                    <a:pt x="23" y="132"/>
                  </a:cubicBezTo>
                  <a:cubicBezTo>
                    <a:pt x="19" y="132"/>
                    <a:pt x="16" y="133"/>
                    <a:pt x="13" y="135"/>
                  </a:cubicBezTo>
                  <a:cubicBezTo>
                    <a:pt x="10" y="136"/>
                    <a:pt x="6" y="140"/>
                    <a:pt x="6" y="146"/>
                  </a:cubicBezTo>
                  <a:cubicBezTo>
                    <a:pt x="6" y="146"/>
                    <a:pt x="6" y="147"/>
                    <a:pt x="6" y="147"/>
                  </a:cubicBezTo>
                  <a:cubicBezTo>
                    <a:pt x="6" y="147"/>
                    <a:pt x="6" y="147"/>
                    <a:pt x="6" y="148"/>
                  </a:cubicBezTo>
                  <a:cubicBezTo>
                    <a:pt x="7" y="148"/>
                    <a:pt x="9" y="148"/>
                    <a:pt x="10" y="148"/>
                  </a:cubicBezTo>
                  <a:cubicBezTo>
                    <a:pt x="19" y="148"/>
                    <a:pt x="25" y="147"/>
                    <a:pt x="26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23"/>
            <p:cNvSpPr>
              <a:spLocks/>
            </p:cNvSpPr>
            <p:nvPr/>
          </p:nvSpPr>
          <p:spPr bwMode="auto">
            <a:xfrm>
              <a:off x="14217650" y="6324600"/>
              <a:ext cx="271463" cy="225425"/>
            </a:xfrm>
            <a:custGeom>
              <a:avLst/>
              <a:gdLst>
                <a:gd name="T0" fmla="*/ 13 w 51"/>
                <a:gd name="T1" fmla="*/ 1 h 43"/>
                <a:gd name="T2" fmla="*/ 13 w 51"/>
                <a:gd name="T3" fmla="*/ 2 h 43"/>
                <a:gd name="T4" fmla="*/ 13 w 51"/>
                <a:gd name="T5" fmla="*/ 2 h 43"/>
                <a:gd name="T6" fmla="*/ 17 w 51"/>
                <a:gd name="T7" fmla="*/ 7 h 43"/>
                <a:gd name="T8" fmla="*/ 12 w 51"/>
                <a:gd name="T9" fmla="*/ 9 h 43"/>
                <a:gd name="T10" fmla="*/ 1 w 51"/>
                <a:gd name="T11" fmla="*/ 5 h 43"/>
                <a:gd name="T12" fmla="*/ 0 w 51"/>
                <a:gd name="T13" fmla="*/ 5 h 43"/>
                <a:gd name="T14" fmla="*/ 1 w 51"/>
                <a:gd name="T15" fmla="*/ 6 h 43"/>
                <a:gd name="T16" fmla="*/ 4 w 51"/>
                <a:gd name="T17" fmla="*/ 14 h 43"/>
                <a:gd name="T18" fmla="*/ 8 w 51"/>
                <a:gd name="T19" fmla="*/ 23 h 43"/>
                <a:gd name="T20" fmla="*/ 15 w 51"/>
                <a:gd name="T21" fmla="*/ 31 h 43"/>
                <a:gd name="T22" fmla="*/ 15 w 51"/>
                <a:gd name="T23" fmla="*/ 32 h 43"/>
                <a:gd name="T24" fmla="*/ 15 w 51"/>
                <a:gd name="T25" fmla="*/ 33 h 43"/>
                <a:gd name="T26" fmla="*/ 16 w 51"/>
                <a:gd name="T27" fmla="*/ 34 h 43"/>
                <a:gd name="T28" fmla="*/ 24 w 51"/>
                <a:gd name="T29" fmla="*/ 30 h 43"/>
                <a:gd name="T30" fmla="*/ 27 w 51"/>
                <a:gd name="T31" fmla="*/ 29 h 43"/>
                <a:gd name="T32" fmla="*/ 30 w 51"/>
                <a:gd name="T33" fmla="*/ 27 h 43"/>
                <a:gd name="T34" fmla="*/ 31 w 51"/>
                <a:gd name="T35" fmla="*/ 27 h 43"/>
                <a:gd name="T36" fmla="*/ 32 w 51"/>
                <a:gd name="T37" fmla="*/ 27 h 43"/>
                <a:gd name="T38" fmla="*/ 33 w 51"/>
                <a:gd name="T39" fmla="*/ 28 h 43"/>
                <a:gd name="T40" fmla="*/ 33 w 51"/>
                <a:gd name="T41" fmla="*/ 37 h 43"/>
                <a:gd name="T42" fmla="*/ 33 w 51"/>
                <a:gd name="T43" fmla="*/ 39 h 43"/>
                <a:gd name="T44" fmla="*/ 34 w 51"/>
                <a:gd name="T45" fmla="*/ 40 h 43"/>
                <a:gd name="T46" fmla="*/ 36 w 51"/>
                <a:gd name="T47" fmla="*/ 41 h 43"/>
                <a:gd name="T48" fmla="*/ 39 w 51"/>
                <a:gd name="T49" fmla="*/ 43 h 43"/>
                <a:gd name="T50" fmla="*/ 41 w 51"/>
                <a:gd name="T51" fmla="*/ 37 h 43"/>
                <a:gd name="T52" fmla="*/ 39 w 51"/>
                <a:gd name="T53" fmla="*/ 3 h 43"/>
                <a:gd name="T54" fmla="*/ 39 w 51"/>
                <a:gd name="T55" fmla="*/ 2 h 43"/>
                <a:gd name="T56" fmla="*/ 37 w 51"/>
                <a:gd name="T57" fmla="*/ 4 h 43"/>
                <a:gd name="T58" fmla="*/ 36 w 51"/>
                <a:gd name="T59" fmla="*/ 4 h 43"/>
                <a:gd name="T60" fmla="*/ 34 w 51"/>
                <a:gd name="T61" fmla="*/ 5 h 43"/>
                <a:gd name="T62" fmla="*/ 30 w 51"/>
                <a:gd name="T63" fmla="*/ 8 h 43"/>
                <a:gd name="T64" fmla="*/ 27 w 51"/>
                <a:gd name="T65" fmla="*/ 7 h 43"/>
                <a:gd name="T66" fmla="*/ 22 w 51"/>
                <a:gd name="T67" fmla="*/ 4 h 43"/>
                <a:gd name="T68" fmla="*/ 18 w 51"/>
                <a:gd name="T69" fmla="*/ 1 h 43"/>
                <a:gd name="T70" fmla="*/ 14 w 51"/>
                <a:gd name="T71" fmla="*/ 0 h 43"/>
                <a:gd name="T72" fmla="*/ 14 w 51"/>
                <a:gd name="T7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43">
                  <a:moveTo>
                    <a:pt x="14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3"/>
                    <a:pt x="14" y="4"/>
                  </a:cubicBezTo>
                  <a:cubicBezTo>
                    <a:pt x="16" y="4"/>
                    <a:pt x="17" y="5"/>
                    <a:pt x="17" y="7"/>
                  </a:cubicBezTo>
                  <a:cubicBezTo>
                    <a:pt x="17" y="7"/>
                    <a:pt x="17" y="8"/>
                    <a:pt x="16" y="8"/>
                  </a:cubicBezTo>
                  <a:cubicBezTo>
                    <a:pt x="15" y="9"/>
                    <a:pt x="14" y="9"/>
                    <a:pt x="12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3" y="10"/>
                    <a:pt x="4" y="12"/>
                    <a:pt x="4" y="14"/>
                  </a:cubicBezTo>
                  <a:cubicBezTo>
                    <a:pt x="4" y="15"/>
                    <a:pt x="5" y="16"/>
                    <a:pt x="6" y="17"/>
                  </a:cubicBezTo>
                  <a:cubicBezTo>
                    <a:pt x="7" y="19"/>
                    <a:pt x="8" y="21"/>
                    <a:pt x="8" y="23"/>
                  </a:cubicBezTo>
                  <a:cubicBezTo>
                    <a:pt x="8" y="24"/>
                    <a:pt x="10" y="25"/>
                    <a:pt x="11" y="26"/>
                  </a:cubicBezTo>
                  <a:cubicBezTo>
                    <a:pt x="13" y="28"/>
                    <a:pt x="15" y="29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6" y="33"/>
                    <a:pt x="16" y="33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9" y="34"/>
                    <a:pt x="22" y="32"/>
                    <a:pt x="24" y="30"/>
                  </a:cubicBezTo>
                  <a:cubicBezTo>
                    <a:pt x="25" y="30"/>
                    <a:pt x="26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5" y="30"/>
                    <a:pt x="34" y="34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6" y="41"/>
                    <a:pt x="36" y="41"/>
                  </a:cubicBezTo>
                  <a:cubicBezTo>
                    <a:pt x="36" y="41"/>
                    <a:pt x="37" y="42"/>
                    <a:pt x="37" y="42"/>
                  </a:cubicBezTo>
                  <a:cubicBezTo>
                    <a:pt x="37" y="42"/>
                    <a:pt x="38" y="42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0"/>
                    <a:pt x="40" y="39"/>
                    <a:pt x="41" y="37"/>
                  </a:cubicBezTo>
                  <a:cubicBezTo>
                    <a:pt x="47" y="30"/>
                    <a:pt x="51" y="19"/>
                    <a:pt x="48" y="14"/>
                  </a:cubicBezTo>
                  <a:cubicBezTo>
                    <a:pt x="47" y="12"/>
                    <a:pt x="43" y="8"/>
                    <a:pt x="39" y="3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3" y="5"/>
                    <a:pt x="32" y="6"/>
                    <a:pt x="32" y="6"/>
                  </a:cubicBezTo>
                  <a:cubicBezTo>
                    <a:pt x="32" y="8"/>
                    <a:pt x="31" y="8"/>
                    <a:pt x="30" y="8"/>
                  </a:cubicBezTo>
                  <a:cubicBezTo>
                    <a:pt x="29" y="8"/>
                    <a:pt x="29" y="8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6"/>
                    <a:pt x="22" y="4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10539413" y="8137525"/>
              <a:ext cx="149225" cy="36513"/>
            </a:xfrm>
            <a:custGeom>
              <a:avLst/>
              <a:gdLst>
                <a:gd name="T0" fmla="*/ 1 w 28"/>
                <a:gd name="T1" fmla="*/ 7 h 7"/>
                <a:gd name="T2" fmla="*/ 2 w 28"/>
                <a:gd name="T3" fmla="*/ 7 h 7"/>
                <a:gd name="T4" fmla="*/ 14 w 28"/>
                <a:gd name="T5" fmla="*/ 4 h 7"/>
                <a:gd name="T6" fmla="*/ 16 w 28"/>
                <a:gd name="T7" fmla="*/ 3 h 7"/>
                <a:gd name="T8" fmla="*/ 17 w 28"/>
                <a:gd name="T9" fmla="*/ 3 h 7"/>
                <a:gd name="T10" fmla="*/ 21 w 28"/>
                <a:gd name="T11" fmla="*/ 5 h 7"/>
                <a:gd name="T12" fmla="*/ 22 w 28"/>
                <a:gd name="T13" fmla="*/ 5 h 7"/>
                <a:gd name="T14" fmla="*/ 24 w 28"/>
                <a:gd name="T15" fmla="*/ 6 h 7"/>
                <a:gd name="T16" fmla="*/ 25 w 28"/>
                <a:gd name="T17" fmla="*/ 6 h 7"/>
                <a:gd name="T18" fmla="*/ 28 w 28"/>
                <a:gd name="T19" fmla="*/ 6 h 7"/>
                <a:gd name="T20" fmla="*/ 25 w 28"/>
                <a:gd name="T21" fmla="*/ 5 h 7"/>
                <a:gd name="T22" fmla="*/ 19 w 28"/>
                <a:gd name="T23" fmla="*/ 2 h 7"/>
                <a:gd name="T24" fmla="*/ 18 w 28"/>
                <a:gd name="T25" fmla="*/ 1 h 7"/>
                <a:gd name="T26" fmla="*/ 18 w 28"/>
                <a:gd name="T27" fmla="*/ 1 h 7"/>
                <a:gd name="T28" fmla="*/ 17 w 28"/>
                <a:gd name="T29" fmla="*/ 0 h 7"/>
                <a:gd name="T30" fmla="*/ 15 w 28"/>
                <a:gd name="T31" fmla="*/ 1 h 7"/>
                <a:gd name="T32" fmla="*/ 13 w 28"/>
                <a:gd name="T33" fmla="*/ 1 h 7"/>
                <a:gd name="T34" fmla="*/ 11 w 28"/>
                <a:gd name="T35" fmla="*/ 2 h 7"/>
                <a:gd name="T36" fmla="*/ 11 w 28"/>
                <a:gd name="T37" fmla="*/ 2 h 7"/>
                <a:gd name="T38" fmla="*/ 5 w 28"/>
                <a:gd name="T39" fmla="*/ 3 h 7"/>
                <a:gd name="T40" fmla="*/ 5 w 28"/>
                <a:gd name="T41" fmla="*/ 3 h 7"/>
                <a:gd name="T42" fmla="*/ 3 w 28"/>
                <a:gd name="T43" fmla="*/ 3 h 7"/>
                <a:gd name="T44" fmla="*/ 3 w 28"/>
                <a:gd name="T45" fmla="*/ 3 h 7"/>
                <a:gd name="T46" fmla="*/ 1 w 28"/>
                <a:gd name="T47" fmla="*/ 3 h 7"/>
                <a:gd name="T48" fmla="*/ 1 w 28"/>
                <a:gd name="T49" fmla="*/ 3 h 7"/>
                <a:gd name="T50" fmla="*/ 0 w 28"/>
                <a:gd name="T51" fmla="*/ 6 h 7"/>
                <a:gd name="T52" fmla="*/ 0 w 28"/>
                <a:gd name="T53" fmla="*/ 7 h 7"/>
                <a:gd name="T54" fmla="*/ 0 w 28"/>
                <a:gd name="T55" fmla="*/ 7 h 7"/>
                <a:gd name="T56" fmla="*/ 1 w 28"/>
                <a:gd name="T5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7">
                  <a:moveTo>
                    <a:pt x="1" y="7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5" y="7"/>
                    <a:pt x="12" y="6"/>
                    <a:pt x="14" y="4"/>
                  </a:cubicBezTo>
                  <a:cubicBezTo>
                    <a:pt x="15" y="3"/>
                    <a:pt x="15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9" y="4"/>
                    <a:pt x="21" y="5"/>
                  </a:cubicBezTo>
                  <a:cubicBezTo>
                    <a:pt x="21" y="5"/>
                    <a:pt x="22" y="5"/>
                    <a:pt x="22" y="5"/>
                  </a:cubicBezTo>
                  <a:cubicBezTo>
                    <a:pt x="23" y="6"/>
                    <a:pt x="24" y="6"/>
                    <a:pt x="24" y="6"/>
                  </a:cubicBezTo>
                  <a:cubicBezTo>
                    <a:pt x="24" y="6"/>
                    <a:pt x="24" y="6"/>
                    <a:pt x="25" y="6"/>
                  </a:cubicBezTo>
                  <a:cubicBezTo>
                    <a:pt x="26" y="6"/>
                    <a:pt x="27" y="6"/>
                    <a:pt x="28" y="6"/>
                  </a:cubicBezTo>
                  <a:cubicBezTo>
                    <a:pt x="27" y="5"/>
                    <a:pt x="26" y="5"/>
                    <a:pt x="25" y="5"/>
                  </a:cubicBezTo>
                  <a:cubicBezTo>
                    <a:pt x="22" y="5"/>
                    <a:pt x="20" y="3"/>
                    <a:pt x="19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3"/>
                    <a:pt x="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25"/>
            <p:cNvSpPr>
              <a:spLocks/>
            </p:cNvSpPr>
            <p:nvPr/>
          </p:nvSpPr>
          <p:spPr bwMode="auto">
            <a:xfrm>
              <a:off x="11555413" y="7545388"/>
              <a:ext cx="914400" cy="701675"/>
            </a:xfrm>
            <a:custGeom>
              <a:avLst/>
              <a:gdLst>
                <a:gd name="T0" fmla="*/ 169 w 172"/>
                <a:gd name="T1" fmla="*/ 50 h 134"/>
                <a:gd name="T2" fmla="*/ 169 w 172"/>
                <a:gd name="T3" fmla="*/ 29 h 134"/>
                <a:gd name="T4" fmla="*/ 165 w 172"/>
                <a:gd name="T5" fmla="*/ 18 h 134"/>
                <a:gd name="T6" fmla="*/ 164 w 172"/>
                <a:gd name="T7" fmla="*/ 16 h 134"/>
                <a:gd name="T8" fmla="*/ 164 w 172"/>
                <a:gd name="T9" fmla="*/ 6 h 134"/>
                <a:gd name="T10" fmla="*/ 155 w 172"/>
                <a:gd name="T11" fmla="*/ 10 h 134"/>
                <a:gd name="T12" fmla="*/ 146 w 172"/>
                <a:gd name="T13" fmla="*/ 2 h 134"/>
                <a:gd name="T14" fmla="*/ 143 w 172"/>
                <a:gd name="T15" fmla="*/ 1 h 134"/>
                <a:gd name="T16" fmla="*/ 139 w 172"/>
                <a:gd name="T17" fmla="*/ 0 h 134"/>
                <a:gd name="T18" fmla="*/ 136 w 172"/>
                <a:gd name="T19" fmla="*/ 0 h 134"/>
                <a:gd name="T20" fmla="*/ 132 w 172"/>
                <a:gd name="T21" fmla="*/ 0 h 134"/>
                <a:gd name="T22" fmla="*/ 46 w 172"/>
                <a:gd name="T23" fmla="*/ 52 h 134"/>
                <a:gd name="T24" fmla="*/ 45 w 172"/>
                <a:gd name="T25" fmla="*/ 57 h 134"/>
                <a:gd name="T26" fmla="*/ 45 w 172"/>
                <a:gd name="T27" fmla="*/ 63 h 134"/>
                <a:gd name="T28" fmla="*/ 45 w 172"/>
                <a:gd name="T29" fmla="*/ 69 h 134"/>
                <a:gd name="T30" fmla="*/ 45 w 172"/>
                <a:gd name="T31" fmla="*/ 73 h 134"/>
                <a:gd name="T32" fmla="*/ 45 w 172"/>
                <a:gd name="T33" fmla="*/ 76 h 134"/>
                <a:gd name="T34" fmla="*/ 45 w 172"/>
                <a:gd name="T35" fmla="*/ 79 h 134"/>
                <a:gd name="T36" fmla="*/ 45 w 172"/>
                <a:gd name="T37" fmla="*/ 80 h 134"/>
                <a:gd name="T38" fmla="*/ 45 w 172"/>
                <a:gd name="T39" fmla="*/ 81 h 134"/>
                <a:gd name="T40" fmla="*/ 45 w 172"/>
                <a:gd name="T41" fmla="*/ 82 h 134"/>
                <a:gd name="T42" fmla="*/ 44 w 172"/>
                <a:gd name="T43" fmla="*/ 82 h 134"/>
                <a:gd name="T44" fmla="*/ 41 w 172"/>
                <a:gd name="T45" fmla="*/ 91 h 134"/>
                <a:gd name="T46" fmla="*/ 26 w 172"/>
                <a:gd name="T47" fmla="*/ 97 h 134"/>
                <a:gd name="T48" fmla="*/ 7 w 172"/>
                <a:gd name="T49" fmla="*/ 100 h 134"/>
                <a:gd name="T50" fmla="*/ 0 w 172"/>
                <a:gd name="T51" fmla="*/ 102 h 134"/>
                <a:gd name="T52" fmla="*/ 0 w 172"/>
                <a:gd name="T53" fmla="*/ 104 h 134"/>
                <a:gd name="T54" fmla="*/ 0 w 172"/>
                <a:gd name="T55" fmla="*/ 104 h 134"/>
                <a:gd name="T56" fmla="*/ 0 w 172"/>
                <a:gd name="T57" fmla="*/ 105 h 134"/>
                <a:gd name="T58" fmla="*/ 0 w 172"/>
                <a:gd name="T59" fmla="*/ 105 h 134"/>
                <a:gd name="T60" fmla="*/ 3 w 172"/>
                <a:gd name="T61" fmla="*/ 112 h 134"/>
                <a:gd name="T62" fmla="*/ 10 w 172"/>
                <a:gd name="T63" fmla="*/ 122 h 134"/>
                <a:gd name="T64" fmla="*/ 18 w 172"/>
                <a:gd name="T65" fmla="*/ 125 h 134"/>
                <a:gd name="T66" fmla="*/ 21 w 172"/>
                <a:gd name="T67" fmla="*/ 129 h 134"/>
                <a:gd name="T68" fmla="*/ 23 w 172"/>
                <a:gd name="T69" fmla="*/ 132 h 134"/>
                <a:gd name="T70" fmla="*/ 24 w 172"/>
                <a:gd name="T71" fmla="*/ 132 h 134"/>
                <a:gd name="T72" fmla="*/ 26 w 172"/>
                <a:gd name="T73" fmla="*/ 129 h 134"/>
                <a:gd name="T74" fmla="*/ 26 w 172"/>
                <a:gd name="T75" fmla="*/ 129 h 134"/>
                <a:gd name="T76" fmla="*/ 28 w 172"/>
                <a:gd name="T77" fmla="*/ 128 h 134"/>
                <a:gd name="T78" fmla="*/ 30 w 172"/>
                <a:gd name="T79" fmla="*/ 128 h 134"/>
                <a:gd name="T80" fmla="*/ 35 w 172"/>
                <a:gd name="T81" fmla="*/ 134 h 134"/>
                <a:gd name="T82" fmla="*/ 37 w 172"/>
                <a:gd name="T83" fmla="*/ 133 h 134"/>
                <a:gd name="T84" fmla="*/ 45 w 172"/>
                <a:gd name="T85" fmla="*/ 115 h 134"/>
                <a:gd name="T86" fmla="*/ 49 w 172"/>
                <a:gd name="T87" fmla="*/ 114 h 134"/>
                <a:gd name="T88" fmla="*/ 56 w 172"/>
                <a:gd name="T89" fmla="*/ 115 h 134"/>
                <a:gd name="T90" fmla="*/ 63 w 172"/>
                <a:gd name="T91" fmla="*/ 112 h 134"/>
                <a:gd name="T92" fmla="*/ 74 w 172"/>
                <a:gd name="T93" fmla="*/ 118 h 134"/>
                <a:gd name="T94" fmla="*/ 87 w 172"/>
                <a:gd name="T95" fmla="*/ 118 h 134"/>
                <a:gd name="T96" fmla="*/ 96 w 172"/>
                <a:gd name="T97" fmla="*/ 123 h 134"/>
                <a:gd name="T98" fmla="*/ 106 w 172"/>
                <a:gd name="T99" fmla="*/ 123 h 134"/>
                <a:gd name="T100" fmla="*/ 121 w 172"/>
                <a:gd name="T101" fmla="*/ 117 h 134"/>
                <a:gd name="T102" fmla="*/ 130 w 172"/>
                <a:gd name="T103" fmla="*/ 118 h 134"/>
                <a:gd name="T104" fmla="*/ 143 w 172"/>
                <a:gd name="T105" fmla="*/ 117 h 134"/>
                <a:gd name="T106" fmla="*/ 148 w 172"/>
                <a:gd name="T107" fmla="*/ 1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2" h="134">
                  <a:moveTo>
                    <a:pt x="150" y="100"/>
                  </a:moveTo>
                  <a:cubicBezTo>
                    <a:pt x="151" y="94"/>
                    <a:pt x="167" y="78"/>
                    <a:pt x="168" y="77"/>
                  </a:cubicBezTo>
                  <a:cubicBezTo>
                    <a:pt x="169" y="76"/>
                    <a:pt x="169" y="68"/>
                    <a:pt x="169" y="50"/>
                  </a:cubicBezTo>
                  <a:cubicBezTo>
                    <a:pt x="169" y="46"/>
                    <a:pt x="170" y="42"/>
                    <a:pt x="171" y="38"/>
                  </a:cubicBezTo>
                  <a:cubicBezTo>
                    <a:pt x="172" y="36"/>
                    <a:pt x="171" y="35"/>
                    <a:pt x="171" y="34"/>
                  </a:cubicBezTo>
                  <a:cubicBezTo>
                    <a:pt x="170" y="33"/>
                    <a:pt x="169" y="31"/>
                    <a:pt x="169" y="29"/>
                  </a:cubicBezTo>
                  <a:cubicBezTo>
                    <a:pt x="169" y="27"/>
                    <a:pt x="168" y="25"/>
                    <a:pt x="167" y="23"/>
                  </a:cubicBezTo>
                  <a:cubicBezTo>
                    <a:pt x="166" y="22"/>
                    <a:pt x="165" y="20"/>
                    <a:pt x="165" y="19"/>
                  </a:cubicBezTo>
                  <a:cubicBezTo>
                    <a:pt x="165" y="19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6"/>
                    <a:pt x="164" y="16"/>
                    <a:pt x="164" y="16"/>
                  </a:cubicBezTo>
                  <a:cubicBezTo>
                    <a:pt x="164" y="16"/>
                    <a:pt x="164" y="15"/>
                    <a:pt x="164" y="15"/>
                  </a:cubicBezTo>
                  <a:cubicBezTo>
                    <a:pt x="164" y="15"/>
                    <a:pt x="164" y="14"/>
                    <a:pt x="164" y="14"/>
                  </a:cubicBezTo>
                  <a:cubicBezTo>
                    <a:pt x="164" y="12"/>
                    <a:pt x="164" y="8"/>
                    <a:pt x="164" y="6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3" y="6"/>
                    <a:pt x="148" y="3"/>
                  </a:cubicBezTo>
                  <a:cubicBezTo>
                    <a:pt x="148" y="3"/>
                    <a:pt x="147" y="2"/>
                    <a:pt x="147" y="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5" y="2"/>
                    <a:pt x="145" y="2"/>
                    <a:pt x="145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2" y="1"/>
                    <a:pt x="142" y="1"/>
                    <a:pt x="141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7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4" y="0"/>
                    <a:pt x="134" y="0"/>
                  </a:cubicBezTo>
                  <a:cubicBezTo>
                    <a:pt x="133" y="0"/>
                    <a:pt x="133" y="0"/>
                    <a:pt x="132" y="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7"/>
                    <a:pt x="50" y="51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5"/>
                    <a:pt x="45" y="56"/>
                    <a:pt x="45" y="57"/>
                  </a:cubicBezTo>
                  <a:cubicBezTo>
                    <a:pt x="45" y="58"/>
                    <a:pt x="45" y="58"/>
                    <a:pt x="45" y="59"/>
                  </a:cubicBezTo>
                  <a:cubicBezTo>
                    <a:pt x="45" y="60"/>
                    <a:pt x="45" y="61"/>
                    <a:pt x="45" y="62"/>
                  </a:cubicBezTo>
                  <a:cubicBezTo>
                    <a:pt x="45" y="62"/>
                    <a:pt x="45" y="63"/>
                    <a:pt x="45" y="63"/>
                  </a:cubicBezTo>
                  <a:cubicBezTo>
                    <a:pt x="45" y="64"/>
                    <a:pt x="45" y="65"/>
                    <a:pt x="45" y="66"/>
                  </a:cubicBezTo>
                  <a:cubicBezTo>
                    <a:pt x="45" y="66"/>
                    <a:pt x="45" y="67"/>
                    <a:pt x="45" y="67"/>
                  </a:cubicBezTo>
                  <a:cubicBezTo>
                    <a:pt x="45" y="68"/>
                    <a:pt x="45" y="68"/>
                    <a:pt x="45" y="69"/>
                  </a:cubicBezTo>
                  <a:cubicBezTo>
                    <a:pt x="45" y="69"/>
                    <a:pt x="45" y="70"/>
                    <a:pt x="45" y="70"/>
                  </a:cubicBezTo>
                  <a:cubicBezTo>
                    <a:pt x="45" y="71"/>
                    <a:pt x="45" y="71"/>
                    <a:pt x="45" y="72"/>
                  </a:cubicBezTo>
                  <a:cubicBezTo>
                    <a:pt x="45" y="72"/>
                    <a:pt x="45" y="73"/>
                    <a:pt x="45" y="73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5"/>
                    <a:pt x="45" y="75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45" y="78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5" y="80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3"/>
                    <a:pt x="43" y="85"/>
                    <a:pt x="43" y="86"/>
                  </a:cubicBezTo>
                  <a:cubicBezTo>
                    <a:pt x="42" y="88"/>
                    <a:pt x="41" y="90"/>
                    <a:pt x="41" y="91"/>
                  </a:cubicBezTo>
                  <a:cubicBezTo>
                    <a:pt x="40" y="91"/>
                    <a:pt x="40" y="91"/>
                    <a:pt x="40" y="92"/>
                  </a:cubicBezTo>
                  <a:cubicBezTo>
                    <a:pt x="38" y="93"/>
                    <a:pt x="37" y="96"/>
                    <a:pt x="33" y="96"/>
                  </a:cubicBezTo>
                  <a:cubicBezTo>
                    <a:pt x="31" y="96"/>
                    <a:pt x="29" y="96"/>
                    <a:pt x="26" y="97"/>
                  </a:cubicBezTo>
                  <a:cubicBezTo>
                    <a:pt x="22" y="97"/>
                    <a:pt x="18" y="98"/>
                    <a:pt x="15" y="98"/>
                  </a:cubicBezTo>
                  <a:cubicBezTo>
                    <a:pt x="12" y="97"/>
                    <a:pt x="10" y="99"/>
                    <a:pt x="8" y="100"/>
                  </a:cubicBezTo>
                  <a:cubicBezTo>
                    <a:pt x="8" y="100"/>
                    <a:pt x="7" y="100"/>
                    <a:pt x="7" y="100"/>
                  </a:cubicBezTo>
                  <a:cubicBezTo>
                    <a:pt x="6" y="101"/>
                    <a:pt x="2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1" y="107"/>
                    <a:pt x="1" y="108"/>
                  </a:cubicBezTo>
                  <a:cubicBezTo>
                    <a:pt x="2" y="110"/>
                    <a:pt x="2" y="111"/>
                    <a:pt x="3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6" y="114"/>
                    <a:pt x="9" y="116"/>
                    <a:pt x="9" y="119"/>
                  </a:cubicBezTo>
                  <a:cubicBezTo>
                    <a:pt x="9" y="122"/>
                    <a:pt x="10" y="122"/>
                    <a:pt x="10" y="122"/>
                  </a:cubicBezTo>
                  <a:cubicBezTo>
                    <a:pt x="11" y="122"/>
                    <a:pt x="12" y="123"/>
                    <a:pt x="13" y="124"/>
                  </a:cubicBezTo>
                  <a:cubicBezTo>
                    <a:pt x="14" y="125"/>
                    <a:pt x="14" y="126"/>
                    <a:pt x="15" y="126"/>
                  </a:cubicBezTo>
                  <a:cubicBezTo>
                    <a:pt x="16" y="126"/>
                    <a:pt x="17" y="126"/>
                    <a:pt x="18" y="125"/>
                  </a:cubicBezTo>
                  <a:cubicBezTo>
                    <a:pt x="19" y="125"/>
                    <a:pt x="19" y="125"/>
                    <a:pt x="20" y="125"/>
                  </a:cubicBezTo>
                  <a:cubicBezTo>
                    <a:pt x="21" y="125"/>
                    <a:pt x="21" y="125"/>
                    <a:pt x="21" y="126"/>
                  </a:cubicBezTo>
                  <a:cubicBezTo>
                    <a:pt x="21" y="126"/>
                    <a:pt x="21" y="127"/>
                    <a:pt x="21" y="129"/>
                  </a:cubicBezTo>
                  <a:cubicBezTo>
                    <a:pt x="21" y="130"/>
                    <a:pt x="21" y="131"/>
                    <a:pt x="22" y="131"/>
                  </a:cubicBezTo>
                  <a:cubicBezTo>
                    <a:pt x="22" y="131"/>
                    <a:pt x="22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5" y="132"/>
                    <a:pt x="25" y="131"/>
                    <a:pt x="25" y="13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0"/>
                    <a:pt x="25" y="130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7" y="129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29" y="128"/>
                    <a:pt x="29" y="128"/>
                    <a:pt x="30" y="128"/>
                  </a:cubicBezTo>
                  <a:cubicBezTo>
                    <a:pt x="32" y="129"/>
                    <a:pt x="32" y="131"/>
                    <a:pt x="33" y="132"/>
                  </a:cubicBezTo>
                  <a:cubicBezTo>
                    <a:pt x="33" y="133"/>
                    <a:pt x="33" y="133"/>
                    <a:pt x="34" y="134"/>
                  </a:cubicBezTo>
                  <a:cubicBezTo>
                    <a:pt x="34" y="134"/>
                    <a:pt x="35" y="134"/>
                    <a:pt x="35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7" y="134"/>
                    <a:pt x="37" y="133"/>
                    <a:pt x="37" y="133"/>
                  </a:cubicBezTo>
                  <a:cubicBezTo>
                    <a:pt x="37" y="129"/>
                    <a:pt x="42" y="124"/>
                    <a:pt x="42" y="124"/>
                  </a:cubicBezTo>
                  <a:cubicBezTo>
                    <a:pt x="42" y="124"/>
                    <a:pt x="43" y="122"/>
                    <a:pt x="43" y="121"/>
                  </a:cubicBezTo>
                  <a:cubicBezTo>
                    <a:pt x="43" y="119"/>
                    <a:pt x="43" y="116"/>
                    <a:pt x="45" y="115"/>
                  </a:cubicBezTo>
                  <a:cubicBezTo>
                    <a:pt x="46" y="114"/>
                    <a:pt x="47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1" y="114"/>
                    <a:pt x="53" y="114"/>
                    <a:pt x="55" y="114"/>
                  </a:cubicBezTo>
                  <a:cubicBezTo>
                    <a:pt x="55" y="114"/>
                    <a:pt x="56" y="114"/>
                    <a:pt x="56" y="115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7" y="115"/>
                    <a:pt x="57" y="114"/>
                    <a:pt x="58" y="113"/>
                  </a:cubicBezTo>
                  <a:cubicBezTo>
                    <a:pt x="59" y="113"/>
                    <a:pt x="60" y="112"/>
                    <a:pt x="61" y="112"/>
                  </a:cubicBezTo>
                  <a:cubicBezTo>
                    <a:pt x="62" y="112"/>
                    <a:pt x="63" y="112"/>
                    <a:pt x="63" y="112"/>
                  </a:cubicBezTo>
                  <a:cubicBezTo>
                    <a:pt x="64" y="113"/>
                    <a:pt x="66" y="113"/>
                    <a:pt x="67" y="114"/>
                  </a:cubicBezTo>
                  <a:cubicBezTo>
                    <a:pt x="69" y="114"/>
                    <a:pt x="71" y="114"/>
                    <a:pt x="72" y="115"/>
                  </a:cubicBezTo>
                  <a:cubicBezTo>
                    <a:pt x="73" y="116"/>
                    <a:pt x="74" y="117"/>
                    <a:pt x="74" y="118"/>
                  </a:cubicBezTo>
                  <a:cubicBezTo>
                    <a:pt x="75" y="120"/>
                    <a:pt x="76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81" y="119"/>
                    <a:pt x="85" y="118"/>
                    <a:pt x="87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90" y="119"/>
                    <a:pt x="91" y="120"/>
                    <a:pt x="93" y="121"/>
                  </a:cubicBezTo>
                  <a:cubicBezTo>
                    <a:pt x="94" y="122"/>
                    <a:pt x="95" y="122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7" y="123"/>
                    <a:pt x="100" y="124"/>
                    <a:pt x="102" y="124"/>
                  </a:cubicBezTo>
                  <a:cubicBezTo>
                    <a:pt x="104" y="124"/>
                    <a:pt x="106" y="123"/>
                    <a:pt x="106" y="123"/>
                  </a:cubicBezTo>
                  <a:cubicBezTo>
                    <a:pt x="107" y="123"/>
                    <a:pt x="108" y="122"/>
                    <a:pt x="109" y="121"/>
                  </a:cubicBezTo>
                  <a:cubicBezTo>
                    <a:pt x="111" y="119"/>
                    <a:pt x="113" y="117"/>
                    <a:pt x="115" y="118"/>
                  </a:cubicBezTo>
                  <a:cubicBezTo>
                    <a:pt x="116" y="118"/>
                    <a:pt x="119" y="118"/>
                    <a:pt x="121" y="117"/>
                  </a:cubicBezTo>
                  <a:cubicBezTo>
                    <a:pt x="122" y="117"/>
                    <a:pt x="124" y="117"/>
                    <a:pt x="125" y="117"/>
                  </a:cubicBezTo>
                  <a:cubicBezTo>
                    <a:pt x="128" y="117"/>
                    <a:pt x="129" y="118"/>
                    <a:pt x="130" y="118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2" y="119"/>
                    <a:pt x="135" y="120"/>
                    <a:pt x="137" y="120"/>
                  </a:cubicBezTo>
                  <a:cubicBezTo>
                    <a:pt x="138" y="120"/>
                    <a:pt x="138" y="120"/>
                    <a:pt x="139" y="120"/>
                  </a:cubicBezTo>
                  <a:cubicBezTo>
                    <a:pt x="140" y="120"/>
                    <a:pt x="141" y="118"/>
                    <a:pt x="143" y="117"/>
                  </a:cubicBezTo>
                  <a:cubicBezTo>
                    <a:pt x="144" y="115"/>
                    <a:pt x="145" y="113"/>
                    <a:pt x="147" y="113"/>
                  </a:cubicBezTo>
                  <a:cubicBezTo>
                    <a:pt x="147" y="113"/>
                    <a:pt x="147" y="113"/>
                    <a:pt x="148" y="113"/>
                  </a:cubicBezTo>
                  <a:cubicBezTo>
                    <a:pt x="148" y="112"/>
                    <a:pt x="148" y="111"/>
                    <a:pt x="148" y="110"/>
                  </a:cubicBezTo>
                  <a:cubicBezTo>
                    <a:pt x="148" y="107"/>
                    <a:pt x="148" y="106"/>
                    <a:pt x="149" y="105"/>
                  </a:cubicBezTo>
                  <a:cubicBezTo>
                    <a:pt x="149" y="104"/>
                    <a:pt x="150" y="103"/>
                    <a:pt x="150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26"/>
            <p:cNvSpPr>
              <a:spLocks noEditPoints="1"/>
            </p:cNvSpPr>
            <p:nvPr/>
          </p:nvSpPr>
          <p:spPr bwMode="auto">
            <a:xfrm>
              <a:off x="14303375" y="5292725"/>
              <a:ext cx="2428875" cy="1106488"/>
            </a:xfrm>
            <a:custGeom>
              <a:avLst/>
              <a:gdLst>
                <a:gd name="T0" fmla="*/ 26 w 457"/>
                <a:gd name="T1" fmla="*/ 130 h 211"/>
                <a:gd name="T2" fmla="*/ 57 w 457"/>
                <a:gd name="T3" fmla="*/ 124 h 211"/>
                <a:gd name="T4" fmla="*/ 76 w 457"/>
                <a:gd name="T5" fmla="*/ 144 h 211"/>
                <a:gd name="T6" fmla="*/ 51 w 457"/>
                <a:gd name="T7" fmla="*/ 152 h 211"/>
                <a:gd name="T8" fmla="*/ 42 w 457"/>
                <a:gd name="T9" fmla="*/ 161 h 211"/>
                <a:gd name="T10" fmla="*/ 63 w 457"/>
                <a:gd name="T11" fmla="*/ 183 h 211"/>
                <a:gd name="T12" fmla="*/ 72 w 457"/>
                <a:gd name="T13" fmla="*/ 200 h 211"/>
                <a:gd name="T14" fmla="*/ 72 w 457"/>
                <a:gd name="T15" fmla="*/ 192 h 211"/>
                <a:gd name="T16" fmla="*/ 105 w 457"/>
                <a:gd name="T17" fmla="*/ 201 h 211"/>
                <a:gd name="T18" fmla="*/ 142 w 457"/>
                <a:gd name="T19" fmla="*/ 139 h 211"/>
                <a:gd name="T20" fmla="*/ 155 w 457"/>
                <a:gd name="T21" fmla="*/ 143 h 211"/>
                <a:gd name="T22" fmla="*/ 165 w 457"/>
                <a:gd name="T23" fmla="*/ 161 h 211"/>
                <a:gd name="T24" fmla="*/ 171 w 457"/>
                <a:gd name="T25" fmla="*/ 167 h 211"/>
                <a:gd name="T26" fmla="*/ 176 w 457"/>
                <a:gd name="T27" fmla="*/ 173 h 211"/>
                <a:gd name="T28" fmla="*/ 190 w 457"/>
                <a:gd name="T29" fmla="*/ 171 h 211"/>
                <a:gd name="T30" fmla="*/ 228 w 457"/>
                <a:gd name="T31" fmla="*/ 196 h 211"/>
                <a:gd name="T32" fmla="*/ 253 w 457"/>
                <a:gd name="T33" fmla="*/ 208 h 211"/>
                <a:gd name="T34" fmla="*/ 271 w 457"/>
                <a:gd name="T35" fmla="*/ 198 h 211"/>
                <a:gd name="T36" fmla="*/ 273 w 457"/>
                <a:gd name="T37" fmla="*/ 195 h 211"/>
                <a:gd name="T38" fmla="*/ 275 w 457"/>
                <a:gd name="T39" fmla="*/ 193 h 211"/>
                <a:gd name="T40" fmla="*/ 289 w 457"/>
                <a:gd name="T41" fmla="*/ 182 h 211"/>
                <a:gd name="T42" fmla="*/ 321 w 457"/>
                <a:gd name="T43" fmla="*/ 178 h 211"/>
                <a:gd name="T44" fmla="*/ 370 w 457"/>
                <a:gd name="T45" fmla="*/ 184 h 211"/>
                <a:gd name="T46" fmla="*/ 383 w 457"/>
                <a:gd name="T47" fmla="*/ 189 h 211"/>
                <a:gd name="T48" fmla="*/ 384 w 457"/>
                <a:gd name="T49" fmla="*/ 166 h 211"/>
                <a:gd name="T50" fmla="*/ 401 w 457"/>
                <a:gd name="T51" fmla="*/ 149 h 211"/>
                <a:gd name="T52" fmla="*/ 417 w 457"/>
                <a:gd name="T53" fmla="*/ 121 h 211"/>
                <a:gd name="T54" fmla="*/ 437 w 457"/>
                <a:gd name="T55" fmla="*/ 124 h 211"/>
                <a:gd name="T56" fmla="*/ 453 w 457"/>
                <a:gd name="T57" fmla="*/ 98 h 211"/>
                <a:gd name="T58" fmla="*/ 455 w 457"/>
                <a:gd name="T59" fmla="*/ 86 h 211"/>
                <a:gd name="T60" fmla="*/ 427 w 457"/>
                <a:gd name="T61" fmla="*/ 73 h 211"/>
                <a:gd name="T62" fmla="*/ 401 w 457"/>
                <a:gd name="T63" fmla="*/ 70 h 211"/>
                <a:gd name="T64" fmla="*/ 383 w 457"/>
                <a:gd name="T65" fmla="*/ 70 h 211"/>
                <a:gd name="T66" fmla="*/ 344 w 457"/>
                <a:gd name="T67" fmla="*/ 21 h 211"/>
                <a:gd name="T68" fmla="*/ 325 w 457"/>
                <a:gd name="T69" fmla="*/ 24 h 211"/>
                <a:gd name="T70" fmla="*/ 307 w 457"/>
                <a:gd name="T71" fmla="*/ 27 h 211"/>
                <a:gd name="T72" fmla="*/ 303 w 457"/>
                <a:gd name="T73" fmla="*/ 19 h 211"/>
                <a:gd name="T74" fmla="*/ 300 w 457"/>
                <a:gd name="T75" fmla="*/ 22 h 211"/>
                <a:gd name="T76" fmla="*/ 298 w 457"/>
                <a:gd name="T77" fmla="*/ 21 h 211"/>
                <a:gd name="T78" fmla="*/ 283 w 457"/>
                <a:gd name="T79" fmla="*/ 18 h 211"/>
                <a:gd name="T80" fmla="*/ 276 w 457"/>
                <a:gd name="T81" fmla="*/ 1 h 211"/>
                <a:gd name="T82" fmla="*/ 237 w 457"/>
                <a:gd name="T83" fmla="*/ 9 h 211"/>
                <a:gd name="T84" fmla="*/ 183 w 457"/>
                <a:gd name="T85" fmla="*/ 20 h 211"/>
                <a:gd name="T86" fmla="*/ 169 w 457"/>
                <a:gd name="T87" fmla="*/ 22 h 211"/>
                <a:gd name="T88" fmla="*/ 171 w 457"/>
                <a:gd name="T89" fmla="*/ 37 h 211"/>
                <a:gd name="T90" fmla="*/ 159 w 457"/>
                <a:gd name="T91" fmla="*/ 51 h 211"/>
                <a:gd name="T92" fmla="*/ 165 w 457"/>
                <a:gd name="T93" fmla="*/ 72 h 211"/>
                <a:gd name="T94" fmla="*/ 150 w 457"/>
                <a:gd name="T95" fmla="*/ 72 h 211"/>
                <a:gd name="T96" fmla="*/ 122 w 457"/>
                <a:gd name="T97" fmla="*/ 66 h 211"/>
                <a:gd name="T98" fmla="*/ 100 w 457"/>
                <a:gd name="T99" fmla="*/ 70 h 211"/>
                <a:gd name="T100" fmla="*/ 91 w 457"/>
                <a:gd name="T101" fmla="*/ 71 h 211"/>
                <a:gd name="T102" fmla="*/ 82 w 457"/>
                <a:gd name="T103" fmla="*/ 61 h 211"/>
                <a:gd name="T104" fmla="*/ 59 w 457"/>
                <a:gd name="T105" fmla="*/ 59 h 211"/>
                <a:gd name="T106" fmla="*/ 45 w 457"/>
                <a:gd name="T107" fmla="*/ 60 h 211"/>
                <a:gd name="T108" fmla="*/ 26 w 457"/>
                <a:gd name="T109" fmla="*/ 75 h 211"/>
                <a:gd name="T110" fmla="*/ 18 w 457"/>
                <a:gd name="T111" fmla="*/ 79 h 211"/>
                <a:gd name="T112" fmla="*/ 4 w 457"/>
                <a:gd name="T113" fmla="*/ 86 h 211"/>
                <a:gd name="T114" fmla="*/ 1 w 457"/>
                <a:gd name="T115" fmla="*/ 101 h 211"/>
                <a:gd name="T116" fmla="*/ 15 w 457"/>
                <a:gd name="T117" fmla="*/ 111 h 211"/>
                <a:gd name="T118" fmla="*/ 313 w 457"/>
                <a:gd name="T119" fmla="*/ 133 h 211"/>
                <a:gd name="T120" fmla="*/ 373 w 457"/>
                <a:gd name="T121" fmla="*/ 129 h 211"/>
                <a:gd name="T122" fmla="*/ 315 w 457"/>
                <a:gd name="T123" fmla="*/ 154 h 211"/>
                <a:gd name="T124" fmla="*/ 171 w 457"/>
                <a:gd name="T125" fmla="*/ 1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7" h="211">
                  <a:moveTo>
                    <a:pt x="25" y="128"/>
                  </a:move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9"/>
                    <a:pt x="26" y="130"/>
                  </a:cubicBezTo>
                  <a:cubicBezTo>
                    <a:pt x="27" y="131"/>
                    <a:pt x="27" y="131"/>
                    <a:pt x="28" y="131"/>
                  </a:cubicBezTo>
                  <a:cubicBezTo>
                    <a:pt x="28" y="131"/>
                    <a:pt x="29" y="131"/>
                    <a:pt x="29" y="132"/>
                  </a:cubicBezTo>
                  <a:cubicBezTo>
                    <a:pt x="30" y="132"/>
                    <a:pt x="30" y="132"/>
                    <a:pt x="31" y="133"/>
                  </a:cubicBezTo>
                  <a:cubicBezTo>
                    <a:pt x="31" y="132"/>
                    <a:pt x="32" y="132"/>
                    <a:pt x="32" y="132"/>
                  </a:cubicBezTo>
                  <a:cubicBezTo>
                    <a:pt x="37" y="128"/>
                    <a:pt x="45" y="123"/>
                    <a:pt x="53" y="123"/>
                  </a:cubicBezTo>
                  <a:cubicBezTo>
                    <a:pt x="54" y="123"/>
                    <a:pt x="56" y="124"/>
                    <a:pt x="57" y="124"/>
                  </a:cubicBezTo>
                  <a:cubicBezTo>
                    <a:pt x="59" y="124"/>
                    <a:pt x="61" y="125"/>
                    <a:pt x="63" y="125"/>
                  </a:cubicBezTo>
                  <a:cubicBezTo>
                    <a:pt x="64" y="125"/>
                    <a:pt x="64" y="125"/>
                    <a:pt x="65" y="125"/>
                  </a:cubicBezTo>
                  <a:cubicBezTo>
                    <a:pt x="66" y="125"/>
                    <a:pt x="66" y="125"/>
                    <a:pt x="67" y="125"/>
                  </a:cubicBezTo>
                  <a:cubicBezTo>
                    <a:pt x="70" y="125"/>
                    <a:pt x="73" y="125"/>
                    <a:pt x="75" y="128"/>
                  </a:cubicBezTo>
                  <a:cubicBezTo>
                    <a:pt x="77" y="131"/>
                    <a:pt x="77" y="135"/>
                    <a:pt x="76" y="139"/>
                  </a:cubicBezTo>
                  <a:cubicBezTo>
                    <a:pt x="76" y="141"/>
                    <a:pt x="76" y="143"/>
                    <a:pt x="76" y="144"/>
                  </a:cubicBezTo>
                  <a:cubicBezTo>
                    <a:pt x="77" y="146"/>
                    <a:pt x="76" y="146"/>
                    <a:pt x="76" y="147"/>
                  </a:cubicBezTo>
                  <a:cubicBezTo>
                    <a:pt x="75" y="148"/>
                    <a:pt x="73" y="149"/>
                    <a:pt x="69" y="149"/>
                  </a:cubicBezTo>
                  <a:cubicBezTo>
                    <a:pt x="67" y="149"/>
                    <a:pt x="66" y="149"/>
                    <a:pt x="64" y="149"/>
                  </a:cubicBezTo>
                  <a:cubicBezTo>
                    <a:pt x="64" y="149"/>
                    <a:pt x="63" y="149"/>
                    <a:pt x="63" y="149"/>
                  </a:cubicBezTo>
                  <a:cubicBezTo>
                    <a:pt x="58" y="149"/>
                    <a:pt x="52" y="150"/>
                    <a:pt x="51" y="152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3" y="156"/>
                    <a:pt x="54" y="159"/>
                    <a:pt x="53" y="160"/>
                  </a:cubicBezTo>
                  <a:cubicBezTo>
                    <a:pt x="53" y="161"/>
                    <a:pt x="52" y="161"/>
                    <a:pt x="51" y="161"/>
                  </a:cubicBezTo>
                  <a:cubicBezTo>
                    <a:pt x="51" y="161"/>
                    <a:pt x="50" y="161"/>
                    <a:pt x="48" y="160"/>
                  </a:cubicBezTo>
                  <a:cubicBezTo>
                    <a:pt x="47" y="159"/>
                    <a:pt x="46" y="159"/>
                    <a:pt x="45" y="159"/>
                  </a:cubicBezTo>
                  <a:cubicBezTo>
                    <a:pt x="43" y="159"/>
                    <a:pt x="42" y="160"/>
                    <a:pt x="42" y="161"/>
                  </a:cubicBezTo>
                  <a:cubicBezTo>
                    <a:pt x="42" y="162"/>
                    <a:pt x="42" y="162"/>
                    <a:pt x="43" y="162"/>
                  </a:cubicBezTo>
                  <a:cubicBezTo>
                    <a:pt x="47" y="162"/>
                    <a:pt x="53" y="167"/>
                    <a:pt x="53" y="170"/>
                  </a:cubicBezTo>
                  <a:cubicBezTo>
                    <a:pt x="53" y="176"/>
                    <a:pt x="54" y="178"/>
                    <a:pt x="55" y="178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57" y="177"/>
                    <a:pt x="58" y="179"/>
                    <a:pt x="59" y="180"/>
                  </a:cubicBezTo>
                  <a:cubicBezTo>
                    <a:pt x="60" y="181"/>
                    <a:pt x="61" y="183"/>
                    <a:pt x="63" y="183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7" y="182"/>
                    <a:pt x="70" y="183"/>
                    <a:pt x="71" y="185"/>
                  </a:cubicBezTo>
                  <a:cubicBezTo>
                    <a:pt x="71" y="186"/>
                    <a:pt x="71" y="188"/>
                    <a:pt x="69" y="190"/>
                  </a:cubicBezTo>
                  <a:cubicBezTo>
                    <a:pt x="68" y="191"/>
                    <a:pt x="68" y="193"/>
                    <a:pt x="69" y="196"/>
                  </a:cubicBezTo>
                  <a:cubicBezTo>
                    <a:pt x="70" y="199"/>
                    <a:pt x="71" y="201"/>
                    <a:pt x="72" y="202"/>
                  </a:cubicBezTo>
                  <a:cubicBezTo>
                    <a:pt x="72" y="201"/>
                    <a:pt x="72" y="201"/>
                    <a:pt x="72" y="200"/>
                  </a:cubicBezTo>
                  <a:cubicBezTo>
                    <a:pt x="72" y="198"/>
                    <a:pt x="72" y="197"/>
                    <a:pt x="73" y="195"/>
                  </a:cubicBezTo>
                  <a:cubicBezTo>
                    <a:pt x="73" y="195"/>
                    <a:pt x="72" y="195"/>
                    <a:pt x="72" y="195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2" y="194"/>
                    <a:pt x="72" y="194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2"/>
                  </a:cubicBezTo>
                  <a:cubicBezTo>
                    <a:pt x="72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1"/>
                  </a:cubicBezTo>
                  <a:cubicBezTo>
                    <a:pt x="75" y="188"/>
                    <a:pt x="81" y="188"/>
                    <a:pt x="85" y="188"/>
                  </a:cubicBezTo>
                  <a:cubicBezTo>
                    <a:pt x="89" y="188"/>
                    <a:pt x="96" y="194"/>
                    <a:pt x="100" y="199"/>
                  </a:cubicBezTo>
                  <a:cubicBezTo>
                    <a:pt x="101" y="201"/>
                    <a:pt x="103" y="202"/>
                    <a:pt x="104" y="202"/>
                  </a:cubicBezTo>
                  <a:cubicBezTo>
                    <a:pt x="104" y="202"/>
                    <a:pt x="105" y="202"/>
                    <a:pt x="105" y="201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6" y="201"/>
                    <a:pt x="106" y="201"/>
                    <a:pt x="106" y="201"/>
                  </a:cubicBezTo>
                  <a:cubicBezTo>
                    <a:pt x="107" y="151"/>
                    <a:pt x="107" y="151"/>
                    <a:pt x="107" y="151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43"/>
                    <a:pt x="137" y="142"/>
                    <a:pt x="137" y="142"/>
                  </a:cubicBezTo>
                  <a:cubicBezTo>
                    <a:pt x="138" y="140"/>
                    <a:pt x="140" y="139"/>
                    <a:pt x="142" y="139"/>
                  </a:cubicBezTo>
                  <a:cubicBezTo>
                    <a:pt x="145" y="139"/>
                    <a:pt x="147" y="140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9" y="139"/>
                    <a:pt x="150" y="136"/>
                    <a:pt x="153" y="136"/>
                  </a:cubicBezTo>
                  <a:cubicBezTo>
                    <a:pt x="154" y="136"/>
                    <a:pt x="155" y="137"/>
                    <a:pt x="155" y="137"/>
                  </a:cubicBezTo>
                  <a:cubicBezTo>
                    <a:pt x="156" y="138"/>
                    <a:pt x="156" y="140"/>
                    <a:pt x="156" y="141"/>
                  </a:cubicBezTo>
                  <a:cubicBezTo>
                    <a:pt x="155" y="142"/>
                    <a:pt x="155" y="143"/>
                    <a:pt x="155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7" y="143"/>
                    <a:pt x="158" y="144"/>
                    <a:pt x="159" y="145"/>
                  </a:cubicBezTo>
                  <a:cubicBezTo>
                    <a:pt x="162" y="148"/>
                    <a:pt x="164" y="154"/>
                    <a:pt x="163" y="158"/>
                  </a:cubicBezTo>
                  <a:cubicBezTo>
                    <a:pt x="163" y="158"/>
                    <a:pt x="163" y="159"/>
                    <a:pt x="163" y="159"/>
                  </a:cubicBezTo>
                  <a:cubicBezTo>
                    <a:pt x="164" y="159"/>
                    <a:pt x="164" y="159"/>
                    <a:pt x="164" y="160"/>
                  </a:cubicBezTo>
                  <a:cubicBezTo>
                    <a:pt x="165" y="160"/>
                    <a:pt x="165" y="160"/>
                    <a:pt x="165" y="161"/>
                  </a:cubicBezTo>
                  <a:cubicBezTo>
                    <a:pt x="166" y="161"/>
                    <a:pt x="166" y="161"/>
                    <a:pt x="166" y="162"/>
                  </a:cubicBezTo>
                  <a:cubicBezTo>
                    <a:pt x="167" y="162"/>
                    <a:pt x="167" y="162"/>
                    <a:pt x="167" y="163"/>
                  </a:cubicBezTo>
                  <a:cubicBezTo>
                    <a:pt x="168" y="163"/>
                    <a:pt x="168" y="163"/>
                    <a:pt x="168" y="164"/>
                  </a:cubicBezTo>
                  <a:cubicBezTo>
                    <a:pt x="169" y="164"/>
                    <a:pt x="169" y="164"/>
                    <a:pt x="169" y="165"/>
                  </a:cubicBezTo>
                  <a:cubicBezTo>
                    <a:pt x="170" y="165"/>
                    <a:pt x="170" y="165"/>
                    <a:pt x="170" y="166"/>
                  </a:cubicBezTo>
                  <a:cubicBezTo>
                    <a:pt x="171" y="166"/>
                    <a:pt x="171" y="167"/>
                    <a:pt x="171" y="167"/>
                  </a:cubicBezTo>
                  <a:cubicBezTo>
                    <a:pt x="172" y="167"/>
                    <a:pt x="172" y="168"/>
                    <a:pt x="172" y="168"/>
                  </a:cubicBezTo>
                  <a:cubicBezTo>
                    <a:pt x="173" y="168"/>
                    <a:pt x="173" y="169"/>
                    <a:pt x="173" y="169"/>
                  </a:cubicBezTo>
                  <a:cubicBezTo>
                    <a:pt x="173" y="169"/>
                    <a:pt x="174" y="170"/>
                    <a:pt x="174" y="170"/>
                  </a:cubicBezTo>
                  <a:cubicBezTo>
                    <a:pt x="174" y="170"/>
                    <a:pt x="174" y="171"/>
                    <a:pt x="175" y="171"/>
                  </a:cubicBezTo>
                  <a:cubicBezTo>
                    <a:pt x="175" y="171"/>
                    <a:pt x="175" y="171"/>
                    <a:pt x="175" y="172"/>
                  </a:cubicBezTo>
                  <a:cubicBezTo>
                    <a:pt x="175" y="172"/>
                    <a:pt x="176" y="172"/>
                    <a:pt x="176" y="173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6" y="173"/>
                    <a:pt x="176" y="173"/>
                    <a:pt x="177" y="173"/>
                  </a:cubicBezTo>
                  <a:cubicBezTo>
                    <a:pt x="179" y="173"/>
                    <a:pt x="181" y="172"/>
                    <a:pt x="183" y="172"/>
                  </a:cubicBezTo>
                  <a:cubicBezTo>
                    <a:pt x="185" y="171"/>
                    <a:pt x="187" y="171"/>
                    <a:pt x="189" y="17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90" y="171"/>
                    <a:pt x="190" y="171"/>
                  </a:cubicBezTo>
                  <a:cubicBezTo>
                    <a:pt x="191" y="172"/>
                    <a:pt x="197" y="172"/>
                    <a:pt x="212" y="172"/>
                  </a:cubicBezTo>
                  <a:cubicBezTo>
                    <a:pt x="214" y="172"/>
                    <a:pt x="216" y="174"/>
                    <a:pt x="217" y="176"/>
                  </a:cubicBezTo>
                  <a:cubicBezTo>
                    <a:pt x="219" y="177"/>
                    <a:pt x="220" y="178"/>
                    <a:pt x="221" y="179"/>
                  </a:cubicBezTo>
                  <a:cubicBezTo>
                    <a:pt x="225" y="180"/>
                    <a:pt x="225" y="184"/>
                    <a:pt x="225" y="187"/>
                  </a:cubicBezTo>
                  <a:cubicBezTo>
                    <a:pt x="225" y="188"/>
                    <a:pt x="225" y="189"/>
                    <a:pt x="225" y="190"/>
                  </a:cubicBezTo>
                  <a:cubicBezTo>
                    <a:pt x="225" y="192"/>
                    <a:pt x="226" y="194"/>
                    <a:pt x="228" y="196"/>
                  </a:cubicBezTo>
                  <a:cubicBezTo>
                    <a:pt x="229" y="198"/>
                    <a:pt x="231" y="200"/>
                    <a:pt x="231" y="202"/>
                  </a:cubicBezTo>
                  <a:cubicBezTo>
                    <a:pt x="231" y="203"/>
                    <a:pt x="233" y="203"/>
                    <a:pt x="236" y="203"/>
                  </a:cubicBezTo>
                  <a:cubicBezTo>
                    <a:pt x="237" y="203"/>
                    <a:pt x="239" y="203"/>
                    <a:pt x="240" y="204"/>
                  </a:cubicBezTo>
                  <a:cubicBezTo>
                    <a:pt x="244" y="205"/>
                    <a:pt x="250" y="206"/>
                    <a:pt x="250" y="210"/>
                  </a:cubicBezTo>
                  <a:cubicBezTo>
                    <a:pt x="250" y="211"/>
                    <a:pt x="251" y="211"/>
                    <a:pt x="251" y="211"/>
                  </a:cubicBezTo>
                  <a:cubicBezTo>
                    <a:pt x="252" y="211"/>
                    <a:pt x="253" y="210"/>
                    <a:pt x="253" y="208"/>
                  </a:cubicBezTo>
                  <a:cubicBezTo>
                    <a:pt x="254" y="205"/>
                    <a:pt x="259" y="202"/>
                    <a:pt x="266" y="199"/>
                  </a:cubicBezTo>
                  <a:cubicBezTo>
                    <a:pt x="266" y="199"/>
                    <a:pt x="267" y="198"/>
                    <a:pt x="268" y="198"/>
                  </a:cubicBezTo>
                  <a:cubicBezTo>
                    <a:pt x="268" y="198"/>
                    <a:pt x="268" y="198"/>
                    <a:pt x="269" y="198"/>
                  </a:cubicBezTo>
                  <a:cubicBezTo>
                    <a:pt x="269" y="198"/>
                    <a:pt x="270" y="198"/>
                    <a:pt x="270" y="198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1" y="198"/>
                    <a:pt x="271" y="198"/>
                    <a:pt x="271" y="198"/>
                  </a:cubicBezTo>
                  <a:cubicBezTo>
                    <a:pt x="271" y="198"/>
                    <a:pt x="272" y="198"/>
                    <a:pt x="272" y="198"/>
                  </a:cubicBezTo>
                  <a:cubicBezTo>
                    <a:pt x="272" y="198"/>
                    <a:pt x="272" y="198"/>
                    <a:pt x="272" y="198"/>
                  </a:cubicBezTo>
                  <a:cubicBezTo>
                    <a:pt x="272" y="197"/>
                    <a:pt x="272" y="197"/>
                    <a:pt x="272" y="197"/>
                  </a:cubicBezTo>
                  <a:cubicBezTo>
                    <a:pt x="273" y="196"/>
                    <a:pt x="273" y="196"/>
                    <a:pt x="273" y="196"/>
                  </a:cubicBezTo>
                  <a:cubicBezTo>
                    <a:pt x="273" y="196"/>
                    <a:pt x="273" y="195"/>
                    <a:pt x="273" y="195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3"/>
                    <a:pt x="274" y="193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3"/>
                    <a:pt x="274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6" y="192"/>
                  </a:cubicBezTo>
                  <a:cubicBezTo>
                    <a:pt x="278" y="191"/>
                    <a:pt x="282" y="188"/>
                    <a:pt x="282" y="185"/>
                  </a:cubicBezTo>
                  <a:cubicBezTo>
                    <a:pt x="282" y="183"/>
                    <a:pt x="285" y="182"/>
                    <a:pt x="289" y="182"/>
                  </a:cubicBezTo>
                  <a:cubicBezTo>
                    <a:pt x="292" y="182"/>
                    <a:pt x="296" y="183"/>
                    <a:pt x="299" y="184"/>
                  </a:cubicBezTo>
                  <a:cubicBezTo>
                    <a:pt x="301" y="185"/>
                    <a:pt x="303" y="186"/>
                    <a:pt x="305" y="186"/>
                  </a:cubicBezTo>
                  <a:cubicBezTo>
                    <a:pt x="306" y="186"/>
                    <a:pt x="307" y="186"/>
                    <a:pt x="307" y="183"/>
                  </a:cubicBezTo>
                  <a:cubicBezTo>
                    <a:pt x="308" y="179"/>
                    <a:pt x="313" y="177"/>
                    <a:pt x="317" y="177"/>
                  </a:cubicBezTo>
                  <a:cubicBezTo>
                    <a:pt x="318" y="177"/>
                    <a:pt x="319" y="177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4" y="179"/>
                    <a:pt x="329" y="182"/>
                    <a:pt x="333" y="182"/>
                  </a:cubicBezTo>
                  <a:cubicBezTo>
                    <a:pt x="334" y="182"/>
                    <a:pt x="334" y="182"/>
                    <a:pt x="335" y="182"/>
                  </a:cubicBezTo>
                  <a:cubicBezTo>
                    <a:pt x="336" y="181"/>
                    <a:pt x="338" y="181"/>
                    <a:pt x="341" y="181"/>
                  </a:cubicBezTo>
                  <a:cubicBezTo>
                    <a:pt x="349" y="181"/>
                    <a:pt x="360" y="183"/>
                    <a:pt x="364" y="184"/>
                  </a:cubicBezTo>
                  <a:cubicBezTo>
                    <a:pt x="366" y="184"/>
                    <a:pt x="367" y="184"/>
                    <a:pt x="368" y="184"/>
                  </a:cubicBezTo>
                  <a:cubicBezTo>
                    <a:pt x="369" y="184"/>
                    <a:pt x="369" y="184"/>
                    <a:pt x="370" y="184"/>
                  </a:cubicBezTo>
                  <a:cubicBezTo>
                    <a:pt x="372" y="184"/>
                    <a:pt x="373" y="185"/>
                    <a:pt x="375" y="187"/>
                  </a:cubicBezTo>
                  <a:cubicBezTo>
                    <a:pt x="377" y="189"/>
                    <a:pt x="378" y="189"/>
                    <a:pt x="379" y="189"/>
                  </a:cubicBezTo>
                  <a:cubicBezTo>
                    <a:pt x="380" y="189"/>
                    <a:pt x="380" y="189"/>
                    <a:pt x="380" y="189"/>
                  </a:cubicBezTo>
                  <a:cubicBezTo>
                    <a:pt x="380" y="189"/>
                    <a:pt x="381" y="189"/>
                    <a:pt x="381" y="189"/>
                  </a:cubicBezTo>
                  <a:cubicBezTo>
                    <a:pt x="381" y="189"/>
                    <a:pt x="381" y="189"/>
                    <a:pt x="382" y="189"/>
                  </a:cubicBezTo>
                  <a:cubicBezTo>
                    <a:pt x="382" y="189"/>
                    <a:pt x="382" y="189"/>
                    <a:pt x="383" y="189"/>
                  </a:cubicBezTo>
                  <a:cubicBezTo>
                    <a:pt x="383" y="189"/>
                    <a:pt x="383" y="189"/>
                    <a:pt x="383" y="189"/>
                  </a:cubicBezTo>
                  <a:cubicBezTo>
                    <a:pt x="383" y="188"/>
                    <a:pt x="383" y="188"/>
                    <a:pt x="383" y="187"/>
                  </a:cubicBezTo>
                  <a:cubicBezTo>
                    <a:pt x="383" y="184"/>
                    <a:pt x="385" y="182"/>
                    <a:pt x="386" y="181"/>
                  </a:cubicBezTo>
                  <a:cubicBezTo>
                    <a:pt x="387" y="180"/>
                    <a:pt x="388" y="179"/>
                    <a:pt x="389" y="178"/>
                  </a:cubicBezTo>
                  <a:cubicBezTo>
                    <a:pt x="389" y="177"/>
                    <a:pt x="388" y="173"/>
                    <a:pt x="386" y="171"/>
                  </a:cubicBezTo>
                  <a:cubicBezTo>
                    <a:pt x="385" y="169"/>
                    <a:pt x="384" y="167"/>
                    <a:pt x="384" y="166"/>
                  </a:cubicBezTo>
                  <a:cubicBezTo>
                    <a:pt x="384" y="160"/>
                    <a:pt x="384" y="157"/>
                    <a:pt x="382" y="157"/>
                  </a:cubicBezTo>
                  <a:cubicBezTo>
                    <a:pt x="381" y="156"/>
                    <a:pt x="381" y="156"/>
                    <a:pt x="381" y="155"/>
                  </a:cubicBezTo>
                  <a:cubicBezTo>
                    <a:pt x="382" y="153"/>
                    <a:pt x="388" y="150"/>
                    <a:pt x="389" y="150"/>
                  </a:cubicBezTo>
                  <a:cubicBezTo>
                    <a:pt x="389" y="150"/>
                    <a:pt x="389" y="150"/>
                    <a:pt x="389" y="150"/>
                  </a:cubicBezTo>
                  <a:cubicBezTo>
                    <a:pt x="391" y="150"/>
                    <a:pt x="393" y="150"/>
                    <a:pt x="394" y="149"/>
                  </a:cubicBezTo>
                  <a:cubicBezTo>
                    <a:pt x="397" y="148"/>
                    <a:pt x="399" y="147"/>
                    <a:pt x="401" y="149"/>
                  </a:cubicBezTo>
                  <a:cubicBezTo>
                    <a:pt x="402" y="150"/>
                    <a:pt x="404" y="150"/>
                    <a:pt x="408" y="150"/>
                  </a:cubicBezTo>
                  <a:cubicBezTo>
                    <a:pt x="408" y="150"/>
                    <a:pt x="409" y="150"/>
                    <a:pt x="409" y="150"/>
                  </a:cubicBezTo>
                  <a:cubicBezTo>
                    <a:pt x="409" y="149"/>
                    <a:pt x="408" y="148"/>
                    <a:pt x="407" y="147"/>
                  </a:cubicBezTo>
                  <a:cubicBezTo>
                    <a:pt x="406" y="146"/>
                    <a:pt x="407" y="142"/>
                    <a:pt x="411" y="133"/>
                  </a:cubicBezTo>
                  <a:cubicBezTo>
                    <a:pt x="412" y="129"/>
                    <a:pt x="413" y="126"/>
                    <a:pt x="414" y="124"/>
                  </a:cubicBezTo>
                  <a:cubicBezTo>
                    <a:pt x="414" y="123"/>
                    <a:pt x="415" y="121"/>
                    <a:pt x="417" y="121"/>
                  </a:cubicBezTo>
                  <a:cubicBezTo>
                    <a:pt x="418" y="121"/>
                    <a:pt x="418" y="122"/>
                    <a:pt x="419" y="122"/>
                  </a:cubicBezTo>
                  <a:cubicBezTo>
                    <a:pt x="420" y="123"/>
                    <a:pt x="421" y="123"/>
                    <a:pt x="423" y="123"/>
                  </a:cubicBezTo>
                  <a:cubicBezTo>
                    <a:pt x="424" y="124"/>
                    <a:pt x="425" y="124"/>
                    <a:pt x="427" y="124"/>
                  </a:cubicBezTo>
                  <a:cubicBezTo>
                    <a:pt x="429" y="124"/>
                    <a:pt x="432" y="124"/>
                    <a:pt x="433" y="124"/>
                  </a:cubicBezTo>
                  <a:cubicBezTo>
                    <a:pt x="434" y="125"/>
                    <a:pt x="434" y="125"/>
                    <a:pt x="434" y="125"/>
                  </a:cubicBezTo>
                  <a:cubicBezTo>
                    <a:pt x="435" y="125"/>
                    <a:pt x="436" y="125"/>
                    <a:pt x="437" y="124"/>
                  </a:cubicBezTo>
                  <a:cubicBezTo>
                    <a:pt x="439" y="124"/>
                    <a:pt x="441" y="123"/>
                    <a:pt x="442" y="122"/>
                  </a:cubicBezTo>
                  <a:cubicBezTo>
                    <a:pt x="442" y="121"/>
                    <a:pt x="442" y="121"/>
                    <a:pt x="443" y="121"/>
                  </a:cubicBezTo>
                  <a:cubicBezTo>
                    <a:pt x="443" y="120"/>
                    <a:pt x="443" y="120"/>
                    <a:pt x="442" y="119"/>
                  </a:cubicBezTo>
                  <a:cubicBezTo>
                    <a:pt x="442" y="117"/>
                    <a:pt x="441" y="116"/>
                    <a:pt x="441" y="112"/>
                  </a:cubicBezTo>
                  <a:cubicBezTo>
                    <a:pt x="441" y="106"/>
                    <a:pt x="445" y="103"/>
                    <a:pt x="449" y="103"/>
                  </a:cubicBezTo>
                  <a:cubicBezTo>
                    <a:pt x="453" y="103"/>
                    <a:pt x="453" y="99"/>
                    <a:pt x="453" y="98"/>
                  </a:cubicBezTo>
                  <a:cubicBezTo>
                    <a:pt x="453" y="96"/>
                    <a:pt x="454" y="95"/>
                    <a:pt x="455" y="93"/>
                  </a:cubicBezTo>
                  <a:cubicBezTo>
                    <a:pt x="455" y="93"/>
                    <a:pt x="456" y="93"/>
                    <a:pt x="456" y="92"/>
                  </a:cubicBezTo>
                  <a:cubicBezTo>
                    <a:pt x="456" y="92"/>
                    <a:pt x="456" y="92"/>
                    <a:pt x="456" y="92"/>
                  </a:cubicBezTo>
                  <a:cubicBezTo>
                    <a:pt x="457" y="91"/>
                    <a:pt x="457" y="91"/>
                    <a:pt x="457" y="91"/>
                  </a:cubicBezTo>
                  <a:cubicBezTo>
                    <a:pt x="456" y="89"/>
                    <a:pt x="455" y="88"/>
                    <a:pt x="455" y="86"/>
                  </a:cubicBezTo>
                  <a:cubicBezTo>
                    <a:pt x="455" y="86"/>
                    <a:pt x="455" y="86"/>
                    <a:pt x="455" y="86"/>
                  </a:cubicBezTo>
                  <a:cubicBezTo>
                    <a:pt x="454" y="86"/>
                    <a:pt x="454" y="86"/>
                    <a:pt x="454" y="86"/>
                  </a:cubicBezTo>
                  <a:cubicBezTo>
                    <a:pt x="454" y="86"/>
                    <a:pt x="453" y="86"/>
                    <a:pt x="452" y="87"/>
                  </a:cubicBezTo>
                  <a:cubicBezTo>
                    <a:pt x="450" y="88"/>
                    <a:pt x="444" y="89"/>
                    <a:pt x="443" y="89"/>
                  </a:cubicBezTo>
                  <a:cubicBezTo>
                    <a:pt x="440" y="89"/>
                    <a:pt x="436" y="86"/>
                    <a:pt x="436" y="83"/>
                  </a:cubicBezTo>
                  <a:cubicBezTo>
                    <a:pt x="436" y="81"/>
                    <a:pt x="435" y="80"/>
                    <a:pt x="435" y="80"/>
                  </a:cubicBezTo>
                  <a:cubicBezTo>
                    <a:pt x="433" y="80"/>
                    <a:pt x="429" y="79"/>
                    <a:pt x="427" y="73"/>
                  </a:cubicBezTo>
                  <a:cubicBezTo>
                    <a:pt x="425" y="70"/>
                    <a:pt x="423" y="69"/>
                    <a:pt x="422" y="69"/>
                  </a:cubicBezTo>
                  <a:cubicBezTo>
                    <a:pt x="421" y="68"/>
                    <a:pt x="420" y="68"/>
                    <a:pt x="420" y="68"/>
                  </a:cubicBezTo>
                  <a:cubicBezTo>
                    <a:pt x="420" y="68"/>
                    <a:pt x="419" y="68"/>
                    <a:pt x="419" y="68"/>
                  </a:cubicBezTo>
                  <a:cubicBezTo>
                    <a:pt x="417" y="68"/>
                    <a:pt x="414" y="69"/>
                    <a:pt x="412" y="70"/>
                  </a:cubicBezTo>
                  <a:cubicBezTo>
                    <a:pt x="411" y="70"/>
                    <a:pt x="410" y="71"/>
                    <a:pt x="409" y="71"/>
                  </a:cubicBezTo>
                  <a:cubicBezTo>
                    <a:pt x="407" y="72"/>
                    <a:pt x="404" y="71"/>
                    <a:pt x="401" y="70"/>
                  </a:cubicBezTo>
                  <a:cubicBezTo>
                    <a:pt x="400" y="70"/>
                    <a:pt x="399" y="70"/>
                    <a:pt x="398" y="69"/>
                  </a:cubicBezTo>
                  <a:cubicBezTo>
                    <a:pt x="396" y="69"/>
                    <a:pt x="394" y="67"/>
                    <a:pt x="393" y="66"/>
                  </a:cubicBezTo>
                  <a:cubicBezTo>
                    <a:pt x="392" y="64"/>
                    <a:pt x="391" y="63"/>
                    <a:pt x="390" y="63"/>
                  </a:cubicBezTo>
                  <a:cubicBezTo>
                    <a:pt x="390" y="63"/>
                    <a:pt x="390" y="63"/>
                    <a:pt x="389" y="63"/>
                  </a:cubicBezTo>
                  <a:cubicBezTo>
                    <a:pt x="388" y="63"/>
                    <a:pt x="387" y="65"/>
                    <a:pt x="387" y="67"/>
                  </a:cubicBezTo>
                  <a:cubicBezTo>
                    <a:pt x="386" y="68"/>
                    <a:pt x="385" y="70"/>
                    <a:pt x="383" y="70"/>
                  </a:cubicBezTo>
                  <a:cubicBezTo>
                    <a:pt x="381" y="70"/>
                    <a:pt x="379" y="67"/>
                    <a:pt x="376" y="60"/>
                  </a:cubicBezTo>
                  <a:cubicBezTo>
                    <a:pt x="374" y="57"/>
                    <a:pt x="372" y="53"/>
                    <a:pt x="370" y="50"/>
                  </a:cubicBezTo>
                  <a:cubicBezTo>
                    <a:pt x="370" y="49"/>
                    <a:pt x="369" y="48"/>
                    <a:pt x="368" y="47"/>
                  </a:cubicBezTo>
                  <a:cubicBezTo>
                    <a:pt x="364" y="40"/>
                    <a:pt x="358" y="31"/>
                    <a:pt x="352" y="27"/>
                  </a:cubicBezTo>
                  <a:cubicBezTo>
                    <a:pt x="351" y="26"/>
                    <a:pt x="351" y="26"/>
                    <a:pt x="350" y="26"/>
                  </a:cubicBezTo>
                  <a:cubicBezTo>
                    <a:pt x="347" y="24"/>
                    <a:pt x="345" y="23"/>
                    <a:pt x="344" y="21"/>
                  </a:cubicBezTo>
                  <a:cubicBezTo>
                    <a:pt x="344" y="19"/>
                    <a:pt x="344" y="17"/>
                    <a:pt x="346" y="16"/>
                  </a:cubicBezTo>
                  <a:cubicBezTo>
                    <a:pt x="346" y="15"/>
                    <a:pt x="345" y="15"/>
                    <a:pt x="344" y="15"/>
                  </a:cubicBezTo>
                  <a:cubicBezTo>
                    <a:pt x="343" y="15"/>
                    <a:pt x="341" y="16"/>
                    <a:pt x="340" y="16"/>
                  </a:cubicBezTo>
                  <a:cubicBezTo>
                    <a:pt x="339" y="17"/>
                    <a:pt x="338" y="17"/>
                    <a:pt x="337" y="18"/>
                  </a:cubicBezTo>
                  <a:cubicBezTo>
                    <a:pt x="335" y="20"/>
                    <a:pt x="332" y="22"/>
                    <a:pt x="329" y="22"/>
                  </a:cubicBezTo>
                  <a:cubicBezTo>
                    <a:pt x="328" y="22"/>
                    <a:pt x="327" y="23"/>
                    <a:pt x="325" y="24"/>
                  </a:cubicBezTo>
                  <a:cubicBezTo>
                    <a:pt x="323" y="26"/>
                    <a:pt x="320" y="27"/>
                    <a:pt x="318" y="27"/>
                  </a:cubicBezTo>
                  <a:cubicBezTo>
                    <a:pt x="318" y="27"/>
                    <a:pt x="317" y="27"/>
                    <a:pt x="317" y="27"/>
                  </a:cubicBezTo>
                  <a:cubicBezTo>
                    <a:pt x="315" y="27"/>
                    <a:pt x="314" y="27"/>
                    <a:pt x="313" y="28"/>
                  </a:cubicBezTo>
                  <a:cubicBezTo>
                    <a:pt x="312" y="29"/>
                    <a:pt x="311" y="30"/>
                    <a:pt x="310" y="30"/>
                  </a:cubicBezTo>
                  <a:cubicBezTo>
                    <a:pt x="309" y="30"/>
                    <a:pt x="309" y="29"/>
                    <a:pt x="308" y="29"/>
                  </a:cubicBezTo>
                  <a:cubicBezTo>
                    <a:pt x="307" y="28"/>
                    <a:pt x="307" y="27"/>
                    <a:pt x="307" y="27"/>
                  </a:cubicBezTo>
                  <a:cubicBezTo>
                    <a:pt x="307" y="25"/>
                    <a:pt x="308" y="24"/>
                    <a:pt x="310" y="23"/>
                  </a:cubicBezTo>
                  <a:cubicBezTo>
                    <a:pt x="310" y="22"/>
                    <a:pt x="312" y="21"/>
                    <a:pt x="312" y="21"/>
                  </a:cubicBezTo>
                  <a:cubicBezTo>
                    <a:pt x="311" y="21"/>
                    <a:pt x="310" y="21"/>
                    <a:pt x="310" y="21"/>
                  </a:cubicBezTo>
                  <a:cubicBezTo>
                    <a:pt x="310" y="21"/>
                    <a:pt x="309" y="21"/>
                    <a:pt x="309" y="21"/>
                  </a:cubicBezTo>
                  <a:cubicBezTo>
                    <a:pt x="308" y="22"/>
                    <a:pt x="306" y="22"/>
                    <a:pt x="306" y="21"/>
                  </a:cubicBezTo>
                  <a:cubicBezTo>
                    <a:pt x="305" y="20"/>
                    <a:pt x="303" y="19"/>
                    <a:pt x="303" y="19"/>
                  </a:cubicBezTo>
                  <a:cubicBezTo>
                    <a:pt x="302" y="19"/>
                    <a:pt x="302" y="19"/>
                    <a:pt x="302" y="19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1"/>
                    <a:pt x="301" y="21"/>
                    <a:pt x="301" y="21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1"/>
                    <a:pt x="301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1"/>
                    <a:pt x="299" y="21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299" y="21"/>
                    <a:pt x="298" y="21"/>
                    <a:pt x="298" y="21"/>
                  </a:cubicBezTo>
                  <a:cubicBezTo>
                    <a:pt x="298" y="21"/>
                    <a:pt x="298" y="21"/>
                    <a:pt x="298" y="21"/>
                  </a:cubicBezTo>
                  <a:cubicBezTo>
                    <a:pt x="298" y="20"/>
                    <a:pt x="297" y="20"/>
                    <a:pt x="297" y="20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97" y="18"/>
                    <a:pt x="296" y="16"/>
                    <a:pt x="295" y="16"/>
                  </a:cubicBezTo>
                  <a:cubicBezTo>
                    <a:pt x="295" y="16"/>
                    <a:pt x="295" y="16"/>
                    <a:pt x="294" y="17"/>
                  </a:cubicBezTo>
                  <a:cubicBezTo>
                    <a:pt x="293" y="18"/>
                    <a:pt x="289" y="19"/>
                    <a:pt x="286" y="19"/>
                  </a:cubicBezTo>
                  <a:cubicBezTo>
                    <a:pt x="285" y="19"/>
                    <a:pt x="283" y="19"/>
                    <a:pt x="283" y="18"/>
                  </a:cubicBezTo>
                  <a:cubicBezTo>
                    <a:pt x="281" y="17"/>
                    <a:pt x="282" y="15"/>
                    <a:pt x="283" y="14"/>
                  </a:cubicBezTo>
                  <a:cubicBezTo>
                    <a:pt x="283" y="14"/>
                    <a:pt x="284" y="13"/>
                    <a:pt x="284" y="13"/>
                  </a:cubicBezTo>
                  <a:cubicBezTo>
                    <a:pt x="284" y="12"/>
                    <a:pt x="283" y="11"/>
                    <a:pt x="283" y="10"/>
                  </a:cubicBezTo>
                  <a:cubicBezTo>
                    <a:pt x="282" y="8"/>
                    <a:pt x="281" y="6"/>
                    <a:pt x="282" y="5"/>
                  </a:cubicBezTo>
                  <a:cubicBezTo>
                    <a:pt x="282" y="4"/>
                    <a:pt x="282" y="4"/>
                    <a:pt x="281" y="3"/>
                  </a:cubicBezTo>
                  <a:cubicBezTo>
                    <a:pt x="280" y="2"/>
                    <a:pt x="277" y="1"/>
                    <a:pt x="276" y="1"/>
                  </a:cubicBezTo>
                  <a:cubicBezTo>
                    <a:pt x="275" y="2"/>
                    <a:pt x="274" y="2"/>
                    <a:pt x="273" y="2"/>
                  </a:cubicBezTo>
                  <a:cubicBezTo>
                    <a:pt x="271" y="2"/>
                    <a:pt x="268" y="1"/>
                    <a:pt x="266" y="0"/>
                  </a:cubicBezTo>
                  <a:cubicBezTo>
                    <a:pt x="266" y="0"/>
                    <a:pt x="266" y="0"/>
                    <a:pt x="264" y="0"/>
                  </a:cubicBezTo>
                  <a:cubicBezTo>
                    <a:pt x="259" y="0"/>
                    <a:pt x="254" y="2"/>
                    <a:pt x="254" y="3"/>
                  </a:cubicBezTo>
                  <a:cubicBezTo>
                    <a:pt x="253" y="5"/>
                    <a:pt x="249" y="6"/>
                    <a:pt x="241" y="8"/>
                  </a:cubicBezTo>
                  <a:cubicBezTo>
                    <a:pt x="239" y="8"/>
                    <a:pt x="237" y="9"/>
                    <a:pt x="237" y="9"/>
                  </a:cubicBezTo>
                  <a:cubicBezTo>
                    <a:pt x="234" y="10"/>
                    <a:pt x="224" y="11"/>
                    <a:pt x="220" y="12"/>
                  </a:cubicBezTo>
                  <a:cubicBezTo>
                    <a:pt x="219" y="12"/>
                    <a:pt x="218" y="13"/>
                    <a:pt x="216" y="13"/>
                  </a:cubicBezTo>
                  <a:cubicBezTo>
                    <a:pt x="214" y="14"/>
                    <a:pt x="212" y="15"/>
                    <a:pt x="209" y="15"/>
                  </a:cubicBezTo>
                  <a:cubicBezTo>
                    <a:pt x="206" y="15"/>
                    <a:pt x="196" y="16"/>
                    <a:pt x="192" y="19"/>
                  </a:cubicBezTo>
                  <a:cubicBezTo>
                    <a:pt x="190" y="20"/>
                    <a:pt x="188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1" y="20"/>
                    <a:pt x="179" y="20"/>
                    <a:pt x="179" y="20"/>
                  </a:cubicBezTo>
                  <a:cubicBezTo>
                    <a:pt x="178" y="21"/>
                    <a:pt x="177" y="21"/>
                    <a:pt x="175" y="21"/>
                  </a:cubicBezTo>
                  <a:cubicBezTo>
                    <a:pt x="175" y="21"/>
                    <a:pt x="174" y="21"/>
                    <a:pt x="173" y="21"/>
                  </a:cubicBezTo>
                  <a:cubicBezTo>
                    <a:pt x="172" y="21"/>
                    <a:pt x="171" y="20"/>
                    <a:pt x="171" y="20"/>
                  </a:cubicBezTo>
                  <a:cubicBezTo>
                    <a:pt x="170" y="20"/>
                    <a:pt x="169" y="21"/>
                    <a:pt x="169" y="21"/>
                  </a:cubicBezTo>
                  <a:cubicBezTo>
                    <a:pt x="169" y="21"/>
                    <a:pt x="169" y="21"/>
                    <a:pt x="169" y="22"/>
                  </a:cubicBezTo>
                  <a:cubicBezTo>
                    <a:pt x="169" y="24"/>
                    <a:pt x="169" y="27"/>
                    <a:pt x="170" y="29"/>
                  </a:cubicBezTo>
                  <a:cubicBezTo>
                    <a:pt x="171" y="30"/>
                    <a:pt x="172" y="30"/>
                    <a:pt x="174" y="31"/>
                  </a:cubicBezTo>
                  <a:cubicBezTo>
                    <a:pt x="175" y="31"/>
                    <a:pt x="175" y="31"/>
                    <a:pt x="176" y="31"/>
                  </a:cubicBezTo>
                  <a:cubicBezTo>
                    <a:pt x="178" y="32"/>
                    <a:pt x="180" y="33"/>
                    <a:pt x="180" y="34"/>
                  </a:cubicBezTo>
                  <a:cubicBezTo>
                    <a:pt x="180" y="34"/>
                    <a:pt x="180" y="35"/>
                    <a:pt x="180" y="35"/>
                  </a:cubicBezTo>
                  <a:cubicBezTo>
                    <a:pt x="179" y="36"/>
                    <a:pt x="177" y="37"/>
                    <a:pt x="171" y="37"/>
                  </a:cubicBezTo>
                  <a:cubicBezTo>
                    <a:pt x="170" y="37"/>
                    <a:pt x="168" y="37"/>
                    <a:pt x="167" y="37"/>
                  </a:cubicBezTo>
                  <a:cubicBezTo>
                    <a:pt x="167" y="37"/>
                    <a:pt x="166" y="38"/>
                    <a:pt x="166" y="38"/>
                  </a:cubicBezTo>
                  <a:cubicBezTo>
                    <a:pt x="165" y="39"/>
                    <a:pt x="165" y="41"/>
                    <a:pt x="166" y="42"/>
                  </a:cubicBezTo>
                  <a:cubicBezTo>
                    <a:pt x="166" y="43"/>
                    <a:pt x="166" y="44"/>
                    <a:pt x="166" y="44"/>
                  </a:cubicBezTo>
                  <a:cubicBezTo>
                    <a:pt x="166" y="45"/>
                    <a:pt x="166" y="46"/>
                    <a:pt x="166" y="46"/>
                  </a:cubicBezTo>
                  <a:cubicBezTo>
                    <a:pt x="165" y="49"/>
                    <a:pt x="159" y="51"/>
                    <a:pt x="159" y="51"/>
                  </a:cubicBezTo>
                  <a:cubicBezTo>
                    <a:pt x="158" y="51"/>
                    <a:pt x="158" y="52"/>
                    <a:pt x="158" y="52"/>
                  </a:cubicBezTo>
                  <a:cubicBezTo>
                    <a:pt x="158" y="54"/>
                    <a:pt x="160" y="55"/>
                    <a:pt x="161" y="55"/>
                  </a:cubicBezTo>
                  <a:cubicBezTo>
                    <a:pt x="163" y="55"/>
                    <a:pt x="165" y="56"/>
                    <a:pt x="166" y="57"/>
                  </a:cubicBezTo>
                  <a:cubicBezTo>
                    <a:pt x="167" y="57"/>
                    <a:pt x="168" y="58"/>
                    <a:pt x="169" y="58"/>
                  </a:cubicBezTo>
                  <a:cubicBezTo>
                    <a:pt x="173" y="58"/>
                    <a:pt x="173" y="63"/>
                    <a:pt x="173" y="67"/>
                  </a:cubicBezTo>
                  <a:cubicBezTo>
                    <a:pt x="173" y="69"/>
                    <a:pt x="172" y="72"/>
                    <a:pt x="165" y="72"/>
                  </a:cubicBezTo>
                  <a:cubicBezTo>
                    <a:pt x="163" y="72"/>
                    <a:pt x="161" y="71"/>
                    <a:pt x="159" y="70"/>
                  </a:cubicBezTo>
                  <a:cubicBezTo>
                    <a:pt x="158" y="69"/>
                    <a:pt x="157" y="68"/>
                    <a:pt x="157" y="68"/>
                  </a:cubicBezTo>
                  <a:cubicBezTo>
                    <a:pt x="156" y="68"/>
                    <a:pt x="156" y="69"/>
                    <a:pt x="155" y="70"/>
                  </a:cubicBezTo>
                  <a:cubicBezTo>
                    <a:pt x="155" y="72"/>
                    <a:pt x="154" y="73"/>
                    <a:pt x="153" y="74"/>
                  </a:cubicBezTo>
                  <a:cubicBezTo>
                    <a:pt x="153" y="74"/>
                    <a:pt x="153" y="74"/>
                    <a:pt x="152" y="74"/>
                  </a:cubicBezTo>
                  <a:cubicBezTo>
                    <a:pt x="151" y="74"/>
                    <a:pt x="150" y="73"/>
                    <a:pt x="150" y="72"/>
                  </a:cubicBezTo>
                  <a:cubicBezTo>
                    <a:pt x="149" y="71"/>
                    <a:pt x="148" y="70"/>
                    <a:pt x="147" y="70"/>
                  </a:cubicBezTo>
                  <a:cubicBezTo>
                    <a:pt x="146" y="70"/>
                    <a:pt x="140" y="70"/>
                    <a:pt x="139" y="66"/>
                  </a:cubicBezTo>
                  <a:cubicBezTo>
                    <a:pt x="138" y="65"/>
                    <a:pt x="137" y="64"/>
                    <a:pt x="134" y="64"/>
                  </a:cubicBezTo>
                  <a:cubicBezTo>
                    <a:pt x="132" y="64"/>
                    <a:pt x="131" y="65"/>
                    <a:pt x="129" y="66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8"/>
                    <a:pt x="124" y="67"/>
                    <a:pt x="122" y="66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5"/>
                    <a:pt x="121" y="65"/>
                    <a:pt x="120" y="65"/>
                  </a:cubicBezTo>
                  <a:cubicBezTo>
                    <a:pt x="120" y="65"/>
                    <a:pt x="119" y="65"/>
                    <a:pt x="119" y="65"/>
                  </a:cubicBezTo>
                  <a:cubicBezTo>
                    <a:pt x="116" y="66"/>
                    <a:pt x="113" y="67"/>
                    <a:pt x="112" y="69"/>
                  </a:cubicBezTo>
                  <a:cubicBezTo>
                    <a:pt x="111" y="71"/>
                    <a:pt x="109" y="72"/>
                    <a:pt x="106" y="72"/>
                  </a:cubicBezTo>
                  <a:cubicBezTo>
                    <a:pt x="104" y="72"/>
                    <a:pt x="102" y="71"/>
                    <a:pt x="100" y="70"/>
                  </a:cubicBezTo>
                  <a:cubicBezTo>
                    <a:pt x="99" y="70"/>
                    <a:pt x="97" y="68"/>
                    <a:pt x="96" y="68"/>
                  </a:cubicBezTo>
                  <a:cubicBezTo>
                    <a:pt x="96" y="68"/>
                    <a:pt x="95" y="68"/>
                    <a:pt x="95" y="69"/>
                  </a:cubicBezTo>
                  <a:cubicBezTo>
                    <a:pt x="95" y="72"/>
                    <a:pt x="94" y="72"/>
                    <a:pt x="93" y="72"/>
                  </a:cubicBezTo>
                  <a:cubicBezTo>
                    <a:pt x="93" y="72"/>
                    <a:pt x="93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0"/>
                  </a:cubicBezTo>
                  <a:cubicBezTo>
                    <a:pt x="91" y="70"/>
                    <a:pt x="91" y="70"/>
                    <a:pt x="91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0" y="69"/>
                    <a:pt x="90" y="68"/>
                    <a:pt x="90" y="68"/>
                  </a:cubicBezTo>
                  <a:cubicBezTo>
                    <a:pt x="90" y="67"/>
                    <a:pt x="84" y="63"/>
                    <a:pt x="82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0"/>
                    <a:pt x="77" y="59"/>
                    <a:pt x="75" y="59"/>
                  </a:cubicBezTo>
                  <a:cubicBezTo>
                    <a:pt x="71" y="58"/>
                    <a:pt x="68" y="58"/>
                    <a:pt x="68" y="56"/>
                  </a:cubicBezTo>
                  <a:cubicBezTo>
                    <a:pt x="68" y="56"/>
                    <a:pt x="66" y="55"/>
                    <a:pt x="64" y="55"/>
                  </a:cubicBezTo>
                  <a:cubicBezTo>
                    <a:pt x="64" y="55"/>
                    <a:pt x="62" y="55"/>
                    <a:pt x="62" y="56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7" y="59"/>
                    <a:pt x="56" y="58"/>
                    <a:pt x="55" y="57"/>
                  </a:cubicBezTo>
                  <a:cubicBezTo>
                    <a:pt x="55" y="57"/>
                    <a:pt x="55" y="57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2" y="57"/>
                    <a:pt x="49" y="58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6" y="59"/>
                    <a:pt x="46" y="60"/>
                    <a:pt x="45" y="60"/>
                  </a:cubicBezTo>
                  <a:cubicBezTo>
                    <a:pt x="42" y="62"/>
                    <a:pt x="37" y="65"/>
                    <a:pt x="34" y="65"/>
                  </a:cubicBezTo>
                  <a:cubicBezTo>
                    <a:pt x="33" y="65"/>
                    <a:pt x="33" y="65"/>
                    <a:pt x="33" y="66"/>
                  </a:cubicBezTo>
                  <a:cubicBezTo>
                    <a:pt x="32" y="68"/>
                    <a:pt x="31" y="70"/>
                    <a:pt x="28" y="70"/>
                  </a:cubicBezTo>
                  <a:cubicBezTo>
                    <a:pt x="27" y="71"/>
                    <a:pt x="26" y="71"/>
                    <a:pt x="26" y="72"/>
                  </a:cubicBezTo>
                  <a:cubicBezTo>
                    <a:pt x="26" y="72"/>
                    <a:pt x="26" y="73"/>
                    <a:pt x="26" y="73"/>
                  </a:cubicBezTo>
                  <a:cubicBezTo>
                    <a:pt x="26" y="74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7" y="76"/>
                  </a:cubicBezTo>
                  <a:cubicBezTo>
                    <a:pt x="27" y="78"/>
                    <a:pt x="28" y="80"/>
                    <a:pt x="27" y="81"/>
                  </a:cubicBezTo>
                  <a:cubicBezTo>
                    <a:pt x="27" y="82"/>
                    <a:pt x="26" y="83"/>
                    <a:pt x="25" y="83"/>
                  </a:cubicBezTo>
                  <a:cubicBezTo>
                    <a:pt x="24" y="83"/>
                    <a:pt x="24" y="84"/>
                    <a:pt x="23" y="84"/>
                  </a:cubicBezTo>
                  <a:cubicBezTo>
                    <a:pt x="21" y="84"/>
                    <a:pt x="19" y="81"/>
                    <a:pt x="18" y="79"/>
                  </a:cubicBezTo>
                  <a:cubicBezTo>
                    <a:pt x="17" y="78"/>
                    <a:pt x="16" y="76"/>
                    <a:pt x="15" y="76"/>
                  </a:cubicBezTo>
                  <a:cubicBezTo>
                    <a:pt x="14" y="75"/>
                    <a:pt x="13" y="75"/>
                    <a:pt x="13" y="75"/>
                  </a:cubicBezTo>
                  <a:cubicBezTo>
                    <a:pt x="11" y="75"/>
                    <a:pt x="10" y="76"/>
                    <a:pt x="10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0" y="81"/>
                    <a:pt x="8" y="82"/>
                    <a:pt x="7" y="83"/>
                  </a:cubicBezTo>
                  <a:cubicBezTo>
                    <a:pt x="6" y="84"/>
                    <a:pt x="4" y="85"/>
                    <a:pt x="4" y="86"/>
                  </a:cubicBezTo>
                  <a:cubicBezTo>
                    <a:pt x="3" y="87"/>
                    <a:pt x="3" y="88"/>
                    <a:pt x="4" y="88"/>
                  </a:cubicBezTo>
                  <a:cubicBezTo>
                    <a:pt x="4" y="88"/>
                    <a:pt x="5" y="89"/>
                    <a:pt x="5" y="89"/>
                  </a:cubicBezTo>
                  <a:cubicBezTo>
                    <a:pt x="6" y="89"/>
                    <a:pt x="7" y="90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3"/>
                    <a:pt x="5" y="95"/>
                    <a:pt x="3" y="96"/>
                  </a:cubicBezTo>
                  <a:cubicBezTo>
                    <a:pt x="2" y="96"/>
                    <a:pt x="0" y="101"/>
                    <a:pt x="1" y="101"/>
                  </a:cubicBezTo>
                  <a:cubicBezTo>
                    <a:pt x="1" y="102"/>
                    <a:pt x="2" y="102"/>
                    <a:pt x="3" y="102"/>
                  </a:cubicBezTo>
                  <a:cubicBezTo>
                    <a:pt x="5" y="103"/>
                    <a:pt x="8" y="103"/>
                    <a:pt x="7" y="106"/>
                  </a:cubicBezTo>
                  <a:cubicBezTo>
                    <a:pt x="7" y="108"/>
                    <a:pt x="7" y="111"/>
                    <a:pt x="7" y="111"/>
                  </a:cubicBezTo>
                  <a:cubicBezTo>
                    <a:pt x="7" y="112"/>
                    <a:pt x="8" y="112"/>
                    <a:pt x="8" y="111"/>
                  </a:cubicBezTo>
                  <a:cubicBezTo>
                    <a:pt x="9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5" y="111"/>
                  </a:cubicBezTo>
                  <a:cubicBezTo>
                    <a:pt x="15" y="111"/>
                    <a:pt x="16" y="111"/>
                    <a:pt x="16" y="111"/>
                  </a:cubicBezTo>
                  <a:cubicBezTo>
                    <a:pt x="18" y="111"/>
                    <a:pt x="19" y="113"/>
                    <a:pt x="21" y="115"/>
                  </a:cubicBezTo>
                  <a:cubicBezTo>
                    <a:pt x="22" y="116"/>
                    <a:pt x="23" y="118"/>
                    <a:pt x="24" y="119"/>
                  </a:cubicBezTo>
                  <a:cubicBezTo>
                    <a:pt x="27" y="122"/>
                    <a:pt x="28" y="124"/>
                    <a:pt x="28" y="126"/>
                  </a:cubicBezTo>
                  <a:cubicBezTo>
                    <a:pt x="27" y="127"/>
                    <a:pt x="26" y="128"/>
                    <a:pt x="25" y="128"/>
                  </a:cubicBezTo>
                  <a:close/>
                  <a:moveTo>
                    <a:pt x="313" y="133"/>
                  </a:moveTo>
                  <a:cubicBezTo>
                    <a:pt x="317" y="130"/>
                    <a:pt x="326" y="128"/>
                    <a:pt x="334" y="128"/>
                  </a:cubicBezTo>
                  <a:cubicBezTo>
                    <a:pt x="337" y="128"/>
                    <a:pt x="341" y="128"/>
                    <a:pt x="343" y="129"/>
                  </a:cubicBezTo>
                  <a:cubicBezTo>
                    <a:pt x="345" y="129"/>
                    <a:pt x="347" y="130"/>
                    <a:pt x="350" y="130"/>
                  </a:cubicBezTo>
                  <a:cubicBezTo>
                    <a:pt x="355" y="130"/>
                    <a:pt x="360" y="129"/>
                    <a:pt x="365" y="128"/>
                  </a:cubicBezTo>
                  <a:cubicBezTo>
                    <a:pt x="368" y="128"/>
                    <a:pt x="371" y="127"/>
                    <a:pt x="372" y="128"/>
                  </a:cubicBezTo>
                  <a:cubicBezTo>
                    <a:pt x="372" y="128"/>
                    <a:pt x="373" y="129"/>
                    <a:pt x="373" y="129"/>
                  </a:cubicBezTo>
                  <a:cubicBezTo>
                    <a:pt x="373" y="132"/>
                    <a:pt x="367" y="135"/>
                    <a:pt x="360" y="135"/>
                  </a:cubicBezTo>
                  <a:cubicBezTo>
                    <a:pt x="357" y="135"/>
                    <a:pt x="355" y="135"/>
                    <a:pt x="352" y="134"/>
                  </a:cubicBezTo>
                  <a:cubicBezTo>
                    <a:pt x="348" y="134"/>
                    <a:pt x="344" y="134"/>
                    <a:pt x="340" y="134"/>
                  </a:cubicBezTo>
                  <a:cubicBezTo>
                    <a:pt x="331" y="134"/>
                    <a:pt x="325" y="135"/>
                    <a:pt x="322" y="139"/>
                  </a:cubicBezTo>
                  <a:cubicBezTo>
                    <a:pt x="317" y="144"/>
                    <a:pt x="317" y="147"/>
                    <a:pt x="318" y="150"/>
                  </a:cubicBezTo>
                  <a:cubicBezTo>
                    <a:pt x="318" y="151"/>
                    <a:pt x="318" y="153"/>
                    <a:pt x="315" y="154"/>
                  </a:cubicBezTo>
                  <a:cubicBezTo>
                    <a:pt x="315" y="154"/>
                    <a:pt x="315" y="154"/>
                    <a:pt x="315" y="154"/>
                  </a:cubicBezTo>
                  <a:cubicBezTo>
                    <a:pt x="314" y="154"/>
                    <a:pt x="313" y="153"/>
                    <a:pt x="312" y="150"/>
                  </a:cubicBezTo>
                  <a:cubicBezTo>
                    <a:pt x="310" y="146"/>
                    <a:pt x="309" y="137"/>
                    <a:pt x="313" y="133"/>
                  </a:cubicBezTo>
                  <a:close/>
                  <a:moveTo>
                    <a:pt x="154" y="130"/>
                  </a:moveTo>
                  <a:cubicBezTo>
                    <a:pt x="154" y="129"/>
                    <a:pt x="155" y="129"/>
                    <a:pt x="157" y="129"/>
                  </a:cubicBezTo>
                  <a:cubicBezTo>
                    <a:pt x="161" y="129"/>
                    <a:pt x="170" y="130"/>
                    <a:pt x="171" y="133"/>
                  </a:cubicBezTo>
                  <a:cubicBezTo>
                    <a:pt x="172" y="134"/>
                    <a:pt x="172" y="135"/>
                    <a:pt x="171" y="136"/>
                  </a:cubicBezTo>
                  <a:cubicBezTo>
                    <a:pt x="171" y="136"/>
                    <a:pt x="170" y="137"/>
                    <a:pt x="168" y="137"/>
                  </a:cubicBezTo>
                  <a:cubicBezTo>
                    <a:pt x="164" y="137"/>
                    <a:pt x="155" y="134"/>
                    <a:pt x="154" y="131"/>
                  </a:cubicBezTo>
                  <a:cubicBezTo>
                    <a:pt x="154" y="131"/>
                    <a:pt x="154" y="130"/>
                    <a:pt x="154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17311688" y="7739063"/>
              <a:ext cx="466725" cy="879475"/>
            </a:xfrm>
            <a:custGeom>
              <a:avLst/>
              <a:gdLst>
                <a:gd name="T0" fmla="*/ 20 w 88"/>
                <a:gd name="T1" fmla="*/ 99 h 168"/>
                <a:gd name="T2" fmla="*/ 19 w 88"/>
                <a:gd name="T3" fmla="*/ 101 h 168"/>
                <a:gd name="T4" fmla="*/ 18 w 88"/>
                <a:gd name="T5" fmla="*/ 104 h 168"/>
                <a:gd name="T6" fmla="*/ 17 w 88"/>
                <a:gd name="T7" fmla="*/ 106 h 168"/>
                <a:gd name="T8" fmla="*/ 16 w 88"/>
                <a:gd name="T9" fmla="*/ 108 h 168"/>
                <a:gd name="T10" fmla="*/ 15 w 88"/>
                <a:gd name="T11" fmla="*/ 111 h 168"/>
                <a:gd name="T12" fmla="*/ 14 w 88"/>
                <a:gd name="T13" fmla="*/ 112 h 168"/>
                <a:gd name="T14" fmla="*/ 13 w 88"/>
                <a:gd name="T15" fmla="*/ 114 h 168"/>
                <a:gd name="T16" fmla="*/ 11 w 88"/>
                <a:gd name="T17" fmla="*/ 115 h 168"/>
                <a:gd name="T18" fmla="*/ 10 w 88"/>
                <a:gd name="T19" fmla="*/ 120 h 168"/>
                <a:gd name="T20" fmla="*/ 8 w 88"/>
                <a:gd name="T21" fmla="*/ 140 h 168"/>
                <a:gd name="T22" fmla="*/ 28 w 88"/>
                <a:gd name="T23" fmla="*/ 160 h 168"/>
                <a:gd name="T24" fmla="*/ 39 w 88"/>
                <a:gd name="T25" fmla="*/ 168 h 168"/>
                <a:gd name="T26" fmla="*/ 46 w 88"/>
                <a:gd name="T27" fmla="*/ 168 h 168"/>
                <a:gd name="T28" fmla="*/ 47 w 88"/>
                <a:gd name="T29" fmla="*/ 166 h 168"/>
                <a:gd name="T30" fmla="*/ 48 w 88"/>
                <a:gd name="T31" fmla="*/ 164 h 168"/>
                <a:gd name="T32" fmla="*/ 28 w 88"/>
                <a:gd name="T33" fmla="*/ 144 h 168"/>
                <a:gd name="T34" fmla="*/ 20 w 88"/>
                <a:gd name="T35" fmla="*/ 130 h 168"/>
                <a:gd name="T36" fmla="*/ 18 w 88"/>
                <a:gd name="T37" fmla="*/ 110 h 168"/>
                <a:gd name="T38" fmla="*/ 25 w 88"/>
                <a:gd name="T39" fmla="*/ 84 h 168"/>
                <a:gd name="T40" fmla="*/ 36 w 88"/>
                <a:gd name="T41" fmla="*/ 84 h 168"/>
                <a:gd name="T42" fmla="*/ 56 w 88"/>
                <a:gd name="T43" fmla="*/ 97 h 168"/>
                <a:gd name="T44" fmla="*/ 56 w 88"/>
                <a:gd name="T45" fmla="*/ 95 h 168"/>
                <a:gd name="T46" fmla="*/ 55 w 88"/>
                <a:gd name="T47" fmla="*/ 94 h 168"/>
                <a:gd name="T48" fmla="*/ 53 w 88"/>
                <a:gd name="T49" fmla="*/ 85 h 168"/>
                <a:gd name="T50" fmla="*/ 77 w 88"/>
                <a:gd name="T51" fmla="*/ 70 h 168"/>
                <a:gd name="T52" fmla="*/ 86 w 88"/>
                <a:gd name="T53" fmla="*/ 71 h 168"/>
                <a:gd name="T54" fmla="*/ 87 w 88"/>
                <a:gd name="T55" fmla="*/ 70 h 168"/>
                <a:gd name="T56" fmla="*/ 88 w 88"/>
                <a:gd name="T57" fmla="*/ 67 h 168"/>
                <a:gd name="T58" fmla="*/ 87 w 88"/>
                <a:gd name="T59" fmla="*/ 60 h 168"/>
                <a:gd name="T60" fmla="*/ 79 w 88"/>
                <a:gd name="T61" fmla="*/ 35 h 168"/>
                <a:gd name="T62" fmla="*/ 66 w 88"/>
                <a:gd name="T63" fmla="*/ 26 h 168"/>
                <a:gd name="T64" fmla="*/ 53 w 88"/>
                <a:gd name="T65" fmla="*/ 29 h 168"/>
                <a:gd name="T66" fmla="*/ 37 w 88"/>
                <a:gd name="T67" fmla="*/ 36 h 168"/>
                <a:gd name="T68" fmla="*/ 37 w 88"/>
                <a:gd name="T69" fmla="*/ 24 h 168"/>
                <a:gd name="T70" fmla="*/ 36 w 88"/>
                <a:gd name="T71" fmla="*/ 11 h 168"/>
                <a:gd name="T72" fmla="*/ 30 w 88"/>
                <a:gd name="T73" fmla="*/ 10 h 168"/>
                <a:gd name="T74" fmla="*/ 29 w 88"/>
                <a:gd name="T75" fmla="*/ 1 h 168"/>
                <a:gd name="T76" fmla="*/ 29 w 88"/>
                <a:gd name="T77" fmla="*/ 1 h 168"/>
                <a:gd name="T78" fmla="*/ 28 w 88"/>
                <a:gd name="T79" fmla="*/ 0 h 168"/>
                <a:gd name="T80" fmla="*/ 22 w 88"/>
                <a:gd name="T81" fmla="*/ 4 h 168"/>
                <a:gd name="T82" fmla="*/ 8 w 88"/>
                <a:gd name="T83" fmla="*/ 10 h 168"/>
                <a:gd name="T84" fmla="*/ 0 w 88"/>
                <a:gd name="T85" fmla="*/ 27 h 168"/>
                <a:gd name="T86" fmla="*/ 0 w 88"/>
                <a:gd name="T87" fmla="*/ 30 h 168"/>
                <a:gd name="T88" fmla="*/ 10 w 88"/>
                <a:gd name="T89" fmla="*/ 47 h 168"/>
                <a:gd name="T90" fmla="*/ 10 w 88"/>
                <a:gd name="T91" fmla="*/ 55 h 168"/>
                <a:gd name="T92" fmla="*/ 12 w 88"/>
                <a:gd name="T93" fmla="*/ 73 h 168"/>
                <a:gd name="T94" fmla="*/ 21 w 88"/>
                <a:gd name="T95" fmla="*/ 9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68">
                  <a:moveTo>
                    <a:pt x="20" y="98"/>
                  </a:moveTo>
                  <a:cubicBezTo>
                    <a:pt x="20" y="98"/>
                    <a:pt x="20" y="98"/>
                    <a:pt x="20" y="98"/>
                  </a:cubicBezTo>
                  <a:cubicBezTo>
                    <a:pt x="20" y="98"/>
                    <a:pt x="20" y="99"/>
                    <a:pt x="20" y="99"/>
                  </a:cubicBezTo>
                  <a:cubicBezTo>
                    <a:pt x="20" y="99"/>
                    <a:pt x="20" y="99"/>
                    <a:pt x="19" y="99"/>
                  </a:cubicBezTo>
                  <a:cubicBezTo>
                    <a:pt x="19" y="100"/>
                    <a:pt x="19" y="100"/>
                    <a:pt x="1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9" y="101"/>
                    <a:pt x="19" y="102"/>
                    <a:pt x="19" y="102"/>
                  </a:cubicBezTo>
                  <a:cubicBezTo>
                    <a:pt x="19" y="102"/>
                    <a:pt x="18" y="102"/>
                    <a:pt x="18" y="103"/>
                  </a:cubicBezTo>
                  <a:cubicBezTo>
                    <a:pt x="18" y="103"/>
                    <a:pt x="18" y="103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5"/>
                    <a:pt x="18" y="105"/>
                    <a:pt x="17" y="10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7" y="106"/>
                    <a:pt x="17" y="107"/>
                    <a:pt x="17" y="107"/>
                  </a:cubicBezTo>
                  <a:cubicBezTo>
                    <a:pt x="17" y="107"/>
                    <a:pt x="17" y="107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6" y="109"/>
                    <a:pt x="15" y="110"/>
                    <a:pt x="15" y="110"/>
                  </a:cubicBezTo>
                  <a:cubicBezTo>
                    <a:pt x="15" y="110"/>
                    <a:pt x="15" y="110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4" y="111"/>
                    <a:pt x="14" y="112"/>
                    <a:pt x="14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13"/>
                    <a:pt x="14" y="113"/>
                    <a:pt x="13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5"/>
                  </a:cubicBezTo>
                  <a:cubicBezTo>
                    <a:pt x="12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0" y="116"/>
                    <a:pt x="10" y="118"/>
                    <a:pt x="10" y="120"/>
                  </a:cubicBezTo>
                  <a:cubicBezTo>
                    <a:pt x="9" y="124"/>
                    <a:pt x="8" y="128"/>
                    <a:pt x="8" y="131"/>
                  </a:cubicBezTo>
                  <a:cubicBezTo>
                    <a:pt x="7" y="134"/>
                    <a:pt x="6" y="138"/>
                    <a:pt x="7" y="139"/>
                  </a:cubicBezTo>
                  <a:cubicBezTo>
                    <a:pt x="7" y="139"/>
                    <a:pt x="7" y="140"/>
                    <a:pt x="8" y="140"/>
                  </a:cubicBezTo>
                  <a:cubicBezTo>
                    <a:pt x="10" y="140"/>
                    <a:pt x="15" y="144"/>
                    <a:pt x="23" y="155"/>
                  </a:cubicBezTo>
                  <a:cubicBezTo>
                    <a:pt x="24" y="156"/>
                    <a:pt x="25" y="158"/>
                    <a:pt x="26" y="160"/>
                  </a:cubicBezTo>
                  <a:cubicBezTo>
                    <a:pt x="27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0"/>
                    <a:pt x="31" y="160"/>
                    <a:pt x="32" y="160"/>
                  </a:cubicBezTo>
                  <a:cubicBezTo>
                    <a:pt x="37" y="161"/>
                    <a:pt x="39" y="165"/>
                    <a:pt x="39" y="168"/>
                  </a:cubicBezTo>
                  <a:cubicBezTo>
                    <a:pt x="39" y="168"/>
                    <a:pt x="39" y="168"/>
                    <a:pt x="42" y="168"/>
                  </a:cubicBezTo>
                  <a:cubicBezTo>
                    <a:pt x="44" y="168"/>
                    <a:pt x="45" y="168"/>
                    <a:pt x="46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6"/>
                    <a:pt x="47" y="166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47" y="165"/>
                    <a:pt x="48" y="165"/>
                    <a:pt x="48" y="164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46" y="161"/>
                    <a:pt x="41" y="158"/>
                    <a:pt x="37" y="158"/>
                  </a:cubicBezTo>
                  <a:cubicBezTo>
                    <a:pt x="35" y="158"/>
                    <a:pt x="33" y="157"/>
                    <a:pt x="32" y="155"/>
                  </a:cubicBezTo>
                  <a:cubicBezTo>
                    <a:pt x="29" y="152"/>
                    <a:pt x="28" y="147"/>
                    <a:pt x="28" y="144"/>
                  </a:cubicBezTo>
                  <a:cubicBezTo>
                    <a:pt x="28" y="142"/>
                    <a:pt x="27" y="140"/>
                    <a:pt x="26" y="139"/>
                  </a:cubicBezTo>
                  <a:cubicBezTo>
                    <a:pt x="25" y="137"/>
                    <a:pt x="24" y="135"/>
                    <a:pt x="24" y="134"/>
                  </a:cubicBezTo>
                  <a:cubicBezTo>
                    <a:pt x="24" y="132"/>
                    <a:pt x="23" y="131"/>
                    <a:pt x="20" y="130"/>
                  </a:cubicBezTo>
                  <a:cubicBezTo>
                    <a:pt x="19" y="130"/>
                    <a:pt x="18" y="130"/>
                    <a:pt x="17" y="129"/>
                  </a:cubicBezTo>
                  <a:cubicBezTo>
                    <a:pt x="14" y="127"/>
                    <a:pt x="16" y="121"/>
                    <a:pt x="17" y="115"/>
                  </a:cubicBezTo>
                  <a:cubicBezTo>
                    <a:pt x="18" y="113"/>
                    <a:pt x="18" y="111"/>
                    <a:pt x="18" y="110"/>
                  </a:cubicBezTo>
                  <a:cubicBezTo>
                    <a:pt x="18" y="108"/>
                    <a:pt x="20" y="105"/>
                    <a:pt x="21" y="102"/>
                  </a:cubicBezTo>
                  <a:cubicBezTo>
                    <a:pt x="23" y="97"/>
                    <a:pt x="26" y="90"/>
                    <a:pt x="25" y="88"/>
                  </a:cubicBezTo>
                  <a:cubicBezTo>
                    <a:pt x="24" y="86"/>
                    <a:pt x="24" y="85"/>
                    <a:pt x="25" y="84"/>
                  </a:cubicBezTo>
                  <a:cubicBezTo>
                    <a:pt x="26" y="82"/>
                    <a:pt x="28" y="81"/>
                    <a:pt x="31" y="81"/>
                  </a:cubicBezTo>
                  <a:cubicBezTo>
                    <a:pt x="34" y="81"/>
                    <a:pt x="35" y="82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8" y="91"/>
                    <a:pt x="43" y="90"/>
                  </a:cubicBezTo>
                  <a:cubicBezTo>
                    <a:pt x="48" y="90"/>
                    <a:pt x="50" y="92"/>
                    <a:pt x="51" y="94"/>
                  </a:cubicBezTo>
                  <a:cubicBezTo>
                    <a:pt x="52" y="95"/>
                    <a:pt x="54" y="96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5" y="95"/>
                    <a:pt x="55" y="95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4" y="91"/>
                    <a:pt x="54" y="89"/>
                  </a:cubicBezTo>
                  <a:cubicBezTo>
                    <a:pt x="54" y="87"/>
                    <a:pt x="53" y="86"/>
                    <a:pt x="53" y="85"/>
                  </a:cubicBezTo>
                  <a:cubicBezTo>
                    <a:pt x="51" y="83"/>
                    <a:pt x="51" y="82"/>
                    <a:pt x="54" y="78"/>
                  </a:cubicBezTo>
                  <a:cubicBezTo>
                    <a:pt x="58" y="72"/>
                    <a:pt x="66" y="69"/>
                    <a:pt x="70" y="70"/>
                  </a:cubicBezTo>
                  <a:cubicBezTo>
                    <a:pt x="72" y="71"/>
                    <a:pt x="74" y="70"/>
                    <a:pt x="77" y="70"/>
                  </a:cubicBezTo>
                  <a:cubicBezTo>
                    <a:pt x="79" y="70"/>
                    <a:pt x="80" y="69"/>
                    <a:pt x="82" y="69"/>
                  </a:cubicBezTo>
                  <a:cubicBezTo>
                    <a:pt x="83" y="69"/>
                    <a:pt x="85" y="70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1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69"/>
                    <a:pt x="88" y="69"/>
                    <a:pt x="88" y="68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68"/>
                    <a:pt x="88" y="67"/>
                    <a:pt x="88" y="67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66"/>
                    <a:pt x="87" y="65"/>
                    <a:pt x="87" y="65"/>
                  </a:cubicBezTo>
                  <a:cubicBezTo>
                    <a:pt x="87" y="63"/>
                    <a:pt x="87" y="62"/>
                    <a:pt x="87" y="60"/>
                  </a:cubicBezTo>
                  <a:cubicBezTo>
                    <a:pt x="87" y="55"/>
                    <a:pt x="83" y="50"/>
                    <a:pt x="80" y="49"/>
                  </a:cubicBezTo>
                  <a:cubicBezTo>
                    <a:pt x="78" y="48"/>
                    <a:pt x="78" y="45"/>
                    <a:pt x="79" y="42"/>
                  </a:cubicBezTo>
                  <a:cubicBezTo>
                    <a:pt x="79" y="39"/>
                    <a:pt x="80" y="36"/>
                    <a:pt x="79" y="35"/>
                  </a:cubicBezTo>
                  <a:cubicBezTo>
                    <a:pt x="76" y="34"/>
                    <a:pt x="74" y="31"/>
                    <a:pt x="72" y="28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68" y="26"/>
                    <a:pt x="66" y="26"/>
                  </a:cubicBezTo>
                  <a:cubicBezTo>
                    <a:pt x="64" y="26"/>
                    <a:pt x="62" y="26"/>
                    <a:pt x="62" y="27"/>
                  </a:cubicBezTo>
                  <a:cubicBezTo>
                    <a:pt x="61" y="29"/>
                    <a:pt x="58" y="31"/>
                    <a:pt x="56" y="31"/>
                  </a:cubicBezTo>
                  <a:cubicBezTo>
                    <a:pt x="54" y="31"/>
                    <a:pt x="53" y="30"/>
                    <a:pt x="53" y="29"/>
                  </a:cubicBezTo>
                  <a:cubicBezTo>
                    <a:pt x="51" y="28"/>
                    <a:pt x="49" y="28"/>
                    <a:pt x="46" y="30"/>
                  </a:cubicBezTo>
                  <a:cubicBezTo>
                    <a:pt x="45" y="30"/>
                    <a:pt x="45" y="31"/>
                    <a:pt x="44" y="32"/>
                  </a:cubicBezTo>
                  <a:cubicBezTo>
                    <a:pt x="41" y="34"/>
                    <a:pt x="39" y="36"/>
                    <a:pt x="37" y="36"/>
                  </a:cubicBezTo>
                  <a:cubicBezTo>
                    <a:pt x="36" y="36"/>
                    <a:pt x="35" y="35"/>
                    <a:pt x="34" y="33"/>
                  </a:cubicBezTo>
                  <a:cubicBezTo>
                    <a:pt x="34" y="31"/>
                    <a:pt x="35" y="29"/>
                    <a:pt x="36" y="28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2"/>
                    <a:pt x="37" y="21"/>
                    <a:pt x="38" y="19"/>
                  </a:cubicBezTo>
                  <a:cubicBezTo>
                    <a:pt x="38" y="17"/>
                    <a:pt x="39" y="15"/>
                    <a:pt x="38" y="13"/>
                  </a:cubicBezTo>
                  <a:cubicBezTo>
                    <a:pt x="38" y="11"/>
                    <a:pt x="37" y="11"/>
                    <a:pt x="36" y="11"/>
                  </a:cubicBezTo>
                  <a:cubicBezTo>
                    <a:pt x="36" y="11"/>
                    <a:pt x="35" y="11"/>
                    <a:pt x="35" y="11"/>
                  </a:cubicBezTo>
                  <a:cubicBezTo>
                    <a:pt x="34" y="12"/>
                    <a:pt x="34" y="12"/>
                    <a:pt x="33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3"/>
                    <a:pt x="30" y="2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2"/>
                    <a:pt x="25" y="3"/>
                    <a:pt x="22" y="4"/>
                  </a:cubicBezTo>
                  <a:cubicBezTo>
                    <a:pt x="20" y="4"/>
                    <a:pt x="18" y="5"/>
                    <a:pt x="17" y="7"/>
                  </a:cubicBezTo>
                  <a:cubicBezTo>
                    <a:pt x="16" y="9"/>
                    <a:pt x="13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5" y="10"/>
                    <a:pt x="3" y="11"/>
                    <a:pt x="2" y="12"/>
                  </a:cubicBezTo>
                  <a:cubicBezTo>
                    <a:pt x="1" y="20"/>
                    <a:pt x="1" y="25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6" y="39"/>
                    <a:pt x="8" y="39"/>
                  </a:cubicBezTo>
                  <a:cubicBezTo>
                    <a:pt x="10" y="40"/>
                    <a:pt x="10" y="42"/>
                    <a:pt x="10" y="44"/>
                  </a:cubicBezTo>
                  <a:cubicBezTo>
                    <a:pt x="9" y="45"/>
                    <a:pt x="9" y="47"/>
                    <a:pt x="10" y="47"/>
                  </a:cubicBezTo>
                  <a:cubicBezTo>
                    <a:pt x="12" y="48"/>
                    <a:pt x="13" y="49"/>
                    <a:pt x="12" y="51"/>
                  </a:cubicBezTo>
                  <a:cubicBezTo>
                    <a:pt x="12" y="53"/>
                    <a:pt x="11" y="54"/>
                    <a:pt x="10" y="54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7"/>
                    <a:pt x="10" y="60"/>
                    <a:pt x="8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6"/>
                    <a:pt x="9" y="70"/>
                    <a:pt x="12" y="73"/>
                  </a:cubicBezTo>
                  <a:cubicBezTo>
                    <a:pt x="17" y="77"/>
                    <a:pt x="17" y="83"/>
                    <a:pt x="17" y="87"/>
                  </a:cubicBezTo>
                  <a:cubicBezTo>
                    <a:pt x="17" y="88"/>
                    <a:pt x="18" y="89"/>
                    <a:pt x="18" y="90"/>
                  </a:cubicBezTo>
                  <a:cubicBezTo>
                    <a:pt x="19" y="91"/>
                    <a:pt x="21" y="93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0" y="96"/>
                    <a:pt x="20" y="97"/>
                    <a:pt x="20" y="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9" name="Freeform 228"/>
            <p:cNvSpPr>
              <a:spLocks/>
            </p:cNvSpPr>
            <p:nvPr/>
          </p:nvSpPr>
          <p:spPr bwMode="auto">
            <a:xfrm>
              <a:off x="16784638" y="5561013"/>
              <a:ext cx="1871663" cy="785813"/>
            </a:xfrm>
            <a:custGeom>
              <a:avLst/>
              <a:gdLst>
                <a:gd name="T0" fmla="*/ 5 w 352"/>
                <a:gd name="T1" fmla="*/ 51 h 150"/>
                <a:gd name="T2" fmla="*/ 27 w 352"/>
                <a:gd name="T3" fmla="*/ 67 h 150"/>
                <a:gd name="T4" fmla="*/ 34 w 352"/>
                <a:gd name="T5" fmla="*/ 82 h 150"/>
                <a:gd name="T6" fmla="*/ 30 w 352"/>
                <a:gd name="T7" fmla="*/ 96 h 150"/>
                <a:gd name="T8" fmla="*/ 63 w 352"/>
                <a:gd name="T9" fmla="*/ 106 h 150"/>
                <a:gd name="T10" fmla="*/ 71 w 352"/>
                <a:gd name="T11" fmla="*/ 111 h 150"/>
                <a:gd name="T12" fmla="*/ 87 w 352"/>
                <a:gd name="T13" fmla="*/ 133 h 150"/>
                <a:gd name="T14" fmla="*/ 100 w 352"/>
                <a:gd name="T15" fmla="*/ 134 h 150"/>
                <a:gd name="T16" fmla="*/ 131 w 352"/>
                <a:gd name="T17" fmla="*/ 135 h 150"/>
                <a:gd name="T18" fmla="*/ 157 w 352"/>
                <a:gd name="T19" fmla="*/ 141 h 150"/>
                <a:gd name="T20" fmla="*/ 172 w 352"/>
                <a:gd name="T21" fmla="*/ 145 h 150"/>
                <a:gd name="T22" fmla="*/ 175 w 352"/>
                <a:gd name="T23" fmla="*/ 145 h 150"/>
                <a:gd name="T24" fmla="*/ 177 w 352"/>
                <a:gd name="T25" fmla="*/ 146 h 150"/>
                <a:gd name="T26" fmla="*/ 189 w 352"/>
                <a:gd name="T27" fmla="*/ 145 h 150"/>
                <a:gd name="T28" fmla="*/ 223 w 352"/>
                <a:gd name="T29" fmla="*/ 138 h 150"/>
                <a:gd name="T30" fmla="*/ 253 w 352"/>
                <a:gd name="T31" fmla="*/ 124 h 150"/>
                <a:gd name="T32" fmla="*/ 255 w 352"/>
                <a:gd name="T33" fmla="*/ 106 h 150"/>
                <a:gd name="T34" fmla="*/ 275 w 352"/>
                <a:gd name="T35" fmla="*/ 104 h 150"/>
                <a:gd name="T36" fmla="*/ 302 w 352"/>
                <a:gd name="T37" fmla="*/ 96 h 150"/>
                <a:gd name="T38" fmla="*/ 326 w 352"/>
                <a:gd name="T39" fmla="*/ 81 h 150"/>
                <a:gd name="T40" fmla="*/ 347 w 352"/>
                <a:gd name="T41" fmla="*/ 79 h 150"/>
                <a:gd name="T42" fmla="*/ 337 w 352"/>
                <a:gd name="T43" fmla="*/ 63 h 150"/>
                <a:gd name="T44" fmla="*/ 325 w 352"/>
                <a:gd name="T45" fmla="*/ 66 h 150"/>
                <a:gd name="T46" fmla="*/ 311 w 352"/>
                <a:gd name="T47" fmla="*/ 64 h 150"/>
                <a:gd name="T48" fmla="*/ 305 w 352"/>
                <a:gd name="T49" fmla="*/ 55 h 150"/>
                <a:gd name="T50" fmla="*/ 309 w 352"/>
                <a:gd name="T51" fmla="*/ 32 h 150"/>
                <a:gd name="T52" fmla="*/ 306 w 352"/>
                <a:gd name="T53" fmla="*/ 33 h 150"/>
                <a:gd name="T54" fmla="*/ 290 w 352"/>
                <a:gd name="T55" fmla="*/ 28 h 150"/>
                <a:gd name="T56" fmla="*/ 277 w 352"/>
                <a:gd name="T57" fmla="*/ 33 h 150"/>
                <a:gd name="T58" fmla="*/ 266 w 352"/>
                <a:gd name="T59" fmla="*/ 39 h 150"/>
                <a:gd name="T60" fmla="*/ 246 w 352"/>
                <a:gd name="T61" fmla="*/ 44 h 150"/>
                <a:gd name="T62" fmla="*/ 230 w 352"/>
                <a:gd name="T63" fmla="*/ 42 h 150"/>
                <a:gd name="T64" fmla="*/ 215 w 352"/>
                <a:gd name="T65" fmla="*/ 33 h 150"/>
                <a:gd name="T66" fmla="*/ 199 w 352"/>
                <a:gd name="T67" fmla="*/ 27 h 150"/>
                <a:gd name="T68" fmla="*/ 190 w 352"/>
                <a:gd name="T69" fmla="*/ 25 h 150"/>
                <a:gd name="T70" fmla="*/ 177 w 352"/>
                <a:gd name="T71" fmla="*/ 26 h 150"/>
                <a:gd name="T72" fmla="*/ 163 w 352"/>
                <a:gd name="T73" fmla="*/ 28 h 150"/>
                <a:gd name="T74" fmla="*/ 151 w 352"/>
                <a:gd name="T75" fmla="*/ 21 h 150"/>
                <a:gd name="T76" fmla="*/ 150 w 352"/>
                <a:gd name="T77" fmla="*/ 15 h 150"/>
                <a:gd name="T78" fmla="*/ 139 w 352"/>
                <a:gd name="T79" fmla="*/ 8 h 150"/>
                <a:gd name="T80" fmla="*/ 122 w 352"/>
                <a:gd name="T81" fmla="*/ 2 h 150"/>
                <a:gd name="T82" fmla="*/ 114 w 352"/>
                <a:gd name="T83" fmla="*/ 2 h 150"/>
                <a:gd name="T84" fmla="*/ 107 w 352"/>
                <a:gd name="T85" fmla="*/ 7 h 150"/>
                <a:gd name="T86" fmla="*/ 106 w 352"/>
                <a:gd name="T87" fmla="*/ 21 h 150"/>
                <a:gd name="T88" fmla="*/ 96 w 352"/>
                <a:gd name="T89" fmla="*/ 34 h 150"/>
                <a:gd name="T90" fmla="*/ 89 w 352"/>
                <a:gd name="T91" fmla="*/ 33 h 150"/>
                <a:gd name="T92" fmla="*/ 79 w 352"/>
                <a:gd name="T93" fmla="*/ 32 h 150"/>
                <a:gd name="T94" fmla="*/ 69 w 352"/>
                <a:gd name="T95" fmla="*/ 29 h 150"/>
                <a:gd name="T96" fmla="*/ 65 w 352"/>
                <a:gd name="T97" fmla="*/ 23 h 150"/>
                <a:gd name="T98" fmla="*/ 47 w 352"/>
                <a:gd name="T99" fmla="*/ 20 h 150"/>
                <a:gd name="T100" fmla="*/ 35 w 352"/>
                <a:gd name="T101" fmla="*/ 24 h 150"/>
                <a:gd name="T102" fmla="*/ 24 w 352"/>
                <a:gd name="T103" fmla="*/ 31 h 150"/>
                <a:gd name="T104" fmla="*/ 1 w 352"/>
                <a:gd name="T105" fmla="*/ 41 h 150"/>
                <a:gd name="T106" fmla="*/ 1 w 352"/>
                <a:gd name="T107" fmla="*/ 42 h 150"/>
                <a:gd name="T108" fmla="*/ 0 w 352"/>
                <a:gd name="T109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2" h="150"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8"/>
                    <a:pt x="2" y="49"/>
                    <a:pt x="5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11" y="56"/>
                    <a:pt x="13" y="58"/>
                    <a:pt x="17" y="58"/>
                  </a:cubicBezTo>
                  <a:cubicBezTo>
                    <a:pt x="21" y="58"/>
                    <a:pt x="27" y="63"/>
                    <a:pt x="27" y="67"/>
                  </a:cubicBezTo>
                  <a:cubicBezTo>
                    <a:pt x="28" y="69"/>
                    <a:pt x="30" y="72"/>
                    <a:pt x="32" y="74"/>
                  </a:cubicBezTo>
                  <a:cubicBezTo>
                    <a:pt x="33" y="74"/>
                    <a:pt x="33" y="75"/>
                    <a:pt x="33" y="75"/>
                  </a:cubicBezTo>
                  <a:cubicBezTo>
                    <a:pt x="35" y="76"/>
                    <a:pt x="34" y="79"/>
                    <a:pt x="34" y="82"/>
                  </a:cubicBezTo>
                  <a:cubicBezTo>
                    <a:pt x="33" y="84"/>
                    <a:pt x="33" y="85"/>
                    <a:pt x="33" y="87"/>
                  </a:cubicBezTo>
                  <a:cubicBezTo>
                    <a:pt x="33" y="89"/>
                    <a:pt x="32" y="90"/>
                    <a:pt x="31" y="92"/>
                  </a:cubicBezTo>
                  <a:cubicBezTo>
                    <a:pt x="30" y="93"/>
                    <a:pt x="29" y="94"/>
                    <a:pt x="30" y="96"/>
                  </a:cubicBezTo>
                  <a:cubicBezTo>
                    <a:pt x="32" y="99"/>
                    <a:pt x="49" y="101"/>
                    <a:pt x="55" y="101"/>
                  </a:cubicBezTo>
                  <a:cubicBezTo>
                    <a:pt x="58" y="101"/>
                    <a:pt x="61" y="104"/>
                    <a:pt x="62" y="105"/>
                  </a:cubicBezTo>
                  <a:cubicBezTo>
                    <a:pt x="62" y="106"/>
                    <a:pt x="63" y="106"/>
                    <a:pt x="63" y="106"/>
                  </a:cubicBezTo>
                  <a:cubicBezTo>
                    <a:pt x="65" y="107"/>
                    <a:pt x="66" y="107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8" y="110"/>
                    <a:pt x="69" y="111"/>
                    <a:pt x="71" y="111"/>
                  </a:cubicBezTo>
                  <a:cubicBezTo>
                    <a:pt x="76" y="112"/>
                    <a:pt x="79" y="116"/>
                    <a:pt x="80" y="122"/>
                  </a:cubicBezTo>
                  <a:cubicBezTo>
                    <a:pt x="81" y="125"/>
                    <a:pt x="83" y="128"/>
                    <a:pt x="84" y="129"/>
                  </a:cubicBezTo>
                  <a:cubicBezTo>
                    <a:pt x="85" y="131"/>
                    <a:pt x="86" y="132"/>
                    <a:pt x="87" y="133"/>
                  </a:cubicBezTo>
                  <a:cubicBezTo>
                    <a:pt x="87" y="134"/>
                    <a:pt x="87" y="134"/>
                    <a:pt x="90" y="134"/>
                  </a:cubicBezTo>
                  <a:cubicBezTo>
                    <a:pt x="91" y="134"/>
                    <a:pt x="92" y="134"/>
                    <a:pt x="93" y="134"/>
                  </a:cubicBezTo>
                  <a:cubicBezTo>
                    <a:pt x="96" y="134"/>
                    <a:pt x="98" y="134"/>
                    <a:pt x="100" y="134"/>
                  </a:cubicBezTo>
                  <a:cubicBezTo>
                    <a:pt x="103" y="134"/>
                    <a:pt x="109" y="134"/>
                    <a:pt x="114" y="134"/>
                  </a:cubicBezTo>
                  <a:cubicBezTo>
                    <a:pt x="120" y="134"/>
                    <a:pt x="125" y="134"/>
                    <a:pt x="127" y="135"/>
                  </a:cubicBezTo>
                  <a:cubicBezTo>
                    <a:pt x="128" y="135"/>
                    <a:pt x="130" y="135"/>
                    <a:pt x="131" y="135"/>
                  </a:cubicBezTo>
                  <a:cubicBezTo>
                    <a:pt x="136" y="135"/>
                    <a:pt x="143" y="136"/>
                    <a:pt x="148" y="139"/>
                  </a:cubicBezTo>
                  <a:cubicBezTo>
                    <a:pt x="151" y="142"/>
                    <a:pt x="153" y="141"/>
                    <a:pt x="155" y="141"/>
                  </a:cubicBezTo>
                  <a:cubicBezTo>
                    <a:pt x="156" y="141"/>
                    <a:pt x="156" y="141"/>
                    <a:pt x="157" y="141"/>
                  </a:cubicBezTo>
                  <a:cubicBezTo>
                    <a:pt x="158" y="141"/>
                    <a:pt x="159" y="141"/>
                    <a:pt x="160" y="142"/>
                  </a:cubicBezTo>
                  <a:cubicBezTo>
                    <a:pt x="164" y="144"/>
                    <a:pt x="167" y="146"/>
                    <a:pt x="171" y="14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3" y="145"/>
                    <a:pt x="174" y="145"/>
                    <a:pt x="174" y="145"/>
                  </a:cubicBezTo>
                  <a:cubicBezTo>
                    <a:pt x="174" y="145"/>
                    <a:pt x="174" y="145"/>
                    <a:pt x="175" y="145"/>
                  </a:cubicBezTo>
                  <a:cubicBezTo>
                    <a:pt x="175" y="145"/>
                    <a:pt x="175" y="145"/>
                    <a:pt x="175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7" y="146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9" y="149"/>
                    <a:pt x="180" y="149"/>
                  </a:cubicBezTo>
                  <a:cubicBezTo>
                    <a:pt x="182" y="150"/>
                    <a:pt x="185" y="148"/>
                    <a:pt x="189" y="145"/>
                  </a:cubicBezTo>
                  <a:cubicBezTo>
                    <a:pt x="192" y="143"/>
                    <a:pt x="195" y="141"/>
                    <a:pt x="199" y="139"/>
                  </a:cubicBezTo>
                  <a:cubicBezTo>
                    <a:pt x="203" y="138"/>
                    <a:pt x="207" y="137"/>
                    <a:pt x="211" y="137"/>
                  </a:cubicBezTo>
                  <a:cubicBezTo>
                    <a:pt x="216" y="137"/>
                    <a:pt x="220" y="137"/>
                    <a:pt x="223" y="138"/>
                  </a:cubicBezTo>
                  <a:cubicBezTo>
                    <a:pt x="224" y="138"/>
                    <a:pt x="224" y="138"/>
                    <a:pt x="225" y="138"/>
                  </a:cubicBezTo>
                  <a:cubicBezTo>
                    <a:pt x="230" y="139"/>
                    <a:pt x="239" y="136"/>
                    <a:pt x="245" y="130"/>
                  </a:cubicBezTo>
                  <a:cubicBezTo>
                    <a:pt x="247" y="127"/>
                    <a:pt x="251" y="125"/>
                    <a:pt x="253" y="124"/>
                  </a:cubicBezTo>
                  <a:cubicBezTo>
                    <a:pt x="256" y="123"/>
                    <a:pt x="258" y="122"/>
                    <a:pt x="258" y="120"/>
                  </a:cubicBezTo>
                  <a:cubicBezTo>
                    <a:pt x="258" y="117"/>
                    <a:pt x="257" y="116"/>
                    <a:pt x="256" y="114"/>
                  </a:cubicBezTo>
                  <a:cubicBezTo>
                    <a:pt x="255" y="112"/>
                    <a:pt x="254" y="109"/>
                    <a:pt x="255" y="106"/>
                  </a:cubicBezTo>
                  <a:cubicBezTo>
                    <a:pt x="258" y="102"/>
                    <a:pt x="261" y="102"/>
                    <a:pt x="263" y="102"/>
                  </a:cubicBezTo>
                  <a:cubicBezTo>
                    <a:pt x="264" y="102"/>
                    <a:pt x="266" y="102"/>
                    <a:pt x="268" y="103"/>
                  </a:cubicBezTo>
                  <a:cubicBezTo>
                    <a:pt x="269" y="104"/>
                    <a:pt x="272" y="104"/>
                    <a:pt x="275" y="104"/>
                  </a:cubicBezTo>
                  <a:cubicBezTo>
                    <a:pt x="279" y="104"/>
                    <a:pt x="282" y="103"/>
                    <a:pt x="285" y="101"/>
                  </a:cubicBezTo>
                  <a:cubicBezTo>
                    <a:pt x="291" y="97"/>
                    <a:pt x="294" y="97"/>
                    <a:pt x="299" y="96"/>
                  </a:cubicBezTo>
                  <a:cubicBezTo>
                    <a:pt x="300" y="96"/>
                    <a:pt x="301" y="96"/>
                    <a:pt x="302" y="96"/>
                  </a:cubicBezTo>
                  <a:cubicBezTo>
                    <a:pt x="306" y="96"/>
                    <a:pt x="307" y="94"/>
                    <a:pt x="308" y="92"/>
                  </a:cubicBezTo>
                  <a:cubicBezTo>
                    <a:pt x="309" y="90"/>
                    <a:pt x="310" y="89"/>
                    <a:pt x="311" y="87"/>
                  </a:cubicBezTo>
                  <a:cubicBezTo>
                    <a:pt x="317" y="82"/>
                    <a:pt x="322" y="81"/>
                    <a:pt x="326" y="81"/>
                  </a:cubicBezTo>
                  <a:cubicBezTo>
                    <a:pt x="328" y="81"/>
                    <a:pt x="330" y="80"/>
                    <a:pt x="332" y="79"/>
                  </a:cubicBezTo>
                  <a:cubicBezTo>
                    <a:pt x="335" y="78"/>
                    <a:pt x="338" y="77"/>
                    <a:pt x="341" y="78"/>
                  </a:cubicBezTo>
                  <a:cubicBezTo>
                    <a:pt x="343" y="79"/>
                    <a:pt x="345" y="79"/>
                    <a:pt x="347" y="79"/>
                  </a:cubicBezTo>
                  <a:cubicBezTo>
                    <a:pt x="349" y="79"/>
                    <a:pt x="351" y="79"/>
                    <a:pt x="351" y="77"/>
                  </a:cubicBezTo>
                  <a:cubicBezTo>
                    <a:pt x="352" y="76"/>
                    <a:pt x="346" y="71"/>
                    <a:pt x="343" y="69"/>
                  </a:cubicBezTo>
                  <a:cubicBezTo>
                    <a:pt x="341" y="67"/>
                    <a:pt x="338" y="65"/>
                    <a:pt x="337" y="63"/>
                  </a:cubicBezTo>
                  <a:cubicBezTo>
                    <a:pt x="335" y="61"/>
                    <a:pt x="334" y="61"/>
                    <a:pt x="333" y="61"/>
                  </a:cubicBezTo>
                  <a:cubicBezTo>
                    <a:pt x="331" y="61"/>
                    <a:pt x="328" y="62"/>
                    <a:pt x="328" y="64"/>
                  </a:cubicBezTo>
                  <a:cubicBezTo>
                    <a:pt x="327" y="65"/>
                    <a:pt x="326" y="66"/>
                    <a:pt x="325" y="66"/>
                  </a:cubicBezTo>
                  <a:cubicBezTo>
                    <a:pt x="324" y="66"/>
                    <a:pt x="323" y="66"/>
                    <a:pt x="322" y="65"/>
                  </a:cubicBezTo>
                  <a:cubicBezTo>
                    <a:pt x="321" y="64"/>
                    <a:pt x="319" y="63"/>
                    <a:pt x="316" y="63"/>
                  </a:cubicBezTo>
                  <a:cubicBezTo>
                    <a:pt x="314" y="63"/>
                    <a:pt x="312" y="64"/>
                    <a:pt x="311" y="64"/>
                  </a:cubicBezTo>
                  <a:cubicBezTo>
                    <a:pt x="308" y="65"/>
                    <a:pt x="306" y="65"/>
                    <a:pt x="304" y="62"/>
                  </a:cubicBezTo>
                  <a:cubicBezTo>
                    <a:pt x="302" y="61"/>
                    <a:pt x="301" y="59"/>
                    <a:pt x="302" y="58"/>
                  </a:cubicBezTo>
                  <a:cubicBezTo>
                    <a:pt x="302" y="56"/>
                    <a:pt x="304" y="55"/>
                    <a:pt x="305" y="55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14" y="33"/>
                    <a:pt x="314" y="33"/>
                    <a:pt x="314" y="33"/>
                  </a:cubicBezTo>
                  <a:cubicBezTo>
                    <a:pt x="312" y="32"/>
                    <a:pt x="310" y="32"/>
                    <a:pt x="309" y="32"/>
                  </a:cubicBezTo>
                  <a:cubicBezTo>
                    <a:pt x="309" y="32"/>
                    <a:pt x="309" y="32"/>
                    <a:pt x="309" y="32"/>
                  </a:cubicBezTo>
                  <a:cubicBezTo>
                    <a:pt x="308" y="32"/>
                    <a:pt x="308" y="32"/>
                    <a:pt x="308" y="32"/>
                  </a:cubicBezTo>
                  <a:cubicBezTo>
                    <a:pt x="307" y="32"/>
                    <a:pt x="307" y="32"/>
                    <a:pt x="306" y="33"/>
                  </a:cubicBezTo>
                  <a:cubicBezTo>
                    <a:pt x="305" y="33"/>
                    <a:pt x="305" y="33"/>
                    <a:pt x="304" y="33"/>
                  </a:cubicBezTo>
                  <a:cubicBezTo>
                    <a:pt x="302" y="33"/>
                    <a:pt x="297" y="32"/>
                    <a:pt x="297" y="29"/>
                  </a:cubicBezTo>
                  <a:cubicBezTo>
                    <a:pt x="296" y="29"/>
                    <a:pt x="294" y="28"/>
                    <a:pt x="290" y="28"/>
                  </a:cubicBezTo>
                  <a:cubicBezTo>
                    <a:pt x="288" y="28"/>
                    <a:pt x="285" y="29"/>
                    <a:pt x="284" y="29"/>
                  </a:cubicBezTo>
                  <a:cubicBezTo>
                    <a:pt x="283" y="30"/>
                    <a:pt x="282" y="31"/>
                    <a:pt x="280" y="32"/>
                  </a:cubicBezTo>
                  <a:cubicBezTo>
                    <a:pt x="279" y="32"/>
                    <a:pt x="278" y="33"/>
                    <a:pt x="277" y="33"/>
                  </a:cubicBezTo>
                  <a:cubicBezTo>
                    <a:pt x="276" y="34"/>
                    <a:pt x="276" y="34"/>
                    <a:pt x="276" y="35"/>
                  </a:cubicBezTo>
                  <a:cubicBezTo>
                    <a:pt x="275" y="37"/>
                    <a:pt x="273" y="37"/>
                    <a:pt x="270" y="38"/>
                  </a:cubicBezTo>
                  <a:cubicBezTo>
                    <a:pt x="269" y="38"/>
                    <a:pt x="267" y="38"/>
                    <a:pt x="266" y="39"/>
                  </a:cubicBezTo>
                  <a:cubicBezTo>
                    <a:pt x="265" y="40"/>
                    <a:pt x="262" y="40"/>
                    <a:pt x="258" y="41"/>
                  </a:cubicBezTo>
                  <a:cubicBezTo>
                    <a:pt x="255" y="41"/>
                    <a:pt x="253" y="42"/>
                    <a:pt x="252" y="42"/>
                  </a:cubicBezTo>
                  <a:cubicBezTo>
                    <a:pt x="252" y="43"/>
                    <a:pt x="251" y="43"/>
                    <a:pt x="246" y="44"/>
                  </a:cubicBezTo>
                  <a:cubicBezTo>
                    <a:pt x="245" y="44"/>
                    <a:pt x="244" y="44"/>
                    <a:pt x="243" y="44"/>
                  </a:cubicBezTo>
                  <a:cubicBezTo>
                    <a:pt x="241" y="44"/>
                    <a:pt x="237" y="43"/>
                    <a:pt x="235" y="42"/>
                  </a:cubicBezTo>
                  <a:cubicBezTo>
                    <a:pt x="235" y="42"/>
                    <a:pt x="232" y="42"/>
                    <a:pt x="230" y="42"/>
                  </a:cubicBezTo>
                  <a:cubicBezTo>
                    <a:pt x="226" y="41"/>
                    <a:pt x="222" y="41"/>
                    <a:pt x="221" y="39"/>
                  </a:cubicBezTo>
                  <a:cubicBezTo>
                    <a:pt x="220" y="38"/>
                    <a:pt x="219" y="37"/>
                    <a:pt x="218" y="37"/>
                  </a:cubicBezTo>
                  <a:cubicBezTo>
                    <a:pt x="216" y="35"/>
                    <a:pt x="215" y="34"/>
                    <a:pt x="215" y="33"/>
                  </a:cubicBezTo>
                  <a:cubicBezTo>
                    <a:pt x="214" y="32"/>
                    <a:pt x="212" y="31"/>
                    <a:pt x="211" y="31"/>
                  </a:cubicBezTo>
                  <a:cubicBezTo>
                    <a:pt x="208" y="30"/>
                    <a:pt x="206" y="30"/>
                    <a:pt x="205" y="29"/>
                  </a:cubicBezTo>
                  <a:cubicBezTo>
                    <a:pt x="205" y="28"/>
                    <a:pt x="201" y="27"/>
                    <a:pt x="199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7"/>
                    <a:pt x="198" y="27"/>
                    <a:pt x="197" y="27"/>
                  </a:cubicBezTo>
                  <a:cubicBezTo>
                    <a:pt x="196" y="27"/>
                    <a:pt x="193" y="26"/>
                    <a:pt x="190" y="25"/>
                  </a:cubicBezTo>
                  <a:cubicBezTo>
                    <a:pt x="189" y="25"/>
                    <a:pt x="188" y="25"/>
                    <a:pt x="187" y="24"/>
                  </a:cubicBezTo>
                  <a:cubicBezTo>
                    <a:pt x="186" y="24"/>
                    <a:pt x="183" y="25"/>
                    <a:pt x="181" y="25"/>
                  </a:cubicBezTo>
                  <a:cubicBezTo>
                    <a:pt x="179" y="26"/>
                    <a:pt x="178" y="26"/>
                    <a:pt x="177" y="26"/>
                  </a:cubicBezTo>
                  <a:cubicBezTo>
                    <a:pt x="176" y="26"/>
                    <a:pt x="175" y="27"/>
                    <a:pt x="173" y="28"/>
                  </a:cubicBezTo>
                  <a:cubicBezTo>
                    <a:pt x="172" y="29"/>
                    <a:pt x="170" y="30"/>
                    <a:pt x="169" y="30"/>
                  </a:cubicBezTo>
                  <a:cubicBezTo>
                    <a:pt x="168" y="30"/>
                    <a:pt x="166" y="29"/>
                    <a:pt x="163" y="28"/>
                  </a:cubicBezTo>
                  <a:cubicBezTo>
                    <a:pt x="162" y="27"/>
                    <a:pt x="160" y="27"/>
                    <a:pt x="159" y="27"/>
                  </a:cubicBezTo>
                  <a:cubicBezTo>
                    <a:pt x="159" y="27"/>
                    <a:pt x="159" y="27"/>
                    <a:pt x="158" y="27"/>
                  </a:cubicBezTo>
                  <a:cubicBezTo>
                    <a:pt x="156" y="27"/>
                    <a:pt x="153" y="23"/>
                    <a:pt x="151" y="21"/>
                  </a:cubicBezTo>
                  <a:cubicBezTo>
                    <a:pt x="151" y="21"/>
                    <a:pt x="151" y="20"/>
                    <a:pt x="151" y="20"/>
                  </a:cubicBezTo>
                  <a:cubicBezTo>
                    <a:pt x="150" y="19"/>
                    <a:pt x="150" y="18"/>
                    <a:pt x="150" y="17"/>
                  </a:cubicBezTo>
                  <a:cubicBezTo>
                    <a:pt x="150" y="16"/>
                    <a:pt x="150" y="16"/>
                    <a:pt x="150" y="15"/>
                  </a:cubicBezTo>
                  <a:cubicBezTo>
                    <a:pt x="150" y="14"/>
                    <a:pt x="150" y="12"/>
                    <a:pt x="150" y="11"/>
                  </a:cubicBezTo>
                  <a:cubicBezTo>
                    <a:pt x="149" y="11"/>
                    <a:pt x="146" y="10"/>
                    <a:pt x="144" y="10"/>
                  </a:cubicBezTo>
                  <a:cubicBezTo>
                    <a:pt x="142" y="9"/>
                    <a:pt x="140" y="9"/>
                    <a:pt x="139" y="8"/>
                  </a:cubicBezTo>
                  <a:cubicBezTo>
                    <a:pt x="137" y="7"/>
                    <a:pt x="133" y="5"/>
                    <a:pt x="131" y="5"/>
                  </a:cubicBezTo>
                  <a:cubicBezTo>
                    <a:pt x="129" y="5"/>
                    <a:pt x="125" y="5"/>
                    <a:pt x="124" y="3"/>
                  </a:cubicBezTo>
                  <a:cubicBezTo>
                    <a:pt x="123" y="3"/>
                    <a:pt x="123" y="3"/>
                    <a:pt x="122" y="2"/>
                  </a:cubicBezTo>
                  <a:cubicBezTo>
                    <a:pt x="120" y="2"/>
                    <a:pt x="118" y="1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15" y="0"/>
                    <a:pt x="114" y="1"/>
                    <a:pt x="114" y="2"/>
                  </a:cubicBezTo>
                  <a:cubicBezTo>
                    <a:pt x="114" y="2"/>
                    <a:pt x="113" y="3"/>
                    <a:pt x="113" y="4"/>
                  </a:cubicBezTo>
                  <a:cubicBezTo>
                    <a:pt x="112" y="4"/>
                    <a:pt x="111" y="5"/>
                    <a:pt x="110" y="5"/>
                  </a:cubicBezTo>
                  <a:cubicBezTo>
                    <a:pt x="109" y="6"/>
                    <a:pt x="107" y="6"/>
                    <a:pt x="107" y="7"/>
                  </a:cubicBezTo>
                  <a:cubicBezTo>
                    <a:pt x="106" y="9"/>
                    <a:pt x="105" y="9"/>
                    <a:pt x="104" y="10"/>
                  </a:cubicBezTo>
                  <a:cubicBezTo>
                    <a:pt x="103" y="11"/>
                    <a:pt x="102" y="12"/>
                    <a:pt x="102" y="12"/>
                  </a:cubicBezTo>
                  <a:cubicBezTo>
                    <a:pt x="103" y="16"/>
                    <a:pt x="105" y="20"/>
                    <a:pt x="106" y="21"/>
                  </a:cubicBezTo>
                  <a:cubicBezTo>
                    <a:pt x="108" y="23"/>
                    <a:pt x="107" y="28"/>
                    <a:pt x="106" y="29"/>
                  </a:cubicBezTo>
                  <a:cubicBezTo>
                    <a:pt x="105" y="30"/>
                    <a:pt x="104" y="30"/>
                    <a:pt x="102" y="31"/>
                  </a:cubicBezTo>
                  <a:cubicBezTo>
                    <a:pt x="100" y="32"/>
                    <a:pt x="97" y="33"/>
                    <a:pt x="96" y="34"/>
                  </a:cubicBezTo>
                  <a:cubicBezTo>
                    <a:pt x="96" y="35"/>
                    <a:pt x="95" y="35"/>
                    <a:pt x="94" y="35"/>
                  </a:cubicBezTo>
                  <a:cubicBezTo>
                    <a:pt x="93" y="35"/>
                    <a:pt x="91" y="34"/>
                    <a:pt x="90" y="34"/>
                  </a:cubicBezTo>
                  <a:cubicBezTo>
                    <a:pt x="90" y="33"/>
                    <a:pt x="89" y="33"/>
                    <a:pt x="89" y="33"/>
                  </a:cubicBezTo>
                  <a:cubicBezTo>
                    <a:pt x="88" y="32"/>
                    <a:pt x="88" y="32"/>
                    <a:pt x="87" y="32"/>
                  </a:cubicBezTo>
                  <a:cubicBezTo>
                    <a:pt x="86" y="31"/>
                    <a:pt x="85" y="31"/>
                    <a:pt x="84" y="31"/>
                  </a:cubicBezTo>
                  <a:cubicBezTo>
                    <a:pt x="82" y="31"/>
                    <a:pt x="80" y="32"/>
                    <a:pt x="79" y="32"/>
                  </a:cubicBezTo>
                  <a:cubicBezTo>
                    <a:pt x="79" y="33"/>
                    <a:pt x="78" y="33"/>
                    <a:pt x="78" y="33"/>
                  </a:cubicBezTo>
                  <a:cubicBezTo>
                    <a:pt x="76" y="33"/>
                    <a:pt x="74" y="31"/>
                    <a:pt x="72" y="30"/>
                  </a:cubicBezTo>
                  <a:cubicBezTo>
                    <a:pt x="71" y="30"/>
                    <a:pt x="69" y="29"/>
                    <a:pt x="69" y="29"/>
                  </a:cubicBezTo>
                  <a:cubicBezTo>
                    <a:pt x="68" y="29"/>
                    <a:pt x="67" y="27"/>
                    <a:pt x="67" y="25"/>
                  </a:cubicBezTo>
                  <a:cubicBezTo>
                    <a:pt x="66" y="24"/>
                    <a:pt x="66" y="23"/>
                    <a:pt x="66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4" y="23"/>
                    <a:pt x="62" y="22"/>
                    <a:pt x="59" y="22"/>
                  </a:cubicBezTo>
                  <a:cubicBezTo>
                    <a:pt x="56" y="21"/>
                    <a:pt x="51" y="20"/>
                    <a:pt x="50" y="20"/>
                  </a:cubicBezTo>
                  <a:cubicBezTo>
                    <a:pt x="49" y="20"/>
                    <a:pt x="48" y="20"/>
                    <a:pt x="47" y="20"/>
                  </a:cubicBezTo>
                  <a:cubicBezTo>
                    <a:pt x="45" y="20"/>
                    <a:pt x="43" y="20"/>
                    <a:pt x="43" y="21"/>
                  </a:cubicBezTo>
                  <a:cubicBezTo>
                    <a:pt x="42" y="22"/>
                    <a:pt x="41" y="22"/>
                    <a:pt x="39" y="23"/>
                  </a:cubicBezTo>
                  <a:cubicBezTo>
                    <a:pt x="37" y="23"/>
                    <a:pt x="35" y="23"/>
                    <a:pt x="35" y="24"/>
                  </a:cubicBezTo>
                  <a:cubicBezTo>
                    <a:pt x="34" y="25"/>
                    <a:pt x="33" y="26"/>
                    <a:pt x="31" y="27"/>
                  </a:cubicBezTo>
                  <a:cubicBezTo>
                    <a:pt x="30" y="28"/>
                    <a:pt x="28" y="28"/>
                    <a:pt x="28" y="29"/>
                  </a:cubicBezTo>
                  <a:cubicBezTo>
                    <a:pt x="27" y="30"/>
                    <a:pt x="25" y="31"/>
                    <a:pt x="24" y="31"/>
                  </a:cubicBezTo>
                  <a:cubicBezTo>
                    <a:pt x="22" y="32"/>
                    <a:pt x="20" y="33"/>
                    <a:pt x="19" y="34"/>
                  </a:cubicBezTo>
                  <a:cubicBezTo>
                    <a:pt x="18" y="37"/>
                    <a:pt x="12" y="39"/>
                    <a:pt x="8" y="39"/>
                  </a:cubicBezTo>
                  <a:cubicBezTo>
                    <a:pt x="2" y="40"/>
                    <a:pt x="1" y="41"/>
                    <a:pt x="1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0" name="Freeform 229"/>
            <p:cNvSpPr>
              <a:spLocks/>
            </p:cNvSpPr>
            <p:nvPr/>
          </p:nvSpPr>
          <p:spPr bwMode="auto">
            <a:xfrm>
              <a:off x="15960725" y="5449888"/>
              <a:ext cx="3582988" cy="2300288"/>
            </a:xfrm>
            <a:custGeom>
              <a:avLst/>
              <a:gdLst>
                <a:gd name="T0" fmla="*/ 106 w 674"/>
                <a:gd name="T1" fmla="*/ 94 h 439"/>
                <a:gd name="T2" fmla="*/ 77 w 674"/>
                <a:gd name="T3" fmla="*/ 122 h 439"/>
                <a:gd name="T4" fmla="*/ 73 w 674"/>
                <a:gd name="T5" fmla="*/ 161 h 439"/>
                <a:gd name="T6" fmla="*/ 71 w 674"/>
                <a:gd name="T7" fmla="*/ 165 h 439"/>
                <a:gd name="T8" fmla="*/ 50 w 674"/>
                <a:gd name="T9" fmla="*/ 178 h 439"/>
                <a:gd name="T10" fmla="*/ 29 w 674"/>
                <a:gd name="T11" fmla="*/ 186 h 439"/>
                <a:gd name="T12" fmla="*/ 2 w 674"/>
                <a:gd name="T13" fmla="*/ 194 h 439"/>
                <a:gd name="T14" fmla="*/ 16 w 674"/>
                <a:gd name="T15" fmla="*/ 231 h 439"/>
                <a:gd name="T16" fmla="*/ 39 w 674"/>
                <a:gd name="T17" fmla="*/ 251 h 439"/>
                <a:gd name="T18" fmla="*/ 46 w 674"/>
                <a:gd name="T19" fmla="*/ 251 h 439"/>
                <a:gd name="T20" fmla="*/ 55 w 674"/>
                <a:gd name="T21" fmla="*/ 245 h 439"/>
                <a:gd name="T22" fmla="*/ 57 w 674"/>
                <a:gd name="T23" fmla="*/ 271 h 439"/>
                <a:gd name="T24" fmla="*/ 53 w 674"/>
                <a:gd name="T25" fmla="*/ 288 h 439"/>
                <a:gd name="T26" fmla="*/ 75 w 674"/>
                <a:gd name="T27" fmla="*/ 315 h 439"/>
                <a:gd name="T28" fmla="*/ 79 w 674"/>
                <a:gd name="T29" fmla="*/ 319 h 439"/>
                <a:gd name="T30" fmla="*/ 136 w 674"/>
                <a:gd name="T31" fmla="*/ 344 h 439"/>
                <a:gd name="T32" fmla="*/ 163 w 674"/>
                <a:gd name="T33" fmla="*/ 349 h 439"/>
                <a:gd name="T34" fmla="*/ 189 w 674"/>
                <a:gd name="T35" fmla="*/ 345 h 439"/>
                <a:gd name="T36" fmla="*/ 199 w 674"/>
                <a:gd name="T37" fmla="*/ 347 h 439"/>
                <a:gd name="T38" fmla="*/ 232 w 674"/>
                <a:gd name="T39" fmla="*/ 331 h 439"/>
                <a:gd name="T40" fmla="*/ 249 w 674"/>
                <a:gd name="T41" fmla="*/ 341 h 439"/>
                <a:gd name="T42" fmla="*/ 255 w 674"/>
                <a:gd name="T43" fmla="*/ 388 h 439"/>
                <a:gd name="T44" fmla="*/ 274 w 674"/>
                <a:gd name="T45" fmla="*/ 411 h 439"/>
                <a:gd name="T46" fmla="*/ 291 w 674"/>
                <a:gd name="T47" fmla="*/ 422 h 439"/>
                <a:gd name="T48" fmla="*/ 301 w 674"/>
                <a:gd name="T49" fmla="*/ 413 h 439"/>
                <a:gd name="T50" fmla="*/ 315 w 674"/>
                <a:gd name="T51" fmla="*/ 410 h 439"/>
                <a:gd name="T52" fmla="*/ 356 w 674"/>
                <a:gd name="T53" fmla="*/ 409 h 439"/>
                <a:gd name="T54" fmla="*/ 377 w 674"/>
                <a:gd name="T55" fmla="*/ 420 h 439"/>
                <a:gd name="T56" fmla="*/ 395 w 674"/>
                <a:gd name="T57" fmla="*/ 439 h 439"/>
                <a:gd name="T58" fmla="*/ 470 w 674"/>
                <a:gd name="T59" fmla="*/ 401 h 439"/>
                <a:gd name="T60" fmla="*/ 504 w 674"/>
                <a:gd name="T61" fmla="*/ 366 h 439"/>
                <a:gd name="T62" fmla="*/ 525 w 674"/>
                <a:gd name="T63" fmla="*/ 327 h 439"/>
                <a:gd name="T64" fmla="*/ 528 w 674"/>
                <a:gd name="T65" fmla="*/ 310 h 439"/>
                <a:gd name="T66" fmla="*/ 518 w 674"/>
                <a:gd name="T67" fmla="*/ 289 h 439"/>
                <a:gd name="T68" fmla="*/ 515 w 674"/>
                <a:gd name="T69" fmla="*/ 239 h 439"/>
                <a:gd name="T70" fmla="*/ 496 w 674"/>
                <a:gd name="T71" fmla="*/ 229 h 439"/>
                <a:gd name="T72" fmla="*/ 504 w 674"/>
                <a:gd name="T73" fmla="*/ 194 h 439"/>
                <a:gd name="T74" fmla="*/ 529 w 674"/>
                <a:gd name="T75" fmla="*/ 206 h 439"/>
                <a:gd name="T76" fmla="*/ 576 w 674"/>
                <a:gd name="T77" fmla="*/ 179 h 439"/>
                <a:gd name="T78" fmla="*/ 605 w 674"/>
                <a:gd name="T79" fmla="*/ 165 h 439"/>
                <a:gd name="T80" fmla="*/ 635 w 674"/>
                <a:gd name="T81" fmla="*/ 153 h 439"/>
                <a:gd name="T82" fmla="*/ 644 w 674"/>
                <a:gd name="T83" fmla="*/ 120 h 439"/>
                <a:gd name="T84" fmla="*/ 663 w 674"/>
                <a:gd name="T85" fmla="*/ 108 h 439"/>
                <a:gd name="T86" fmla="*/ 654 w 674"/>
                <a:gd name="T87" fmla="*/ 84 h 439"/>
                <a:gd name="T88" fmla="*/ 626 w 674"/>
                <a:gd name="T89" fmla="*/ 70 h 439"/>
                <a:gd name="T90" fmla="*/ 584 w 674"/>
                <a:gd name="T91" fmla="*/ 31 h 439"/>
                <a:gd name="T92" fmla="*/ 545 w 674"/>
                <a:gd name="T93" fmla="*/ 1 h 439"/>
                <a:gd name="T94" fmla="*/ 514 w 674"/>
                <a:gd name="T95" fmla="*/ 10 h 439"/>
                <a:gd name="T96" fmla="*/ 500 w 674"/>
                <a:gd name="T97" fmla="*/ 50 h 439"/>
                <a:gd name="T98" fmla="*/ 459 w 674"/>
                <a:gd name="T99" fmla="*/ 79 h 439"/>
                <a:gd name="T100" fmla="*/ 508 w 674"/>
                <a:gd name="T101" fmla="*/ 99 h 439"/>
                <a:gd name="T102" fmla="*/ 430 w 674"/>
                <a:gd name="T103" fmla="*/ 127 h 439"/>
                <a:gd name="T104" fmla="*/ 355 w 674"/>
                <a:gd name="T105" fmla="*/ 162 h 439"/>
                <a:gd name="T106" fmla="*/ 331 w 674"/>
                <a:gd name="T107" fmla="*/ 170 h 439"/>
                <a:gd name="T108" fmla="*/ 309 w 674"/>
                <a:gd name="T109" fmla="*/ 164 h 439"/>
                <a:gd name="T110" fmla="*/ 245 w 674"/>
                <a:gd name="T111" fmla="*/ 157 h 439"/>
                <a:gd name="T112" fmla="*/ 241 w 674"/>
                <a:gd name="T113" fmla="*/ 157 h 439"/>
                <a:gd name="T114" fmla="*/ 216 w 674"/>
                <a:gd name="T115" fmla="*/ 128 h 439"/>
                <a:gd name="T116" fmla="*/ 153 w 674"/>
                <a:gd name="T117" fmla="*/ 64 h 439"/>
                <a:gd name="T118" fmla="*/ 143 w 674"/>
                <a:gd name="T119" fmla="*/ 68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4" h="439">
                  <a:moveTo>
                    <a:pt x="143" y="68"/>
                  </a:moveTo>
                  <a:cubicBezTo>
                    <a:pt x="143" y="71"/>
                    <a:pt x="142" y="75"/>
                    <a:pt x="137" y="75"/>
                  </a:cubicBezTo>
                  <a:cubicBezTo>
                    <a:pt x="134" y="75"/>
                    <a:pt x="131" y="77"/>
                    <a:pt x="131" y="82"/>
                  </a:cubicBezTo>
                  <a:cubicBezTo>
                    <a:pt x="131" y="85"/>
                    <a:pt x="131" y="87"/>
                    <a:pt x="132" y="88"/>
                  </a:cubicBezTo>
                  <a:cubicBezTo>
                    <a:pt x="133" y="89"/>
                    <a:pt x="133" y="90"/>
                    <a:pt x="132" y="92"/>
                  </a:cubicBezTo>
                  <a:cubicBezTo>
                    <a:pt x="132" y="92"/>
                    <a:pt x="132" y="93"/>
                    <a:pt x="132" y="93"/>
                  </a:cubicBezTo>
                  <a:cubicBezTo>
                    <a:pt x="129" y="95"/>
                    <a:pt x="125" y="97"/>
                    <a:pt x="122" y="97"/>
                  </a:cubicBezTo>
                  <a:cubicBezTo>
                    <a:pt x="122" y="97"/>
                    <a:pt x="121" y="97"/>
                    <a:pt x="120" y="96"/>
                  </a:cubicBezTo>
                  <a:cubicBezTo>
                    <a:pt x="119" y="96"/>
                    <a:pt x="117" y="96"/>
                    <a:pt x="115" y="96"/>
                  </a:cubicBezTo>
                  <a:cubicBezTo>
                    <a:pt x="113" y="96"/>
                    <a:pt x="112" y="96"/>
                    <a:pt x="110" y="95"/>
                  </a:cubicBezTo>
                  <a:cubicBezTo>
                    <a:pt x="109" y="95"/>
                    <a:pt x="108" y="95"/>
                    <a:pt x="106" y="94"/>
                  </a:cubicBezTo>
                  <a:cubicBezTo>
                    <a:pt x="106" y="93"/>
                    <a:pt x="105" y="93"/>
                    <a:pt x="105" y="93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3" y="97"/>
                    <a:pt x="102" y="100"/>
                    <a:pt x="101" y="104"/>
                  </a:cubicBezTo>
                  <a:cubicBezTo>
                    <a:pt x="99" y="108"/>
                    <a:pt x="96" y="114"/>
                    <a:pt x="97" y="115"/>
                  </a:cubicBezTo>
                  <a:cubicBezTo>
                    <a:pt x="98" y="117"/>
                    <a:pt x="99" y="119"/>
                    <a:pt x="99" y="121"/>
                  </a:cubicBezTo>
                  <a:cubicBezTo>
                    <a:pt x="98" y="121"/>
                    <a:pt x="98" y="122"/>
                    <a:pt x="96" y="122"/>
                  </a:cubicBezTo>
                  <a:cubicBezTo>
                    <a:pt x="92" y="122"/>
                    <a:pt x="89" y="122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86" y="120"/>
                    <a:pt x="85" y="120"/>
                    <a:pt x="83" y="121"/>
                  </a:cubicBezTo>
                  <a:cubicBezTo>
                    <a:pt x="81" y="122"/>
                    <a:pt x="79" y="122"/>
                    <a:pt x="77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6" y="122"/>
                    <a:pt x="73" y="124"/>
                    <a:pt x="72" y="125"/>
                  </a:cubicBezTo>
                  <a:cubicBezTo>
                    <a:pt x="72" y="125"/>
                    <a:pt x="71" y="125"/>
                    <a:pt x="71" y="125"/>
                  </a:cubicBezTo>
                  <a:cubicBezTo>
                    <a:pt x="74" y="127"/>
                    <a:pt x="74" y="131"/>
                    <a:pt x="74" y="136"/>
                  </a:cubicBezTo>
                  <a:cubicBezTo>
                    <a:pt x="74" y="136"/>
                    <a:pt x="75" y="138"/>
                    <a:pt x="76" y="140"/>
                  </a:cubicBezTo>
                  <a:cubicBezTo>
                    <a:pt x="78" y="144"/>
                    <a:pt x="79" y="147"/>
                    <a:pt x="79" y="148"/>
                  </a:cubicBezTo>
                  <a:cubicBezTo>
                    <a:pt x="78" y="150"/>
                    <a:pt x="77" y="151"/>
                    <a:pt x="76" y="152"/>
                  </a:cubicBezTo>
                  <a:cubicBezTo>
                    <a:pt x="74" y="153"/>
                    <a:pt x="73" y="155"/>
                    <a:pt x="73" y="157"/>
                  </a:cubicBezTo>
                  <a:cubicBezTo>
                    <a:pt x="73" y="157"/>
                    <a:pt x="73" y="158"/>
                    <a:pt x="73" y="159"/>
                  </a:cubicBezTo>
                  <a:cubicBezTo>
                    <a:pt x="73" y="160"/>
                    <a:pt x="73" y="160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2" y="164"/>
                    <a:pt x="72" y="164"/>
                  </a:cubicBezTo>
                  <a:cubicBezTo>
                    <a:pt x="72" y="164"/>
                    <a:pt x="72" y="164"/>
                    <a:pt x="71" y="164"/>
                  </a:cubicBezTo>
                  <a:cubicBezTo>
                    <a:pt x="71" y="164"/>
                    <a:pt x="71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69" y="166"/>
                    <a:pt x="64" y="168"/>
                    <a:pt x="62" y="169"/>
                  </a:cubicBezTo>
                  <a:cubicBezTo>
                    <a:pt x="60" y="170"/>
                    <a:pt x="59" y="171"/>
                    <a:pt x="58" y="171"/>
                  </a:cubicBezTo>
                  <a:cubicBezTo>
                    <a:pt x="56" y="172"/>
                    <a:pt x="54" y="173"/>
                    <a:pt x="53" y="174"/>
                  </a:cubicBezTo>
                  <a:cubicBezTo>
                    <a:pt x="53" y="174"/>
                    <a:pt x="53" y="175"/>
                    <a:pt x="53" y="175"/>
                  </a:cubicBezTo>
                  <a:cubicBezTo>
                    <a:pt x="53" y="175"/>
                    <a:pt x="52" y="175"/>
                    <a:pt x="52" y="175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2" y="176"/>
                    <a:pt x="52" y="176"/>
                    <a:pt x="52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51" y="177"/>
                    <a:pt x="51" y="177"/>
                    <a:pt x="51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49" y="178"/>
                    <a:pt x="49" y="179"/>
                    <a:pt x="49" y="179"/>
                  </a:cubicBezTo>
                  <a:cubicBezTo>
                    <a:pt x="49" y="179"/>
                    <a:pt x="49" y="179"/>
                    <a:pt x="48" y="179"/>
                  </a:cubicBezTo>
                  <a:cubicBezTo>
                    <a:pt x="48" y="179"/>
                    <a:pt x="48" y="179"/>
                    <a:pt x="47" y="179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3" y="18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39" y="179"/>
                    <a:pt x="37" y="179"/>
                    <a:pt x="34" y="182"/>
                  </a:cubicBezTo>
                  <a:cubicBezTo>
                    <a:pt x="31" y="185"/>
                    <a:pt x="30" y="185"/>
                    <a:pt x="29" y="186"/>
                  </a:cubicBezTo>
                  <a:cubicBezTo>
                    <a:pt x="28" y="186"/>
                    <a:pt x="28" y="186"/>
                    <a:pt x="27" y="187"/>
                  </a:cubicBezTo>
                  <a:cubicBezTo>
                    <a:pt x="26" y="187"/>
                    <a:pt x="25" y="188"/>
                    <a:pt x="25" y="188"/>
                  </a:cubicBezTo>
                  <a:cubicBezTo>
                    <a:pt x="23" y="188"/>
                    <a:pt x="22" y="187"/>
                    <a:pt x="21" y="186"/>
                  </a:cubicBezTo>
                  <a:cubicBezTo>
                    <a:pt x="20" y="185"/>
                    <a:pt x="19" y="185"/>
                    <a:pt x="19" y="185"/>
                  </a:cubicBezTo>
                  <a:cubicBezTo>
                    <a:pt x="18" y="185"/>
                    <a:pt x="17" y="185"/>
                    <a:pt x="16" y="186"/>
                  </a:cubicBezTo>
                  <a:cubicBezTo>
                    <a:pt x="15" y="186"/>
                    <a:pt x="14" y="187"/>
                    <a:pt x="13" y="187"/>
                  </a:cubicBezTo>
                  <a:cubicBezTo>
                    <a:pt x="12" y="187"/>
                    <a:pt x="11" y="188"/>
                    <a:pt x="10" y="189"/>
                  </a:cubicBezTo>
                  <a:cubicBezTo>
                    <a:pt x="9" y="190"/>
                    <a:pt x="8" y="191"/>
                    <a:pt x="7" y="191"/>
                  </a:cubicBezTo>
                  <a:cubicBezTo>
                    <a:pt x="6" y="191"/>
                    <a:pt x="5" y="191"/>
                    <a:pt x="4" y="191"/>
                  </a:cubicBezTo>
                  <a:cubicBezTo>
                    <a:pt x="3" y="192"/>
                    <a:pt x="2" y="192"/>
                    <a:pt x="2" y="193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2" y="194"/>
                    <a:pt x="2" y="195"/>
                    <a:pt x="2" y="195"/>
                  </a:cubicBezTo>
                  <a:cubicBezTo>
                    <a:pt x="2" y="195"/>
                    <a:pt x="2" y="195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2" y="197"/>
                    <a:pt x="1" y="197"/>
                    <a:pt x="1" y="197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1" y="198"/>
                    <a:pt x="1" y="199"/>
                    <a:pt x="0" y="199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8"/>
                    <a:pt x="5" y="209"/>
                  </a:cubicBezTo>
                  <a:cubicBezTo>
                    <a:pt x="8" y="210"/>
                    <a:pt x="13" y="213"/>
                    <a:pt x="13" y="215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4" y="220"/>
                    <a:pt x="15" y="230"/>
                    <a:pt x="16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17" y="232"/>
                    <a:pt x="18" y="232"/>
                    <a:pt x="19" y="233"/>
                  </a:cubicBezTo>
                  <a:cubicBezTo>
                    <a:pt x="24" y="237"/>
                    <a:pt x="26" y="238"/>
                    <a:pt x="26" y="239"/>
                  </a:cubicBezTo>
                  <a:cubicBezTo>
                    <a:pt x="26" y="240"/>
                    <a:pt x="26" y="244"/>
                    <a:pt x="31" y="247"/>
                  </a:cubicBezTo>
                  <a:cubicBezTo>
                    <a:pt x="31" y="247"/>
                    <a:pt x="32" y="247"/>
                    <a:pt x="33" y="248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4" y="248"/>
                    <a:pt x="35" y="249"/>
                    <a:pt x="35" y="249"/>
                  </a:cubicBezTo>
                  <a:cubicBezTo>
                    <a:pt x="35" y="249"/>
                    <a:pt x="36" y="249"/>
                    <a:pt x="36" y="249"/>
                  </a:cubicBezTo>
                  <a:cubicBezTo>
                    <a:pt x="36" y="250"/>
                    <a:pt x="37" y="250"/>
                    <a:pt x="37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38" y="251"/>
                    <a:pt x="38" y="251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1"/>
                    <a:pt x="45" y="251"/>
                  </a:cubicBezTo>
                  <a:cubicBezTo>
                    <a:pt x="45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7" y="251"/>
                  </a:cubicBezTo>
                  <a:cubicBezTo>
                    <a:pt x="47" y="251"/>
                    <a:pt x="47" y="250"/>
                    <a:pt x="47" y="250"/>
                  </a:cubicBezTo>
                  <a:cubicBezTo>
                    <a:pt x="48" y="250"/>
                    <a:pt x="48" y="250"/>
                    <a:pt x="48" y="249"/>
                  </a:cubicBezTo>
                  <a:cubicBezTo>
                    <a:pt x="48" y="249"/>
                    <a:pt x="49" y="249"/>
                    <a:pt x="49" y="249"/>
                  </a:cubicBezTo>
                  <a:cubicBezTo>
                    <a:pt x="49" y="248"/>
                    <a:pt x="49" y="248"/>
                    <a:pt x="50" y="248"/>
                  </a:cubicBezTo>
                  <a:cubicBezTo>
                    <a:pt x="50" y="248"/>
                    <a:pt x="50" y="248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2" y="247"/>
                    <a:pt x="52" y="247"/>
                    <a:pt x="53" y="246"/>
                  </a:cubicBezTo>
                  <a:cubicBezTo>
                    <a:pt x="53" y="246"/>
                    <a:pt x="53" y="246"/>
                    <a:pt x="53" y="246"/>
                  </a:cubicBezTo>
                  <a:cubicBezTo>
                    <a:pt x="54" y="246"/>
                    <a:pt x="54" y="246"/>
                    <a:pt x="55" y="246"/>
                  </a:cubicBezTo>
                  <a:cubicBezTo>
                    <a:pt x="55" y="245"/>
                    <a:pt x="55" y="245"/>
                    <a:pt x="55" y="245"/>
                  </a:cubicBezTo>
                  <a:cubicBezTo>
                    <a:pt x="56" y="245"/>
                    <a:pt x="56" y="245"/>
                    <a:pt x="57" y="245"/>
                  </a:cubicBezTo>
                  <a:cubicBezTo>
                    <a:pt x="57" y="245"/>
                    <a:pt x="57" y="245"/>
                    <a:pt x="57" y="245"/>
                  </a:cubicBezTo>
                  <a:cubicBezTo>
                    <a:pt x="58" y="245"/>
                    <a:pt x="58" y="245"/>
                    <a:pt x="59" y="245"/>
                  </a:cubicBezTo>
                  <a:cubicBezTo>
                    <a:pt x="59" y="245"/>
                    <a:pt x="59" y="245"/>
                    <a:pt x="59" y="245"/>
                  </a:cubicBezTo>
                  <a:cubicBezTo>
                    <a:pt x="63" y="245"/>
                    <a:pt x="70" y="250"/>
                    <a:pt x="72" y="253"/>
                  </a:cubicBezTo>
                  <a:cubicBezTo>
                    <a:pt x="73" y="255"/>
                    <a:pt x="74" y="256"/>
                    <a:pt x="73" y="257"/>
                  </a:cubicBezTo>
                  <a:cubicBezTo>
                    <a:pt x="72" y="259"/>
                    <a:pt x="65" y="270"/>
                    <a:pt x="61" y="271"/>
                  </a:cubicBezTo>
                  <a:cubicBezTo>
                    <a:pt x="61" y="271"/>
                    <a:pt x="60" y="271"/>
                    <a:pt x="60" y="271"/>
                  </a:cubicBezTo>
                  <a:cubicBezTo>
                    <a:pt x="60" y="271"/>
                    <a:pt x="59" y="271"/>
                    <a:pt x="59" y="271"/>
                  </a:cubicBezTo>
                  <a:cubicBezTo>
                    <a:pt x="59" y="271"/>
                    <a:pt x="58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2"/>
                    <a:pt x="57" y="272"/>
                    <a:pt x="57" y="272"/>
                  </a:cubicBezTo>
                  <a:cubicBezTo>
                    <a:pt x="57" y="272"/>
                    <a:pt x="57" y="273"/>
                    <a:pt x="57" y="273"/>
                  </a:cubicBezTo>
                  <a:cubicBezTo>
                    <a:pt x="57" y="274"/>
                    <a:pt x="56" y="274"/>
                    <a:pt x="56" y="274"/>
                  </a:cubicBezTo>
                  <a:cubicBezTo>
                    <a:pt x="56" y="275"/>
                    <a:pt x="58" y="277"/>
                    <a:pt x="59" y="279"/>
                  </a:cubicBezTo>
                  <a:cubicBezTo>
                    <a:pt x="60" y="280"/>
                    <a:pt x="62" y="282"/>
                    <a:pt x="63" y="284"/>
                  </a:cubicBezTo>
                  <a:cubicBezTo>
                    <a:pt x="63" y="285"/>
                    <a:pt x="63" y="287"/>
                    <a:pt x="63" y="288"/>
                  </a:cubicBezTo>
                  <a:cubicBezTo>
                    <a:pt x="62" y="289"/>
                    <a:pt x="60" y="290"/>
                    <a:pt x="58" y="290"/>
                  </a:cubicBezTo>
                  <a:cubicBezTo>
                    <a:pt x="57" y="290"/>
                    <a:pt x="55" y="290"/>
                    <a:pt x="54" y="289"/>
                  </a:cubicBezTo>
                  <a:cubicBezTo>
                    <a:pt x="54" y="289"/>
                    <a:pt x="54" y="289"/>
                    <a:pt x="54" y="289"/>
                  </a:cubicBezTo>
                  <a:cubicBezTo>
                    <a:pt x="54" y="288"/>
                    <a:pt x="54" y="288"/>
                    <a:pt x="53" y="288"/>
                  </a:cubicBezTo>
                  <a:cubicBezTo>
                    <a:pt x="53" y="288"/>
                    <a:pt x="53" y="289"/>
                    <a:pt x="53" y="289"/>
                  </a:cubicBezTo>
                  <a:cubicBezTo>
                    <a:pt x="52" y="290"/>
                    <a:pt x="52" y="292"/>
                    <a:pt x="53" y="292"/>
                  </a:cubicBezTo>
                  <a:cubicBezTo>
                    <a:pt x="54" y="294"/>
                    <a:pt x="54" y="295"/>
                    <a:pt x="55" y="297"/>
                  </a:cubicBezTo>
                  <a:cubicBezTo>
                    <a:pt x="55" y="299"/>
                    <a:pt x="55" y="301"/>
                    <a:pt x="57" y="301"/>
                  </a:cubicBezTo>
                  <a:cubicBezTo>
                    <a:pt x="58" y="301"/>
                    <a:pt x="60" y="303"/>
                    <a:pt x="61" y="304"/>
                  </a:cubicBezTo>
                  <a:cubicBezTo>
                    <a:pt x="63" y="306"/>
                    <a:pt x="64" y="308"/>
                    <a:pt x="66" y="308"/>
                  </a:cubicBezTo>
                  <a:cubicBezTo>
                    <a:pt x="69" y="308"/>
                    <a:pt x="72" y="312"/>
                    <a:pt x="73" y="314"/>
                  </a:cubicBezTo>
                  <a:cubicBezTo>
                    <a:pt x="73" y="314"/>
                    <a:pt x="74" y="314"/>
                    <a:pt x="74" y="315"/>
                  </a:cubicBezTo>
                  <a:cubicBezTo>
                    <a:pt x="74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6" y="315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7" y="316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8" y="317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9"/>
                    <a:pt x="78" y="319"/>
                  </a:cubicBezTo>
                  <a:cubicBezTo>
                    <a:pt x="78" y="319"/>
                    <a:pt x="78" y="319"/>
                    <a:pt x="78" y="319"/>
                  </a:cubicBezTo>
                  <a:cubicBezTo>
                    <a:pt x="78" y="319"/>
                    <a:pt x="79" y="319"/>
                    <a:pt x="79" y="319"/>
                  </a:cubicBezTo>
                  <a:cubicBezTo>
                    <a:pt x="79" y="319"/>
                    <a:pt x="80" y="319"/>
                    <a:pt x="80" y="319"/>
                  </a:cubicBezTo>
                  <a:cubicBezTo>
                    <a:pt x="80" y="319"/>
                    <a:pt x="80" y="319"/>
                    <a:pt x="81" y="319"/>
                  </a:cubicBezTo>
                  <a:cubicBezTo>
                    <a:pt x="81" y="319"/>
                    <a:pt x="81" y="318"/>
                    <a:pt x="81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2" y="318"/>
                    <a:pt x="82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6"/>
                    <a:pt x="85" y="316"/>
                    <a:pt x="87" y="316"/>
                  </a:cubicBezTo>
                  <a:cubicBezTo>
                    <a:pt x="88" y="316"/>
                    <a:pt x="91" y="317"/>
                    <a:pt x="94" y="319"/>
                  </a:cubicBezTo>
                  <a:cubicBezTo>
                    <a:pt x="96" y="321"/>
                    <a:pt x="101" y="325"/>
                    <a:pt x="106" y="328"/>
                  </a:cubicBezTo>
                  <a:cubicBezTo>
                    <a:pt x="110" y="331"/>
                    <a:pt x="114" y="334"/>
                    <a:pt x="117" y="336"/>
                  </a:cubicBezTo>
                  <a:cubicBezTo>
                    <a:pt x="121" y="339"/>
                    <a:pt x="130" y="343"/>
                    <a:pt x="136" y="344"/>
                  </a:cubicBezTo>
                  <a:cubicBezTo>
                    <a:pt x="136" y="344"/>
                    <a:pt x="137" y="344"/>
                    <a:pt x="137" y="344"/>
                  </a:cubicBezTo>
                  <a:cubicBezTo>
                    <a:pt x="138" y="344"/>
                    <a:pt x="138" y="344"/>
                    <a:pt x="138" y="344"/>
                  </a:cubicBezTo>
                  <a:cubicBezTo>
                    <a:pt x="140" y="344"/>
                    <a:pt x="142" y="345"/>
                    <a:pt x="144" y="345"/>
                  </a:cubicBezTo>
                  <a:cubicBezTo>
                    <a:pt x="146" y="346"/>
                    <a:pt x="149" y="347"/>
                    <a:pt x="152" y="347"/>
                  </a:cubicBezTo>
                  <a:cubicBezTo>
                    <a:pt x="153" y="347"/>
                    <a:pt x="154" y="347"/>
                    <a:pt x="155" y="347"/>
                  </a:cubicBezTo>
                  <a:cubicBezTo>
                    <a:pt x="155" y="347"/>
                    <a:pt x="155" y="347"/>
                    <a:pt x="155" y="347"/>
                  </a:cubicBezTo>
                  <a:cubicBezTo>
                    <a:pt x="155" y="347"/>
                    <a:pt x="156" y="346"/>
                    <a:pt x="156" y="346"/>
                  </a:cubicBezTo>
                  <a:cubicBezTo>
                    <a:pt x="157" y="346"/>
                    <a:pt x="157" y="345"/>
                    <a:pt x="158" y="345"/>
                  </a:cubicBezTo>
                  <a:cubicBezTo>
                    <a:pt x="159" y="344"/>
                    <a:pt x="159" y="343"/>
                    <a:pt x="160" y="343"/>
                  </a:cubicBezTo>
                  <a:cubicBezTo>
                    <a:pt x="160" y="343"/>
                    <a:pt x="161" y="344"/>
                    <a:pt x="162" y="345"/>
                  </a:cubicBezTo>
                  <a:cubicBezTo>
                    <a:pt x="163" y="346"/>
                    <a:pt x="163" y="347"/>
                    <a:pt x="163" y="349"/>
                  </a:cubicBezTo>
                  <a:cubicBezTo>
                    <a:pt x="163" y="350"/>
                    <a:pt x="163" y="351"/>
                    <a:pt x="163" y="351"/>
                  </a:cubicBezTo>
                  <a:cubicBezTo>
                    <a:pt x="163" y="352"/>
                    <a:pt x="163" y="352"/>
                    <a:pt x="163" y="352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4" y="352"/>
                    <a:pt x="164" y="352"/>
                    <a:pt x="165" y="351"/>
                  </a:cubicBezTo>
                  <a:cubicBezTo>
                    <a:pt x="166" y="346"/>
                    <a:pt x="169" y="345"/>
                    <a:pt x="171" y="344"/>
                  </a:cubicBezTo>
                  <a:cubicBezTo>
                    <a:pt x="172" y="344"/>
                    <a:pt x="172" y="344"/>
                    <a:pt x="173" y="343"/>
                  </a:cubicBezTo>
                  <a:cubicBezTo>
                    <a:pt x="175" y="341"/>
                    <a:pt x="178" y="342"/>
                    <a:pt x="183" y="345"/>
                  </a:cubicBezTo>
                  <a:cubicBezTo>
                    <a:pt x="185" y="345"/>
                    <a:pt x="186" y="345"/>
                    <a:pt x="187" y="345"/>
                  </a:cubicBezTo>
                  <a:cubicBezTo>
                    <a:pt x="188" y="345"/>
                    <a:pt x="188" y="345"/>
                    <a:pt x="189" y="345"/>
                  </a:cubicBezTo>
                  <a:cubicBezTo>
                    <a:pt x="190" y="345"/>
                    <a:pt x="190" y="345"/>
                    <a:pt x="191" y="345"/>
                  </a:cubicBezTo>
                  <a:cubicBezTo>
                    <a:pt x="191" y="345"/>
                    <a:pt x="191" y="345"/>
                    <a:pt x="191" y="345"/>
                  </a:cubicBezTo>
                  <a:cubicBezTo>
                    <a:pt x="192" y="345"/>
                    <a:pt x="192" y="346"/>
                    <a:pt x="193" y="346"/>
                  </a:cubicBezTo>
                  <a:cubicBezTo>
                    <a:pt x="193" y="346"/>
                    <a:pt x="193" y="346"/>
                    <a:pt x="193" y="346"/>
                  </a:cubicBezTo>
                  <a:cubicBezTo>
                    <a:pt x="194" y="346"/>
                    <a:pt x="194" y="346"/>
                    <a:pt x="194" y="347"/>
                  </a:cubicBezTo>
                  <a:cubicBezTo>
                    <a:pt x="195" y="347"/>
                    <a:pt x="195" y="347"/>
                    <a:pt x="195" y="347"/>
                  </a:cubicBezTo>
                  <a:cubicBezTo>
                    <a:pt x="195" y="348"/>
                    <a:pt x="196" y="348"/>
                    <a:pt x="196" y="348"/>
                  </a:cubicBezTo>
                  <a:cubicBezTo>
                    <a:pt x="196" y="348"/>
                    <a:pt x="197" y="348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200" y="347"/>
                    <a:pt x="200" y="347"/>
                  </a:cubicBezTo>
                  <a:cubicBezTo>
                    <a:pt x="200" y="347"/>
                    <a:pt x="202" y="345"/>
                    <a:pt x="202" y="344"/>
                  </a:cubicBezTo>
                  <a:cubicBezTo>
                    <a:pt x="203" y="344"/>
                    <a:pt x="204" y="343"/>
                    <a:pt x="204" y="342"/>
                  </a:cubicBezTo>
                  <a:cubicBezTo>
                    <a:pt x="205" y="341"/>
                    <a:pt x="205" y="341"/>
                    <a:pt x="206" y="340"/>
                  </a:cubicBezTo>
                  <a:cubicBezTo>
                    <a:pt x="207" y="339"/>
                    <a:pt x="207" y="337"/>
                    <a:pt x="210" y="337"/>
                  </a:cubicBezTo>
                  <a:cubicBezTo>
                    <a:pt x="211" y="338"/>
                    <a:pt x="211" y="337"/>
                    <a:pt x="213" y="336"/>
                  </a:cubicBezTo>
                  <a:cubicBezTo>
                    <a:pt x="214" y="334"/>
                    <a:pt x="216" y="333"/>
                    <a:pt x="219" y="331"/>
                  </a:cubicBezTo>
                  <a:cubicBezTo>
                    <a:pt x="220" y="331"/>
                    <a:pt x="222" y="330"/>
                    <a:pt x="224" y="330"/>
                  </a:cubicBezTo>
                  <a:cubicBezTo>
                    <a:pt x="225" y="330"/>
                    <a:pt x="227" y="331"/>
                    <a:pt x="228" y="331"/>
                  </a:cubicBezTo>
                  <a:cubicBezTo>
                    <a:pt x="230" y="331"/>
                    <a:pt x="231" y="332"/>
                    <a:pt x="232" y="331"/>
                  </a:cubicBezTo>
                  <a:cubicBezTo>
                    <a:pt x="234" y="329"/>
                    <a:pt x="236" y="329"/>
                    <a:pt x="237" y="329"/>
                  </a:cubicBezTo>
                  <a:cubicBezTo>
                    <a:pt x="239" y="329"/>
                    <a:pt x="239" y="329"/>
                    <a:pt x="239" y="331"/>
                  </a:cubicBezTo>
                  <a:cubicBezTo>
                    <a:pt x="239" y="332"/>
                    <a:pt x="240" y="333"/>
                    <a:pt x="241" y="334"/>
                  </a:cubicBezTo>
                  <a:cubicBezTo>
                    <a:pt x="242" y="335"/>
                    <a:pt x="243" y="337"/>
                    <a:pt x="244" y="338"/>
                  </a:cubicBezTo>
                  <a:cubicBezTo>
                    <a:pt x="244" y="338"/>
                    <a:pt x="244" y="339"/>
                    <a:pt x="244" y="339"/>
                  </a:cubicBezTo>
                  <a:cubicBezTo>
                    <a:pt x="245" y="339"/>
                    <a:pt x="245" y="339"/>
                    <a:pt x="245" y="339"/>
                  </a:cubicBezTo>
                  <a:cubicBezTo>
                    <a:pt x="245" y="339"/>
                    <a:pt x="245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0"/>
                  </a:cubicBezTo>
                  <a:cubicBezTo>
                    <a:pt x="250" y="340"/>
                    <a:pt x="250" y="340"/>
                    <a:pt x="251" y="340"/>
                  </a:cubicBezTo>
                  <a:cubicBezTo>
                    <a:pt x="252" y="339"/>
                    <a:pt x="253" y="339"/>
                    <a:pt x="254" y="339"/>
                  </a:cubicBezTo>
                  <a:cubicBezTo>
                    <a:pt x="257" y="339"/>
                    <a:pt x="260" y="341"/>
                    <a:pt x="260" y="344"/>
                  </a:cubicBezTo>
                  <a:cubicBezTo>
                    <a:pt x="260" y="348"/>
                    <a:pt x="260" y="349"/>
                    <a:pt x="261" y="349"/>
                  </a:cubicBezTo>
                  <a:cubicBezTo>
                    <a:pt x="264" y="349"/>
                    <a:pt x="267" y="350"/>
                    <a:pt x="267" y="356"/>
                  </a:cubicBezTo>
                  <a:cubicBezTo>
                    <a:pt x="267" y="357"/>
                    <a:pt x="267" y="358"/>
                    <a:pt x="267" y="360"/>
                  </a:cubicBezTo>
                  <a:cubicBezTo>
                    <a:pt x="267" y="364"/>
                    <a:pt x="268" y="369"/>
                    <a:pt x="264" y="373"/>
                  </a:cubicBezTo>
                  <a:cubicBezTo>
                    <a:pt x="259" y="378"/>
                    <a:pt x="254" y="386"/>
                    <a:pt x="255" y="388"/>
                  </a:cubicBezTo>
                  <a:cubicBezTo>
                    <a:pt x="255" y="389"/>
                    <a:pt x="255" y="390"/>
                    <a:pt x="255" y="392"/>
                  </a:cubicBezTo>
                  <a:cubicBezTo>
                    <a:pt x="255" y="392"/>
                    <a:pt x="255" y="393"/>
                    <a:pt x="255" y="393"/>
                  </a:cubicBezTo>
                  <a:cubicBezTo>
                    <a:pt x="255" y="393"/>
                    <a:pt x="255" y="393"/>
                    <a:pt x="255" y="393"/>
                  </a:cubicBezTo>
                  <a:cubicBezTo>
                    <a:pt x="257" y="392"/>
                    <a:pt x="258" y="392"/>
                    <a:pt x="260" y="392"/>
                  </a:cubicBezTo>
                  <a:cubicBezTo>
                    <a:pt x="262" y="392"/>
                    <a:pt x="266" y="393"/>
                    <a:pt x="267" y="394"/>
                  </a:cubicBezTo>
                  <a:cubicBezTo>
                    <a:pt x="267" y="395"/>
                    <a:pt x="267" y="396"/>
                    <a:pt x="267" y="396"/>
                  </a:cubicBezTo>
                  <a:cubicBezTo>
                    <a:pt x="266" y="397"/>
                    <a:pt x="266" y="400"/>
                    <a:pt x="268" y="402"/>
                  </a:cubicBezTo>
                  <a:cubicBezTo>
                    <a:pt x="268" y="403"/>
                    <a:pt x="269" y="404"/>
                    <a:pt x="270" y="404"/>
                  </a:cubicBezTo>
                  <a:cubicBezTo>
                    <a:pt x="272" y="404"/>
                    <a:pt x="273" y="405"/>
                    <a:pt x="274" y="406"/>
                  </a:cubicBezTo>
                  <a:cubicBezTo>
                    <a:pt x="275" y="407"/>
                    <a:pt x="275" y="408"/>
                    <a:pt x="275" y="410"/>
                  </a:cubicBezTo>
                  <a:cubicBezTo>
                    <a:pt x="274" y="411"/>
                    <a:pt x="274" y="411"/>
                    <a:pt x="274" y="411"/>
                  </a:cubicBezTo>
                  <a:cubicBezTo>
                    <a:pt x="274" y="412"/>
                    <a:pt x="273" y="416"/>
                    <a:pt x="273" y="416"/>
                  </a:cubicBezTo>
                  <a:cubicBezTo>
                    <a:pt x="273" y="416"/>
                    <a:pt x="274" y="416"/>
                    <a:pt x="274" y="416"/>
                  </a:cubicBezTo>
                  <a:cubicBezTo>
                    <a:pt x="276" y="416"/>
                    <a:pt x="279" y="416"/>
                    <a:pt x="280" y="418"/>
                  </a:cubicBezTo>
                  <a:cubicBezTo>
                    <a:pt x="281" y="418"/>
                    <a:pt x="281" y="419"/>
                    <a:pt x="281" y="421"/>
                  </a:cubicBezTo>
                  <a:cubicBezTo>
                    <a:pt x="281" y="421"/>
                    <a:pt x="281" y="422"/>
                    <a:pt x="282" y="423"/>
                  </a:cubicBezTo>
                  <a:cubicBezTo>
                    <a:pt x="282" y="424"/>
                    <a:pt x="284" y="424"/>
                    <a:pt x="287" y="423"/>
                  </a:cubicBezTo>
                  <a:cubicBezTo>
                    <a:pt x="287" y="423"/>
                    <a:pt x="288" y="423"/>
                    <a:pt x="288" y="422"/>
                  </a:cubicBezTo>
                  <a:cubicBezTo>
                    <a:pt x="289" y="422"/>
                    <a:pt x="289" y="422"/>
                    <a:pt x="290" y="422"/>
                  </a:cubicBezTo>
                  <a:cubicBezTo>
                    <a:pt x="290" y="422"/>
                    <a:pt x="290" y="422"/>
                    <a:pt x="290" y="422"/>
                  </a:cubicBezTo>
                  <a:cubicBezTo>
                    <a:pt x="290" y="422"/>
                    <a:pt x="291" y="422"/>
                    <a:pt x="291" y="422"/>
                  </a:cubicBezTo>
                  <a:cubicBezTo>
                    <a:pt x="291" y="422"/>
                    <a:pt x="291" y="422"/>
                    <a:pt x="291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3" y="422"/>
                    <a:pt x="293" y="422"/>
                  </a:cubicBezTo>
                  <a:cubicBezTo>
                    <a:pt x="294" y="422"/>
                    <a:pt x="294" y="423"/>
                    <a:pt x="295" y="424"/>
                  </a:cubicBezTo>
                  <a:cubicBezTo>
                    <a:pt x="296" y="426"/>
                    <a:pt x="296" y="427"/>
                    <a:pt x="298" y="427"/>
                  </a:cubicBezTo>
                  <a:cubicBezTo>
                    <a:pt x="298" y="427"/>
                    <a:pt x="298" y="428"/>
                    <a:pt x="298" y="427"/>
                  </a:cubicBezTo>
                  <a:cubicBezTo>
                    <a:pt x="299" y="425"/>
                    <a:pt x="298" y="421"/>
                    <a:pt x="297" y="420"/>
                  </a:cubicBezTo>
                  <a:cubicBezTo>
                    <a:pt x="296" y="419"/>
                    <a:pt x="297" y="416"/>
                    <a:pt x="297" y="415"/>
                  </a:cubicBezTo>
                  <a:cubicBezTo>
                    <a:pt x="298" y="413"/>
                    <a:pt x="299" y="412"/>
                    <a:pt x="299" y="412"/>
                  </a:cubicBezTo>
                  <a:cubicBezTo>
                    <a:pt x="300" y="412"/>
                    <a:pt x="300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2" y="413"/>
                  </a:cubicBezTo>
                  <a:cubicBezTo>
                    <a:pt x="302" y="413"/>
                    <a:pt x="302" y="413"/>
                    <a:pt x="302" y="413"/>
                  </a:cubicBezTo>
                  <a:cubicBezTo>
                    <a:pt x="302" y="413"/>
                    <a:pt x="303" y="413"/>
                    <a:pt x="303" y="413"/>
                  </a:cubicBezTo>
                  <a:cubicBezTo>
                    <a:pt x="303" y="413"/>
                    <a:pt x="304" y="413"/>
                    <a:pt x="304" y="412"/>
                  </a:cubicBezTo>
                  <a:cubicBezTo>
                    <a:pt x="305" y="412"/>
                    <a:pt x="305" y="412"/>
                    <a:pt x="306" y="411"/>
                  </a:cubicBezTo>
                  <a:cubicBezTo>
                    <a:pt x="306" y="411"/>
                    <a:pt x="306" y="411"/>
                    <a:pt x="307" y="410"/>
                  </a:cubicBezTo>
                  <a:cubicBezTo>
                    <a:pt x="307" y="410"/>
                    <a:pt x="308" y="409"/>
                    <a:pt x="309" y="409"/>
                  </a:cubicBezTo>
                  <a:cubicBezTo>
                    <a:pt x="310" y="409"/>
                    <a:pt x="310" y="409"/>
                    <a:pt x="311" y="409"/>
                  </a:cubicBezTo>
                  <a:cubicBezTo>
                    <a:pt x="311" y="409"/>
                    <a:pt x="312" y="410"/>
                    <a:pt x="312" y="410"/>
                  </a:cubicBezTo>
                  <a:cubicBezTo>
                    <a:pt x="313" y="410"/>
                    <a:pt x="314" y="411"/>
                    <a:pt x="315" y="410"/>
                  </a:cubicBezTo>
                  <a:cubicBezTo>
                    <a:pt x="316" y="409"/>
                    <a:pt x="316" y="408"/>
                    <a:pt x="317" y="408"/>
                  </a:cubicBezTo>
                  <a:cubicBezTo>
                    <a:pt x="318" y="408"/>
                    <a:pt x="319" y="408"/>
                    <a:pt x="320" y="409"/>
                  </a:cubicBezTo>
                  <a:cubicBezTo>
                    <a:pt x="322" y="409"/>
                    <a:pt x="324" y="410"/>
                    <a:pt x="325" y="409"/>
                  </a:cubicBezTo>
                  <a:cubicBezTo>
                    <a:pt x="327" y="408"/>
                    <a:pt x="329" y="408"/>
                    <a:pt x="330" y="409"/>
                  </a:cubicBezTo>
                  <a:cubicBezTo>
                    <a:pt x="331" y="409"/>
                    <a:pt x="331" y="409"/>
                    <a:pt x="332" y="409"/>
                  </a:cubicBezTo>
                  <a:cubicBezTo>
                    <a:pt x="332" y="409"/>
                    <a:pt x="332" y="409"/>
                    <a:pt x="332" y="408"/>
                  </a:cubicBezTo>
                  <a:cubicBezTo>
                    <a:pt x="334" y="406"/>
                    <a:pt x="339" y="402"/>
                    <a:pt x="341" y="402"/>
                  </a:cubicBezTo>
                  <a:cubicBezTo>
                    <a:pt x="342" y="402"/>
                    <a:pt x="343" y="402"/>
                    <a:pt x="343" y="402"/>
                  </a:cubicBezTo>
                  <a:cubicBezTo>
                    <a:pt x="343" y="403"/>
                    <a:pt x="343" y="403"/>
                    <a:pt x="344" y="403"/>
                  </a:cubicBezTo>
                  <a:cubicBezTo>
                    <a:pt x="345" y="404"/>
                    <a:pt x="346" y="406"/>
                    <a:pt x="352" y="407"/>
                  </a:cubicBezTo>
                  <a:cubicBezTo>
                    <a:pt x="354" y="407"/>
                    <a:pt x="356" y="408"/>
                    <a:pt x="356" y="409"/>
                  </a:cubicBezTo>
                  <a:cubicBezTo>
                    <a:pt x="357" y="410"/>
                    <a:pt x="357" y="412"/>
                    <a:pt x="356" y="413"/>
                  </a:cubicBezTo>
                  <a:cubicBezTo>
                    <a:pt x="356" y="414"/>
                    <a:pt x="356" y="414"/>
                    <a:pt x="356" y="415"/>
                  </a:cubicBezTo>
                  <a:cubicBezTo>
                    <a:pt x="356" y="416"/>
                    <a:pt x="363" y="422"/>
                    <a:pt x="366" y="422"/>
                  </a:cubicBezTo>
                  <a:cubicBezTo>
                    <a:pt x="366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9" y="424"/>
                    <a:pt x="370" y="423"/>
                    <a:pt x="370" y="423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3" y="424"/>
                    <a:pt x="374" y="423"/>
                    <a:pt x="374" y="423"/>
                  </a:cubicBezTo>
                  <a:cubicBezTo>
                    <a:pt x="375" y="421"/>
                    <a:pt x="376" y="420"/>
                    <a:pt x="377" y="420"/>
                  </a:cubicBezTo>
                  <a:cubicBezTo>
                    <a:pt x="379" y="420"/>
                    <a:pt x="381" y="421"/>
                    <a:pt x="382" y="423"/>
                  </a:cubicBezTo>
                  <a:cubicBezTo>
                    <a:pt x="383" y="424"/>
                    <a:pt x="383" y="424"/>
                    <a:pt x="384" y="424"/>
                  </a:cubicBezTo>
                  <a:cubicBezTo>
                    <a:pt x="385" y="424"/>
                    <a:pt x="386" y="424"/>
                    <a:pt x="387" y="423"/>
                  </a:cubicBezTo>
                  <a:cubicBezTo>
                    <a:pt x="388" y="422"/>
                    <a:pt x="389" y="422"/>
                    <a:pt x="389" y="422"/>
                  </a:cubicBezTo>
                  <a:cubicBezTo>
                    <a:pt x="391" y="422"/>
                    <a:pt x="392" y="422"/>
                    <a:pt x="392" y="424"/>
                  </a:cubicBezTo>
                  <a:cubicBezTo>
                    <a:pt x="393" y="425"/>
                    <a:pt x="393" y="428"/>
                    <a:pt x="391" y="429"/>
                  </a:cubicBezTo>
                  <a:cubicBezTo>
                    <a:pt x="391" y="429"/>
                    <a:pt x="391" y="430"/>
                    <a:pt x="391" y="430"/>
                  </a:cubicBezTo>
                  <a:cubicBezTo>
                    <a:pt x="391" y="432"/>
                    <a:pt x="392" y="435"/>
                    <a:pt x="394" y="437"/>
                  </a:cubicBezTo>
                  <a:cubicBezTo>
                    <a:pt x="394" y="438"/>
                    <a:pt x="395" y="438"/>
                    <a:pt x="395" y="438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8"/>
                    <a:pt x="395" y="438"/>
                    <a:pt x="395" y="438"/>
                  </a:cubicBezTo>
                  <a:cubicBezTo>
                    <a:pt x="395" y="438"/>
                    <a:pt x="396" y="435"/>
                    <a:pt x="395" y="433"/>
                  </a:cubicBezTo>
                  <a:cubicBezTo>
                    <a:pt x="394" y="430"/>
                    <a:pt x="399" y="427"/>
                    <a:pt x="412" y="423"/>
                  </a:cubicBezTo>
                  <a:cubicBezTo>
                    <a:pt x="422" y="419"/>
                    <a:pt x="432" y="412"/>
                    <a:pt x="433" y="410"/>
                  </a:cubicBezTo>
                  <a:cubicBezTo>
                    <a:pt x="433" y="410"/>
                    <a:pt x="433" y="409"/>
                    <a:pt x="434" y="409"/>
                  </a:cubicBezTo>
                  <a:cubicBezTo>
                    <a:pt x="435" y="409"/>
                    <a:pt x="436" y="410"/>
                    <a:pt x="437" y="410"/>
                  </a:cubicBezTo>
                  <a:cubicBezTo>
                    <a:pt x="440" y="411"/>
                    <a:pt x="443" y="411"/>
                    <a:pt x="444" y="410"/>
                  </a:cubicBezTo>
                  <a:cubicBezTo>
                    <a:pt x="447" y="408"/>
                    <a:pt x="456" y="407"/>
                    <a:pt x="463" y="407"/>
                  </a:cubicBezTo>
                  <a:cubicBezTo>
                    <a:pt x="464" y="407"/>
                    <a:pt x="464" y="407"/>
                    <a:pt x="464" y="407"/>
                  </a:cubicBezTo>
                  <a:cubicBezTo>
                    <a:pt x="466" y="407"/>
                    <a:pt x="466" y="406"/>
                    <a:pt x="467" y="405"/>
                  </a:cubicBezTo>
                  <a:cubicBezTo>
                    <a:pt x="468" y="404"/>
                    <a:pt x="469" y="402"/>
                    <a:pt x="470" y="401"/>
                  </a:cubicBezTo>
                  <a:cubicBezTo>
                    <a:pt x="472" y="400"/>
                    <a:pt x="472" y="399"/>
                    <a:pt x="473" y="399"/>
                  </a:cubicBezTo>
                  <a:cubicBezTo>
                    <a:pt x="474" y="397"/>
                    <a:pt x="475" y="397"/>
                    <a:pt x="477" y="396"/>
                  </a:cubicBezTo>
                  <a:cubicBezTo>
                    <a:pt x="481" y="395"/>
                    <a:pt x="483" y="391"/>
                    <a:pt x="483" y="390"/>
                  </a:cubicBezTo>
                  <a:cubicBezTo>
                    <a:pt x="483" y="388"/>
                    <a:pt x="485" y="387"/>
                    <a:pt x="488" y="387"/>
                  </a:cubicBezTo>
                  <a:cubicBezTo>
                    <a:pt x="489" y="386"/>
                    <a:pt x="491" y="385"/>
                    <a:pt x="491" y="385"/>
                  </a:cubicBezTo>
                  <a:cubicBezTo>
                    <a:pt x="491" y="383"/>
                    <a:pt x="493" y="383"/>
                    <a:pt x="494" y="382"/>
                  </a:cubicBezTo>
                  <a:cubicBezTo>
                    <a:pt x="495" y="381"/>
                    <a:pt x="497" y="380"/>
                    <a:pt x="497" y="380"/>
                  </a:cubicBezTo>
                  <a:cubicBezTo>
                    <a:pt x="497" y="377"/>
                    <a:pt x="498" y="377"/>
                    <a:pt x="500" y="376"/>
                  </a:cubicBezTo>
                  <a:cubicBezTo>
                    <a:pt x="500" y="376"/>
                    <a:pt x="501" y="375"/>
                    <a:pt x="502" y="375"/>
                  </a:cubicBezTo>
                  <a:cubicBezTo>
                    <a:pt x="502" y="374"/>
                    <a:pt x="502" y="373"/>
                    <a:pt x="502" y="371"/>
                  </a:cubicBezTo>
                  <a:cubicBezTo>
                    <a:pt x="502" y="369"/>
                    <a:pt x="501" y="366"/>
                    <a:pt x="504" y="366"/>
                  </a:cubicBezTo>
                  <a:cubicBezTo>
                    <a:pt x="504" y="366"/>
                    <a:pt x="504" y="366"/>
                    <a:pt x="504" y="366"/>
                  </a:cubicBezTo>
                  <a:cubicBezTo>
                    <a:pt x="504" y="365"/>
                    <a:pt x="503" y="364"/>
                    <a:pt x="503" y="363"/>
                  </a:cubicBezTo>
                  <a:cubicBezTo>
                    <a:pt x="502" y="363"/>
                    <a:pt x="502" y="362"/>
                    <a:pt x="501" y="362"/>
                  </a:cubicBezTo>
                  <a:cubicBezTo>
                    <a:pt x="501" y="361"/>
                    <a:pt x="501" y="361"/>
                    <a:pt x="502" y="360"/>
                  </a:cubicBezTo>
                  <a:cubicBezTo>
                    <a:pt x="502" y="359"/>
                    <a:pt x="503" y="359"/>
                    <a:pt x="505" y="358"/>
                  </a:cubicBezTo>
                  <a:cubicBezTo>
                    <a:pt x="507" y="358"/>
                    <a:pt x="509" y="357"/>
                    <a:pt x="510" y="357"/>
                  </a:cubicBezTo>
                  <a:cubicBezTo>
                    <a:pt x="512" y="355"/>
                    <a:pt x="514" y="352"/>
                    <a:pt x="514" y="350"/>
                  </a:cubicBezTo>
                  <a:cubicBezTo>
                    <a:pt x="515" y="346"/>
                    <a:pt x="520" y="343"/>
                    <a:pt x="522" y="342"/>
                  </a:cubicBezTo>
                  <a:cubicBezTo>
                    <a:pt x="524" y="341"/>
                    <a:pt x="525" y="337"/>
                    <a:pt x="524" y="334"/>
                  </a:cubicBezTo>
                  <a:cubicBezTo>
                    <a:pt x="524" y="331"/>
                    <a:pt x="525" y="330"/>
                    <a:pt x="526" y="330"/>
                  </a:cubicBezTo>
                  <a:cubicBezTo>
                    <a:pt x="525" y="329"/>
                    <a:pt x="525" y="328"/>
                    <a:pt x="525" y="327"/>
                  </a:cubicBezTo>
                  <a:cubicBezTo>
                    <a:pt x="526" y="325"/>
                    <a:pt x="528" y="323"/>
                    <a:pt x="531" y="322"/>
                  </a:cubicBezTo>
                  <a:cubicBezTo>
                    <a:pt x="530" y="321"/>
                    <a:pt x="528" y="322"/>
                    <a:pt x="528" y="322"/>
                  </a:cubicBezTo>
                  <a:cubicBezTo>
                    <a:pt x="527" y="322"/>
                    <a:pt x="527" y="322"/>
                    <a:pt x="526" y="322"/>
                  </a:cubicBezTo>
                  <a:cubicBezTo>
                    <a:pt x="525" y="322"/>
                    <a:pt x="524" y="321"/>
                    <a:pt x="523" y="321"/>
                  </a:cubicBezTo>
                  <a:cubicBezTo>
                    <a:pt x="523" y="320"/>
                    <a:pt x="522" y="319"/>
                    <a:pt x="522" y="319"/>
                  </a:cubicBezTo>
                  <a:cubicBezTo>
                    <a:pt x="522" y="319"/>
                    <a:pt x="521" y="319"/>
                    <a:pt x="521" y="319"/>
                  </a:cubicBezTo>
                  <a:cubicBezTo>
                    <a:pt x="521" y="320"/>
                    <a:pt x="520" y="321"/>
                    <a:pt x="519" y="321"/>
                  </a:cubicBezTo>
                  <a:cubicBezTo>
                    <a:pt x="517" y="321"/>
                    <a:pt x="515" y="319"/>
                    <a:pt x="514" y="318"/>
                  </a:cubicBezTo>
                  <a:cubicBezTo>
                    <a:pt x="514" y="317"/>
                    <a:pt x="514" y="316"/>
                    <a:pt x="516" y="316"/>
                  </a:cubicBezTo>
                  <a:cubicBezTo>
                    <a:pt x="518" y="315"/>
                    <a:pt x="521" y="313"/>
                    <a:pt x="524" y="312"/>
                  </a:cubicBezTo>
                  <a:cubicBezTo>
                    <a:pt x="525" y="311"/>
                    <a:pt x="527" y="310"/>
                    <a:pt x="528" y="310"/>
                  </a:cubicBezTo>
                  <a:cubicBezTo>
                    <a:pt x="528" y="309"/>
                    <a:pt x="524" y="306"/>
                    <a:pt x="522" y="306"/>
                  </a:cubicBezTo>
                  <a:cubicBezTo>
                    <a:pt x="521" y="305"/>
                    <a:pt x="521" y="305"/>
                    <a:pt x="521" y="305"/>
                  </a:cubicBezTo>
                  <a:cubicBezTo>
                    <a:pt x="521" y="306"/>
                    <a:pt x="521" y="306"/>
                    <a:pt x="521" y="306"/>
                  </a:cubicBezTo>
                  <a:cubicBezTo>
                    <a:pt x="519" y="306"/>
                    <a:pt x="518" y="304"/>
                    <a:pt x="516" y="302"/>
                  </a:cubicBezTo>
                  <a:cubicBezTo>
                    <a:pt x="514" y="300"/>
                    <a:pt x="513" y="298"/>
                    <a:pt x="512" y="298"/>
                  </a:cubicBezTo>
                  <a:cubicBezTo>
                    <a:pt x="511" y="298"/>
                    <a:pt x="511" y="298"/>
                    <a:pt x="511" y="298"/>
                  </a:cubicBezTo>
                  <a:cubicBezTo>
                    <a:pt x="510" y="298"/>
                    <a:pt x="510" y="297"/>
                    <a:pt x="510" y="297"/>
                  </a:cubicBezTo>
                  <a:cubicBezTo>
                    <a:pt x="510" y="295"/>
                    <a:pt x="514" y="295"/>
                    <a:pt x="514" y="295"/>
                  </a:cubicBezTo>
                  <a:cubicBezTo>
                    <a:pt x="515" y="295"/>
                    <a:pt x="517" y="295"/>
                    <a:pt x="518" y="296"/>
                  </a:cubicBezTo>
                  <a:cubicBezTo>
                    <a:pt x="523" y="298"/>
                    <a:pt x="526" y="299"/>
                    <a:pt x="527" y="298"/>
                  </a:cubicBezTo>
                  <a:cubicBezTo>
                    <a:pt x="527" y="298"/>
                    <a:pt x="525" y="294"/>
                    <a:pt x="518" y="289"/>
                  </a:cubicBezTo>
                  <a:cubicBezTo>
                    <a:pt x="516" y="287"/>
                    <a:pt x="516" y="285"/>
                    <a:pt x="516" y="284"/>
                  </a:cubicBezTo>
                  <a:cubicBezTo>
                    <a:pt x="516" y="283"/>
                    <a:pt x="516" y="282"/>
                    <a:pt x="516" y="282"/>
                  </a:cubicBezTo>
                  <a:cubicBezTo>
                    <a:pt x="514" y="281"/>
                    <a:pt x="510" y="272"/>
                    <a:pt x="508" y="268"/>
                  </a:cubicBezTo>
                  <a:cubicBezTo>
                    <a:pt x="508" y="266"/>
                    <a:pt x="505" y="265"/>
                    <a:pt x="503" y="264"/>
                  </a:cubicBezTo>
                  <a:cubicBezTo>
                    <a:pt x="501" y="263"/>
                    <a:pt x="499" y="263"/>
                    <a:pt x="498" y="261"/>
                  </a:cubicBezTo>
                  <a:cubicBezTo>
                    <a:pt x="498" y="260"/>
                    <a:pt x="497" y="258"/>
                    <a:pt x="498" y="256"/>
                  </a:cubicBezTo>
                  <a:cubicBezTo>
                    <a:pt x="499" y="253"/>
                    <a:pt x="501" y="251"/>
                    <a:pt x="504" y="249"/>
                  </a:cubicBezTo>
                  <a:cubicBezTo>
                    <a:pt x="507" y="248"/>
                    <a:pt x="507" y="247"/>
                    <a:pt x="508" y="245"/>
                  </a:cubicBezTo>
                  <a:cubicBezTo>
                    <a:pt x="508" y="244"/>
                    <a:pt x="508" y="243"/>
                    <a:pt x="510" y="243"/>
                  </a:cubicBezTo>
                  <a:cubicBezTo>
                    <a:pt x="510" y="243"/>
                    <a:pt x="511" y="243"/>
                    <a:pt x="511" y="243"/>
                  </a:cubicBezTo>
                  <a:cubicBezTo>
                    <a:pt x="512" y="243"/>
                    <a:pt x="514" y="243"/>
                    <a:pt x="515" y="239"/>
                  </a:cubicBezTo>
                  <a:cubicBezTo>
                    <a:pt x="516" y="237"/>
                    <a:pt x="519" y="236"/>
                    <a:pt x="520" y="236"/>
                  </a:cubicBezTo>
                  <a:cubicBezTo>
                    <a:pt x="521" y="236"/>
                    <a:pt x="522" y="236"/>
                    <a:pt x="522" y="236"/>
                  </a:cubicBezTo>
                  <a:cubicBezTo>
                    <a:pt x="523" y="234"/>
                    <a:pt x="526" y="234"/>
                    <a:pt x="529" y="233"/>
                  </a:cubicBezTo>
                  <a:cubicBezTo>
                    <a:pt x="531" y="233"/>
                    <a:pt x="534" y="233"/>
                    <a:pt x="535" y="232"/>
                  </a:cubicBezTo>
                  <a:cubicBezTo>
                    <a:pt x="535" y="232"/>
                    <a:pt x="536" y="231"/>
                    <a:pt x="535" y="230"/>
                  </a:cubicBezTo>
                  <a:cubicBezTo>
                    <a:pt x="535" y="228"/>
                    <a:pt x="532" y="226"/>
                    <a:pt x="530" y="226"/>
                  </a:cubicBezTo>
                  <a:cubicBezTo>
                    <a:pt x="525" y="227"/>
                    <a:pt x="520" y="225"/>
                    <a:pt x="517" y="221"/>
                  </a:cubicBezTo>
                  <a:cubicBezTo>
                    <a:pt x="517" y="221"/>
                    <a:pt x="517" y="221"/>
                    <a:pt x="517" y="221"/>
                  </a:cubicBezTo>
                  <a:cubicBezTo>
                    <a:pt x="515" y="221"/>
                    <a:pt x="513" y="224"/>
                    <a:pt x="511" y="226"/>
                  </a:cubicBezTo>
                  <a:cubicBezTo>
                    <a:pt x="508" y="228"/>
                    <a:pt x="506" y="231"/>
                    <a:pt x="504" y="232"/>
                  </a:cubicBezTo>
                  <a:cubicBezTo>
                    <a:pt x="501" y="233"/>
                    <a:pt x="498" y="232"/>
                    <a:pt x="496" y="229"/>
                  </a:cubicBezTo>
                  <a:cubicBezTo>
                    <a:pt x="495" y="227"/>
                    <a:pt x="494" y="224"/>
                    <a:pt x="495" y="221"/>
                  </a:cubicBezTo>
                  <a:cubicBezTo>
                    <a:pt x="496" y="221"/>
                    <a:pt x="496" y="220"/>
                    <a:pt x="495" y="220"/>
                  </a:cubicBezTo>
                  <a:cubicBezTo>
                    <a:pt x="495" y="219"/>
                    <a:pt x="493" y="219"/>
                    <a:pt x="490" y="219"/>
                  </a:cubicBezTo>
                  <a:cubicBezTo>
                    <a:pt x="488" y="219"/>
                    <a:pt x="486" y="219"/>
                    <a:pt x="485" y="219"/>
                  </a:cubicBezTo>
                  <a:cubicBezTo>
                    <a:pt x="484" y="219"/>
                    <a:pt x="484" y="219"/>
                    <a:pt x="484" y="219"/>
                  </a:cubicBezTo>
                  <a:cubicBezTo>
                    <a:pt x="481" y="219"/>
                    <a:pt x="479" y="217"/>
                    <a:pt x="479" y="213"/>
                  </a:cubicBezTo>
                  <a:cubicBezTo>
                    <a:pt x="479" y="209"/>
                    <a:pt x="481" y="203"/>
                    <a:pt x="484" y="203"/>
                  </a:cubicBezTo>
                  <a:cubicBezTo>
                    <a:pt x="486" y="202"/>
                    <a:pt x="487" y="203"/>
                    <a:pt x="489" y="203"/>
                  </a:cubicBezTo>
                  <a:cubicBezTo>
                    <a:pt x="490" y="203"/>
                    <a:pt x="491" y="203"/>
                    <a:pt x="492" y="203"/>
                  </a:cubicBezTo>
                  <a:cubicBezTo>
                    <a:pt x="494" y="203"/>
                    <a:pt x="496" y="203"/>
                    <a:pt x="497" y="199"/>
                  </a:cubicBezTo>
                  <a:cubicBezTo>
                    <a:pt x="499" y="194"/>
                    <a:pt x="501" y="194"/>
                    <a:pt x="504" y="194"/>
                  </a:cubicBezTo>
                  <a:cubicBezTo>
                    <a:pt x="506" y="193"/>
                    <a:pt x="508" y="193"/>
                    <a:pt x="511" y="190"/>
                  </a:cubicBezTo>
                  <a:cubicBezTo>
                    <a:pt x="515" y="185"/>
                    <a:pt x="520" y="180"/>
                    <a:pt x="526" y="180"/>
                  </a:cubicBezTo>
                  <a:cubicBezTo>
                    <a:pt x="528" y="180"/>
                    <a:pt x="530" y="181"/>
                    <a:pt x="531" y="182"/>
                  </a:cubicBezTo>
                  <a:cubicBezTo>
                    <a:pt x="533" y="183"/>
                    <a:pt x="533" y="184"/>
                    <a:pt x="533" y="185"/>
                  </a:cubicBezTo>
                  <a:cubicBezTo>
                    <a:pt x="533" y="188"/>
                    <a:pt x="531" y="191"/>
                    <a:pt x="528" y="194"/>
                  </a:cubicBezTo>
                  <a:cubicBezTo>
                    <a:pt x="526" y="196"/>
                    <a:pt x="525" y="197"/>
                    <a:pt x="524" y="199"/>
                  </a:cubicBezTo>
                  <a:cubicBezTo>
                    <a:pt x="523" y="200"/>
                    <a:pt x="524" y="201"/>
                    <a:pt x="524" y="202"/>
                  </a:cubicBezTo>
                  <a:cubicBezTo>
                    <a:pt x="524" y="204"/>
                    <a:pt x="524" y="205"/>
                    <a:pt x="522" y="208"/>
                  </a:cubicBezTo>
                  <a:cubicBezTo>
                    <a:pt x="522" y="208"/>
                    <a:pt x="521" y="208"/>
                    <a:pt x="521" y="209"/>
                  </a:cubicBezTo>
                  <a:cubicBezTo>
                    <a:pt x="521" y="208"/>
                    <a:pt x="522" y="209"/>
                    <a:pt x="522" y="209"/>
                  </a:cubicBezTo>
                  <a:cubicBezTo>
                    <a:pt x="523" y="209"/>
                    <a:pt x="526" y="208"/>
                    <a:pt x="529" y="206"/>
                  </a:cubicBezTo>
                  <a:cubicBezTo>
                    <a:pt x="536" y="201"/>
                    <a:pt x="544" y="196"/>
                    <a:pt x="550" y="194"/>
                  </a:cubicBezTo>
                  <a:cubicBezTo>
                    <a:pt x="551" y="193"/>
                    <a:pt x="553" y="193"/>
                    <a:pt x="555" y="193"/>
                  </a:cubicBezTo>
                  <a:cubicBezTo>
                    <a:pt x="555" y="193"/>
                    <a:pt x="555" y="193"/>
                    <a:pt x="555" y="193"/>
                  </a:cubicBezTo>
                  <a:cubicBezTo>
                    <a:pt x="555" y="192"/>
                    <a:pt x="555" y="192"/>
                    <a:pt x="556" y="192"/>
                  </a:cubicBezTo>
                  <a:cubicBezTo>
                    <a:pt x="556" y="191"/>
                    <a:pt x="556" y="191"/>
                    <a:pt x="556" y="191"/>
                  </a:cubicBezTo>
                  <a:cubicBezTo>
                    <a:pt x="556" y="191"/>
                    <a:pt x="556" y="190"/>
                    <a:pt x="556" y="190"/>
                  </a:cubicBezTo>
                  <a:cubicBezTo>
                    <a:pt x="557" y="190"/>
                    <a:pt x="557" y="190"/>
                    <a:pt x="557" y="190"/>
                  </a:cubicBezTo>
                  <a:cubicBezTo>
                    <a:pt x="557" y="189"/>
                    <a:pt x="557" y="189"/>
                    <a:pt x="557" y="189"/>
                  </a:cubicBezTo>
                  <a:cubicBezTo>
                    <a:pt x="558" y="189"/>
                    <a:pt x="558" y="189"/>
                    <a:pt x="558" y="188"/>
                  </a:cubicBezTo>
                  <a:cubicBezTo>
                    <a:pt x="559" y="188"/>
                    <a:pt x="560" y="188"/>
                    <a:pt x="561" y="187"/>
                  </a:cubicBezTo>
                  <a:cubicBezTo>
                    <a:pt x="565" y="185"/>
                    <a:pt x="572" y="182"/>
                    <a:pt x="576" y="179"/>
                  </a:cubicBezTo>
                  <a:cubicBezTo>
                    <a:pt x="578" y="178"/>
                    <a:pt x="579" y="178"/>
                    <a:pt x="579" y="177"/>
                  </a:cubicBezTo>
                  <a:cubicBezTo>
                    <a:pt x="580" y="176"/>
                    <a:pt x="580" y="176"/>
                    <a:pt x="581" y="175"/>
                  </a:cubicBezTo>
                  <a:cubicBezTo>
                    <a:pt x="582" y="172"/>
                    <a:pt x="584" y="169"/>
                    <a:pt x="587" y="169"/>
                  </a:cubicBezTo>
                  <a:cubicBezTo>
                    <a:pt x="589" y="169"/>
                    <a:pt x="590" y="170"/>
                    <a:pt x="590" y="170"/>
                  </a:cubicBezTo>
                  <a:cubicBezTo>
                    <a:pt x="591" y="171"/>
                    <a:pt x="592" y="172"/>
                    <a:pt x="594" y="172"/>
                  </a:cubicBezTo>
                  <a:cubicBezTo>
                    <a:pt x="595" y="172"/>
                    <a:pt x="596" y="172"/>
                    <a:pt x="597" y="172"/>
                  </a:cubicBezTo>
                  <a:cubicBezTo>
                    <a:pt x="598" y="172"/>
                    <a:pt x="599" y="172"/>
                    <a:pt x="600" y="172"/>
                  </a:cubicBezTo>
                  <a:cubicBezTo>
                    <a:pt x="601" y="172"/>
                    <a:pt x="601" y="172"/>
                    <a:pt x="601" y="172"/>
                  </a:cubicBezTo>
                  <a:cubicBezTo>
                    <a:pt x="601" y="172"/>
                    <a:pt x="601" y="172"/>
                    <a:pt x="601" y="171"/>
                  </a:cubicBezTo>
                  <a:cubicBezTo>
                    <a:pt x="600" y="169"/>
                    <a:pt x="599" y="168"/>
                    <a:pt x="600" y="167"/>
                  </a:cubicBezTo>
                  <a:cubicBezTo>
                    <a:pt x="600" y="166"/>
                    <a:pt x="602" y="166"/>
                    <a:pt x="605" y="165"/>
                  </a:cubicBezTo>
                  <a:cubicBezTo>
                    <a:pt x="606" y="165"/>
                    <a:pt x="606" y="165"/>
                    <a:pt x="606" y="165"/>
                  </a:cubicBezTo>
                  <a:cubicBezTo>
                    <a:pt x="608" y="165"/>
                    <a:pt x="609" y="164"/>
                    <a:pt x="610" y="162"/>
                  </a:cubicBezTo>
                  <a:cubicBezTo>
                    <a:pt x="611" y="161"/>
                    <a:pt x="612" y="159"/>
                    <a:pt x="614" y="159"/>
                  </a:cubicBezTo>
                  <a:cubicBezTo>
                    <a:pt x="615" y="159"/>
                    <a:pt x="615" y="158"/>
                    <a:pt x="616" y="156"/>
                  </a:cubicBezTo>
                  <a:cubicBezTo>
                    <a:pt x="617" y="153"/>
                    <a:pt x="618" y="151"/>
                    <a:pt x="620" y="151"/>
                  </a:cubicBezTo>
                  <a:cubicBezTo>
                    <a:pt x="622" y="151"/>
                    <a:pt x="624" y="152"/>
                    <a:pt x="625" y="153"/>
                  </a:cubicBezTo>
                  <a:cubicBezTo>
                    <a:pt x="626" y="154"/>
                    <a:pt x="628" y="155"/>
                    <a:pt x="630" y="154"/>
                  </a:cubicBezTo>
                  <a:cubicBezTo>
                    <a:pt x="630" y="154"/>
                    <a:pt x="631" y="154"/>
                    <a:pt x="631" y="154"/>
                  </a:cubicBezTo>
                  <a:cubicBezTo>
                    <a:pt x="631" y="154"/>
                    <a:pt x="632" y="154"/>
                    <a:pt x="632" y="154"/>
                  </a:cubicBezTo>
                  <a:cubicBezTo>
                    <a:pt x="632" y="154"/>
                    <a:pt x="632" y="154"/>
                    <a:pt x="633" y="155"/>
                  </a:cubicBezTo>
                  <a:cubicBezTo>
                    <a:pt x="633" y="154"/>
                    <a:pt x="634" y="154"/>
                    <a:pt x="635" y="153"/>
                  </a:cubicBezTo>
                  <a:cubicBezTo>
                    <a:pt x="635" y="153"/>
                    <a:pt x="635" y="153"/>
                    <a:pt x="635" y="152"/>
                  </a:cubicBezTo>
                  <a:cubicBezTo>
                    <a:pt x="635" y="151"/>
                    <a:pt x="635" y="150"/>
                    <a:pt x="635" y="148"/>
                  </a:cubicBezTo>
                  <a:cubicBezTo>
                    <a:pt x="634" y="147"/>
                    <a:pt x="634" y="145"/>
                    <a:pt x="634" y="144"/>
                  </a:cubicBezTo>
                  <a:cubicBezTo>
                    <a:pt x="634" y="144"/>
                    <a:pt x="634" y="144"/>
                    <a:pt x="634" y="143"/>
                  </a:cubicBezTo>
                  <a:cubicBezTo>
                    <a:pt x="633" y="141"/>
                    <a:pt x="633" y="138"/>
                    <a:pt x="633" y="137"/>
                  </a:cubicBezTo>
                  <a:cubicBezTo>
                    <a:pt x="633" y="135"/>
                    <a:pt x="634" y="135"/>
                    <a:pt x="633" y="134"/>
                  </a:cubicBezTo>
                  <a:cubicBezTo>
                    <a:pt x="633" y="133"/>
                    <a:pt x="633" y="131"/>
                    <a:pt x="633" y="130"/>
                  </a:cubicBezTo>
                  <a:cubicBezTo>
                    <a:pt x="633" y="128"/>
                    <a:pt x="633" y="127"/>
                    <a:pt x="634" y="126"/>
                  </a:cubicBezTo>
                  <a:cubicBezTo>
                    <a:pt x="634" y="125"/>
                    <a:pt x="635" y="125"/>
                    <a:pt x="636" y="125"/>
                  </a:cubicBezTo>
                  <a:cubicBezTo>
                    <a:pt x="637" y="125"/>
                    <a:pt x="638" y="123"/>
                    <a:pt x="639" y="123"/>
                  </a:cubicBezTo>
                  <a:cubicBezTo>
                    <a:pt x="640" y="121"/>
                    <a:pt x="642" y="120"/>
                    <a:pt x="644" y="120"/>
                  </a:cubicBezTo>
                  <a:cubicBezTo>
                    <a:pt x="644" y="120"/>
                    <a:pt x="645" y="120"/>
                    <a:pt x="646" y="120"/>
                  </a:cubicBezTo>
                  <a:cubicBezTo>
                    <a:pt x="647" y="121"/>
                    <a:pt x="650" y="122"/>
                    <a:pt x="652" y="122"/>
                  </a:cubicBezTo>
                  <a:cubicBezTo>
                    <a:pt x="652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1"/>
                    <a:pt x="654" y="121"/>
                  </a:cubicBezTo>
                  <a:cubicBezTo>
                    <a:pt x="654" y="119"/>
                    <a:pt x="656" y="118"/>
                    <a:pt x="657" y="117"/>
                  </a:cubicBezTo>
                  <a:cubicBezTo>
                    <a:pt x="658" y="116"/>
                    <a:pt x="659" y="115"/>
                    <a:pt x="660" y="114"/>
                  </a:cubicBezTo>
                  <a:cubicBezTo>
                    <a:pt x="660" y="111"/>
                    <a:pt x="662" y="110"/>
                    <a:pt x="663" y="108"/>
                  </a:cubicBezTo>
                  <a:cubicBezTo>
                    <a:pt x="665" y="107"/>
                    <a:pt x="666" y="106"/>
                    <a:pt x="666" y="105"/>
                  </a:cubicBezTo>
                  <a:cubicBezTo>
                    <a:pt x="666" y="104"/>
                    <a:pt x="667" y="104"/>
                    <a:pt x="667" y="103"/>
                  </a:cubicBezTo>
                  <a:cubicBezTo>
                    <a:pt x="667" y="102"/>
                    <a:pt x="667" y="102"/>
                    <a:pt x="667" y="101"/>
                  </a:cubicBezTo>
                  <a:cubicBezTo>
                    <a:pt x="668" y="97"/>
                    <a:pt x="670" y="92"/>
                    <a:pt x="673" y="90"/>
                  </a:cubicBezTo>
                  <a:cubicBezTo>
                    <a:pt x="674" y="89"/>
                    <a:pt x="674" y="89"/>
                    <a:pt x="673" y="88"/>
                  </a:cubicBezTo>
                  <a:cubicBezTo>
                    <a:pt x="673" y="86"/>
                    <a:pt x="672" y="84"/>
                    <a:pt x="672" y="81"/>
                  </a:cubicBezTo>
                  <a:cubicBezTo>
                    <a:pt x="672" y="80"/>
                    <a:pt x="672" y="80"/>
                    <a:pt x="671" y="79"/>
                  </a:cubicBezTo>
                  <a:cubicBezTo>
                    <a:pt x="671" y="79"/>
                    <a:pt x="670" y="78"/>
                    <a:pt x="669" y="78"/>
                  </a:cubicBezTo>
                  <a:cubicBezTo>
                    <a:pt x="668" y="78"/>
                    <a:pt x="666" y="79"/>
                    <a:pt x="664" y="80"/>
                  </a:cubicBezTo>
                  <a:cubicBezTo>
                    <a:pt x="663" y="81"/>
                    <a:pt x="662" y="81"/>
                    <a:pt x="660" y="81"/>
                  </a:cubicBezTo>
                  <a:cubicBezTo>
                    <a:pt x="657" y="81"/>
                    <a:pt x="655" y="82"/>
                    <a:pt x="654" y="84"/>
                  </a:cubicBezTo>
                  <a:cubicBezTo>
                    <a:pt x="653" y="86"/>
                    <a:pt x="651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8" y="87"/>
                    <a:pt x="648" y="87"/>
                    <a:pt x="647" y="87"/>
                  </a:cubicBezTo>
                  <a:cubicBezTo>
                    <a:pt x="646" y="86"/>
                    <a:pt x="645" y="86"/>
                    <a:pt x="643" y="87"/>
                  </a:cubicBezTo>
                  <a:cubicBezTo>
                    <a:pt x="642" y="87"/>
                    <a:pt x="642" y="87"/>
                    <a:pt x="641" y="87"/>
                  </a:cubicBezTo>
                  <a:cubicBezTo>
                    <a:pt x="638" y="87"/>
                    <a:pt x="634" y="86"/>
                    <a:pt x="632" y="84"/>
                  </a:cubicBezTo>
                  <a:cubicBezTo>
                    <a:pt x="631" y="83"/>
                    <a:pt x="631" y="82"/>
                    <a:pt x="631" y="81"/>
                  </a:cubicBezTo>
                  <a:cubicBezTo>
                    <a:pt x="631" y="80"/>
                    <a:pt x="630" y="79"/>
                    <a:pt x="630" y="77"/>
                  </a:cubicBezTo>
                  <a:cubicBezTo>
                    <a:pt x="629" y="75"/>
                    <a:pt x="628" y="74"/>
                    <a:pt x="629" y="71"/>
                  </a:cubicBezTo>
                  <a:cubicBezTo>
                    <a:pt x="629" y="70"/>
                    <a:pt x="628" y="70"/>
                    <a:pt x="626" y="70"/>
                  </a:cubicBezTo>
                  <a:cubicBezTo>
                    <a:pt x="625" y="69"/>
                    <a:pt x="623" y="69"/>
                    <a:pt x="621" y="67"/>
                  </a:cubicBezTo>
                  <a:cubicBezTo>
                    <a:pt x="618" y="64"/>
                    <a:pt x="613" y="62"/>
                    <a:pt x="611" y="62"/>
                  </a:cubicBezTo>
                  <a:cubicBezTo>
                    <a:pt x="610" y="62"/>
                    <a:pt x="610" y="62"/>
                    <a:pt x="610" y="62"/>
                  </a:cubicBezTo>
                  <a:cubicBezTo>
                    <a:pt x="609" y="62"/>
                    <a:pt x="608" y="62"/>
                    <a:pt x="607" y="61"/>
                  </a:cubicBezTo>
                  <a:cubicBezTo>
                    <a:pt x="605" y="60"/>
                    <a:pt x="602" y="58"/>
                    <a:pt x="599" y="58"/>
                  </a:cubicBezTo>
                  <a:cubicBezTo>
                    <a:pt x="597" y="58"/>
                    <a:pt x="595" y="57"/>
                    <a:pt x="594" y="56"/>
                  </a:cubicBezTo>
                  <a:cubicBezTo>
                    <a:pt x="593" y="54"/>
                    <a:pt x="593" y="52"/>
                    <a:pt x="594" y="51"/>
                  </a:cubicBezTo>
                  <a:cubicBezTo>
                    <a:pt x="594" y="50"/>
                    <a:pt x="593" y="46"/>
                    <a:pt x="591" y="44"/>
                  </a:cubicBezTo>
                  <a:cubicBezTo>
                    <a:pt x="590" y="42"/>
                    <a:pt x="589" y="39"/>
                    <a:pt x="588" y="37"/>
                  </a:cubicBezTo>
                  <a:cubicBezTo>
                    <a:pt x="588" y="36"/>
                    <a:pt x="587" y="35"/>
                    <a:pt x="586" y="34"/>
                  </a:cubicBezTo>
                  <a:cubicBezTo>
                    <a:pt x="586" y="33"/>
                    <a:pt x="585" y="32"/>
                    <a:pt x="584" y="31"/>
                  </a:cubicBezTo>
                  <a:cubicBezTo>
                    <a:pt x="583" y="30"/>
                    <a:pt x="582" y="27"/>
                    <a:pt x="582" y="24"/>
                  </a:cubicBezTo>
                  <a:cubicBezTo>
                    <a:pt x="581" y="21"/>
                    <a:pt x="580" y="20"/>
                    <a:pt x="579" y="19"/>
                  </a:cubicBezTo>
                  <a:cubicBezTo>
                    <a:pt x="579" y="18"/>
                    <a:pt x="578" y="18"/>
                    <a:pt x="578" y="17"/>
                  </a:cubicBezTo>
                  <a:cubicBezTo>
                    <a:pt x="577" y="17"/>
                    <a:pt x="576" y="16"/>
                    <a:pt x="576" y="13"/>
                  </a:cubicBezTo>
                  <a:cubicBezTo>
                    <a:pt x="577" y="11"/>
                    <a:pt x="575" y="10"/>
                    <a:pt x="572" y="8"/>
                  </a:cubicBezTo>
                  <a:cubicBezTo>
                    <a:pt x="571" y="8"/>
                    <a:pt x="570" y="7"/>
                    <a:pt x="569" y="6"/>
                  </a:cubicBezTo>
                  <a:cubicBezTo>
                    <a:pt x="569" y="5"/>
                    <a:pt x="566" y="5"/>
                    <a:pt x="564" y="4"/>
                  </a:cubicBezTo>
                  <a:cubicBezTo>
                    <a:pt x="561" y="4"/>
                    <a:pt x="558" y="3"/>
                    <a:pt x="556" y="2"/>
                  </a:cubicBezTo>
                  <a:cubicBezTo>
                    <a:pt x="553" y="1"/>
                    <a:pt x="552" y="1"/>
                    <a:pt x="550" y="1"/>
                  </a:cubicBezTo>
                  <a:cubicBezTo>
                    <a:pt x="548" y="1"/>
                    <a:pt x="548" y="1"/>
                    <a:pt x="548" y="1"/>
                  </a:cubicBezTo>
                  <a:cubicBezTo>
                    <a:pt x="547" y="1"/>
                    <a:pt x="546" y="1"/>
                    <a:pt x="545" y="1"/>
                  </a:cubicBezTo>
                  <a:cubicBezTo>
                    <a:pt x="545" y="0"/>
                    <a:pt x="544" y="0"/>
                    <a:pt x="543" y="0"/>
                  </a:cubicBezTo>
                  <a:cubicBezTo>
                    <a:pt x="543" y="0"/>
                    <a:pt x="542" y="0"/>
                    <a:pt x="542" y="0"/>
                  </a:cubicBezTo>
                  <a:cubicBezTo>
                    <a:pt x="541" y="0"/>
                    <a:pt x="541" y="0"/>
                    <a:pt x="540" y="0"/>
                  </a:cubicBezTo>
                  <a:cubicBezTo>
                    <a:pt x="537" y="0"/>
                    <a:pt x="532" y="1"/>
                    <a:pt x="530" y="1"/>
                  </a:cubicBezTo>
                  <a:cubicBezTo>
                    <a:pt x="528" y="1"/>
                    <a:pt x="527" y="2"/>
                    <a:pt x="527" y="2"/>
                  </a:cubicBezTo>
                  <a:cubicBezTo>
                    <a:pt x="527" y="2"/>
                    <a:pt x="526" y="1"/>
                    <a:pt x="526" y="1"/>
                  </a:cubicBezTo>
                  <a:cubicBezTo>
                    <a:pt x="525" y="1"/>
                    <a:pt x="525" y="1"/>
                    <a:pt x="523" y="1"/>
                  </a:cubicBezTo>
                  <a:cubicBezTo>
                    <a:pt x="519" y="1"/>
                    <a:pt x="516" y="3"/>
                    <a:pt x="513" y="6"/>
                  </a:cubicBezTo>
                  <a:cubicBezTo>
                    <a:pt x="511" y="9"/>
                    <a:pt x="511" y="10"/>
                    <a:pt x="511" y="10"/>
                  </a:cubicBezTo>
                  <a:cubicBezTo>
                    <a:pt x="511" y="10"/>
                    <a:pt x="512" y="10"/>
                    <a:pt x="513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6" y="11"/>
                    <a:pt x="517" y="15"/>
                    <a:pt x="518" y="19"/>
                  </a:cubicBezTo>
                  <a:cubicBezTo>
                    <a:pt x="518" y="20"/>
                    <a:pt x="518" y="20"/>
                    <a:pt x="517" y="21"/>
                  </a:cubicBezTo>
                  <a:cubicBezTo>
                    <a:pt x="516" y="23"/>
                    <a:pt x="514" y="25"/>
                    <a:pt x="512" y="26"/>
                  </a:cubicBezTo>
                  <a:cubicBezTo>
                    <a:pt x="511" y="26"/>
                    <a:pt x="509" y="30"/>
                    <a:pt x="507" y="33"/>
                  </a:cubicBezTo>
                  <a:cubicBezTo>
                    <a:pt x="506" y="34"/>
                    <a:pt x="506" y="35"/>
                    <a:pt x="506" y="36"/>
                  </a:cubicBezTo>
                  <a:cubicBezTo>
                    <a:pt x="506" y="37"/>
                    <a:pt x="505" y="39"/>
                    <a:pt x="503" y="41"/>
                  </a:cubicBezTo>
                  <a:cubicBezTo>
                    <a:pt x="503" y="41"/>
                    <a:pt x="503" y="42"/>
                    <a:pt x="502" y="42"/>
                  </a:cubicBezTo>
                  <a:cubicBezTo>
                    <a:pt x="501" y="44"/>
                    <a:pt x="500" y="46"/>
                    <a:pt x="501" y="47"/>
                  </a:cubicBezTo>
                  <a:cubicBezTo>
                    <a:pt x="501" y="47"/>
                    <a:pt x="501" y="48"/>
                    <a:pt x="501" y="48"/>
                  </a:cubicBezTo>
                  <a:cubicBezTo>
                    <a:pt x="501" y="49"/>
                    <a:pt x="500" y="49"/>
                    <a:pt x="500" y="50"/>
                  </a:cubicBezTo>
                  <a:cubicBezTo>
                    <a:pt x="499" y="52"/>
                    <a:pt x="496" y="53"/>
                    <a:pt x="495" y="53"/>
                  </a:cubicBezTo>
                  <a:cubicBezTo>
                    <a:pt x="494" y="53"/>
                    <a:pt x="491" y="55"/>
                    <a:pt x="489" y="56"/>
                  </a:cubicBezTo>
                  <a:cubicBezTo>
                    <a:pt x="487" y="58"/>
                    <a:pt x="485" y="58"/>
                    <a:pt x="484" y="59"/>
                  </a:cubicBezTo>
                  <a:cubicBezTo>
                    <a:pt x="484" y="59"/>
                    <a:pt x="483" y="59"/>
                    <a:pt x="482" y="59"/>
                  </a:cubicBezTo>
                  <a:cubicBezTo>
                    <a:pt x="479" y="59"/>
                    <a:pt x="473" y="58"/>
                    <a:pt x="472" y="55"/>
                  </a:cubicBezTo>
                  <a:cubicBezTo>
                    <a:pt x="472" y="55"/>
                    <a:pt x="472" y="55"/>
                    <a:pt x="472" y="55"/>
                  </a:cubicBezTo>
                  <a:cubicBezTo>
                    <a:pt x="472" y="55"/>
                    <a:pt x="471" y="55"/>
                    <a:pt x="471" y="54"/>
                  </a:cubicBezTo>
                  <a:cubicBezTo>
                    <a:pt x="462" y="71"/>
                    <a:pt x="462" y="71"/>
                    <a:pt x="462" y="71"/>
                  </a:cubicBezTo>
                  <a:cubicBezTo>
                    <a:pt x="462" y="78"/>
                    <a:pt x="462" y="78"/>
                    <a:pt x="462" y="78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0" y="78"/>
                    <a:pt x="459" y="78"/>
                    <a:pt x="459" y="79"/>
                  </a:cubicBezTo>
                  <a:cubicBezTo>
                    <a:pt x="458" y="80"/>
                    <a:pt x="459" y="81"/>
                    <a:pt x="460" y="82"/>
                  </a:cubicBezTo>
                  <a:cubicBezTo>
                    <a:pt x="462" y="84"/>
                    <a:pt x="462" y="84"/>
                    <a:pt x="463" y="84"/>
                  </a:cubicBezTo>
                  <a:cubicBezTo>
                    <a:pt x="464" y="84"/>
                    <a:pt x="464" y="84"/>
                    <a:pt x="465" y="83"/>
                  </a:cubicBezTo>
                  <a:cubicBezTo>
                    <a:pt x="467" y="83"/>
                    <a:pt x="468" y="82"/>
                    <a:pt x="471" y="82"/>
                  </a:cubicBezTo>
                  <a:cubicBezTo>
                    <a:pt x="474" y="82"/>
                    <a:pt x="476" y="83"/>
                    <a:pt x="478" y="84"/>
                  </a:cubicBezTo>
                  <a:cubicBezTo>
                    <a:pt x="479" y="85"/>
                    <a:pt x="480" y="85"/>
                    <a:pt x="480" y="85"/>
                  </a:cubicBezTo>
                  <a:cubicBezTo>
                    <a:pt x="480" y="85"/>
                    <a:pt x="481" y="85"/>
                    <a:pt x="481" y="84"/>
                  </a:cubicBezTo>
                  <a:cubicBezTo>
                    <a:pt x="482" y="82"/>
                    <a:pt x="485" y="80"/>
                    <a:pt x="488" y="80"/>
                  </a:cubicBezTo>
                  <a:cubicBezTo>
                    <a:pt x="490" y="80"/>
                    <a:pt x="492" y="81"/>
                    <a:pt x="493" y="83"/>
                  </a:cubicBezTo>
                  <a:cubicBezTo>
                    <a:pt x="495" y="84"/>
                    <a:pt x="497" y="86"/>
                    <a:pt x="499" y="88"/>
                  </a:cubicBezTo>
                  <a:cubicBezTo>
                    <a:pt x="504" y="92"/>
                    <a:pt x="509" y="96"/>
                    <a:pt x="508" y="99"/>
                  </a:cubicBezTo>
                  <a:cubicBezTo>
                    <a:pt x="508" y="99"/>
                    <a:pt x="508" y="99"/>
                    <a:pt x="508" y="99"/>
                  </a:cubicBezTo>
                  <a:cubicBezTo>
                    <a:pt x="508" y="101"/>
                    <a:pt x="506" y="102"/>
                    <a:pt x="502" y="102"/>
                  </a:cubicBezTo>
                  <a:cubicBezTo>
                    <a:pt x="500" y="102"/>
                    <a:pt x="498" y="102"/>
                    <a:pt x="495" y="101"/>
                  </a:cubicBezTo>
                  <a:cubicBezTo>
                    <a:pt x="493" y="100"/>
                    <a:pt x="490" y="101"/>
                    <a:pt x="487" y="102"/>
                  </a:cubicBezTo>
                  <a:cubicBezTo>
                    <a:pt x="485" y="103"/>
                    <a:pt x="483" y="104"/>
                    <a:pt x="481" y="104"/>
                  </a:cubicBezTo>
                  <a:cubicBezTo>
                    <a:pt x="478" y="104"/>
                    <a:pt x="472" y="105"/>
                    <a:pt x="468" y="109"/>
                  </a:cubicBezTo>
                  <a:cubicBezTo>
                    <a:pt x="466" y="111"/>
                    <a:pt x="466" y="112"/>
                    <a:pt x="465" y="114"/>
                  </a:cubicBezTo>
                  <a:cubicBezTo>
                    <a:pt x="463" y="116"/>
                    <a:pt x="462" y="119"/>
                    <a:pt x="457" y="119"/>
                  </a:cubicBezTo>
                  <a:cubicBezTo>
                    <a:pt x="456" y="119"/>
                    <a:pt x="455" y="119"/>
                    <a:pt x="454" y="119"/>
                  </a:cubicBezTo>
                  <a:cubicBezTo>
                    <a:pt x="449" y="120"/>
                    <a:pt x="447" y="120"/>
                    <a:pt x="441" y="124"/>
                  </a:cubicBezTo>
                  <a:cubicBezTo>
                    <a:pt x="438" y="126"/>
                    <a:pt x="434" y="127"/>
                    <a:pt x="430" y="127"/>
                  </a:cubicBezTo>
                  <a:cubicBezTo>
                    <a:pt x="426" y="127"/>
                    <a:pt x="423" y="126"/>
                    <a:pt x="422" y="126"/>
                  </a:cubicBezTo>
                  <a:cubicBezTo>
                    <a:pt x="421" y="125"/>
                    <a:pt x="420" y="125"/>
                    <a:pt x="418" y="125"/>
                  </a:cubicBezTo>
                  <a:cubicBezTo>
                    <a:pt x="415" y="125"/>
                    <a:pt x="413" y="126"/>
                    <a:pt x="412" y="128"/>
                  </a:cubicBezTo>
                  <a:cubicBezTo>
                    <a:pt x="411" y="130"/>
                    <a:pt x="412" y="132"/>
                    <a:pt x="413" y="134"/>
                  </a:cubicBezTo>
                  <a:cubicBezTo>
                    <a:pt x="414" y="136"/>
                    <a:pt x="416" y="138"/>
                    <a:pt x="415" y="141"/>
                  </a:cubicBezTo>
                  <a:cubicBezTo>
                    <a:pt x="415" y="145"/>
                    <a:pt x="412" y="146"/>
                    <a:pt x="409" y="147"/>
                  </a:cubicBezTo>
                  <a:cubicBezTo>
                    <a:pt x="406" y="148"/>
                    <a:pt x="404" y="149"/>
                    <a:pt x="401" y="152"/>
                  </a:cubicBezTo>
                  <a:cubicBezTo>
                    <a:pt x="395" y="159"/>
                    <a:pt x="385" y="162"/>
                    <a:pt x="380" y="161"/>
                  </a:cubicBezTo>
                  <a:cubicBezTo>
                    <a:pt x="379" y="161"/>
                    <a:pt x="378" y="161"/>
                    <a:pt x="377" y="161"/>
                  </a:cubicBezTo>
                  <a:cubicBezTo>
                    <a:pt x="375" y="160"/>
                    <a:pt x="371" y="160"/>
                    <a:pt x="366" y="160"/>
                  </a:cubicBezTo>
                  <a:cubicBezTo>
                    <a:pt x="362" y="160"/>
                    <a:pt x="358" y="160"/>
                    <a:pt x="355" y="162"/>
                  </a:cubicBezTo>
                  <a:cubicBezTo>
                    <a:pt x="351" y="164"/>
                    <a:pt x="348" y="166"/>
                    <a:pt x="345" y="168"/>
                  </a:cubicBezTo>
                  <a:cubicBezTo>
                    <a:pt x="344" y="168"/>
                    <a:pt x="343" y="169"/>
                    <a:pt x="342" y="169"/>
                  </a:cubicBezTo>
                  <a:cubicBezTo>
                    <a:pt x="342" y="169"/>
                    <a:pt x="342" y="170"/>
                    <a:pt x="342" y="170"/>
                  </a:cubicBezTo>
                  <a:cubicBezTo>
                    <a:pt x="341" y="170"/>
                    <a:pt x="341" y="171"/>
                    <a:pt x="340" y="171"/>
                  </a:cubicBezTo>
                  <a:cubicBezTo>
                    <a:pt x="340" y="171"/>
                    <a:pt x="340" y="171"/>
                    <a:pt x="339" y="171"/>
                  </a:cubicBezTo>
                  <a:cubicBezTo>
                    <a:pt x="339" y="171"/>
                    <a:pt x="338" y="172"/>
                    <a:pt x="338" y="172"/>
                  </a:cubicBezTo>
                  <a:cubicBezTo>
                    <a:pt x="338" y="172"/>
                    <a:pt x="337" y="172"/>
                    <a:pt x="337" y="172"/>
                  </a:cubicBezTo>
                  <a:cubicBezTo>
                    <a:pt x="337" y="172"/>
                    <a:pt x="336" y="172"/>
                    <a:pt x="336" y="172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5" y="172"/>
                    <a:pt x="335" y="172"/>
                    <a:pt x="335" y="172"/>
                  </a:cubicBezTo>
                  <a:cubicBezTo>
                    <a:pt x="333" y="172"/>
                    <a:pt x="332" y="171"/>
                    <a:pt x="331" y="170"/>
                  </a:cubicBezTo>
                  <a:cubicBezTo>
                    <a:pt x="330" y="168"/>
                    <a:pt x="329" y="167"/>
                    <a:pt x="326" y="168"/>
                  </a:cubicBezTo>
                  <a:cubicBezTo>
                    <a:pt x="326" y="168"/>
                    <a:pt x="325" y="168"/>
                    <a:pt x="324" y="168"/>
                  </a:cubicBezTo>
                  <a:cubicBezTo>
                    <a:pt x="324" y="168"/>
                    <a:pt x="323" y="168"/>
                    <a:pt x="323" y="168"/>
                  </a:cubicBezTo>
                  <a:cubicBezTo>
                    <a:pt x="323" y="168"/>
                    <a:pt x="323" y="168"/>
                    <a:pt x="322" y="168"/>
                  </a:cubicBezTo>
                  <a:cubicBezTo>
                    <a:pt x="322" y="168"/>
                    <a:pt x="321" y="168"/>
                    <a:pt x="320" y="167"/>
                  </a:cubicBezTo>
                  <a:cubicBezTo>
                    <a:pt x="320" y="167"/>
                    <a:pt x="320" y="167"/>
                    <a:pt x="319" y="167"/>
                  </a:cubicBezTo>
                  <a:cubicBezTo>
                    <a:pt x="319" y="167"/>
                    <a:pt x="318" y="167"/>
                    <a:pt x="317" y="166"/>
                  </a:cubicBezTo>
                  <a:cubicBezTo>
                    <a:pt x="317" y="166"/>
                    <a:pt x="317" y="166"/>
                    <a:pt x="317" y="166"/>
                  </a:cubicBezTo>
                  <a:cubicBezTo>
                    <a:pt x="316" y="166"/>
                    <a:pt x="315" y="165"/>
                    <a:pt x="314" y="165"/>
                  </a:cubicBezTo>
                  <a:cubicBezTo>
                    <a:pt x="313" y="164"/>
                    <a:pt x="312" y="164"/>
                    <a:pt x="310" y="164"/>
                  </a:cubicBezTo>
                  <a:cubicBezTo>
                    <a:pt x="310" y="164"/>
                    <a:pt x="309" y="164"/>
                    <a:pt x="309" y="164"/>
                  </a:cubicBezTo>
                  <a:cubicBezTo>
                    <a:pt x="307" y="164"/>
                    <a:pt x="305" y="164"/>
                    <a:pt x="302" y="162"/>
                  </a:cubicBezTo>
                  <a:cubicBezTo>
                    <a:pt x="301" y="161"/>
                    <a:pt x="300" y="160"/>
                    <a:pt x="298" y="160"/>
                  </a:cubicBezTo>
                  <a:cubicBezTo>
                    <a:pt x="294" y="159"/>
                    <a:pt x="290" y="158"/>
                    <a:pt x="286" y="158"/>
                  </a:cubicBezTo>
                  <a:cubicBezTo>
                    <a:pt x="286" y="158"/>
                    <a:pt x="286" y="158"/>
                    <a:pt x="286" y="158"/>
                  </a:cubicBezTo>
                  <a:cubicBezTo>
                    <a:pt x="284" y="158"/>
                    <a:pt x="283" y="158"/>
                    <a:pt x="282" y="158"/>
                  </a:cubicBezTo>
                  <a:cubicBezTo>
                    <a:pt x="280" y="157"/>
                    <a:pt x="274" y="157"/>
                    <a:pt x="269" y="157"/>
                  </a:cubicBezTo>
                  <a:cubicBezTo>
                    <a:pt x="264" y="157"/>
                    <a:pt x="258" y="157"/>
                    <a:pt x="255" y="157"/>
                  </a:cubicBezTo>
                  <a:cubicBezTo>
                    <a:pt x="255" y="157"/>
                    <a:pt x="254" y="157"/>
                    <a:pt x="254" y="157"/>
                  </a:cubicBezTo>
                  <a:cubicBezTo>
                    <a:pt x="253" y="157"/>
                    <a:pt x="252" y="157"/>
                    <a:pt x="252" y="157"/>
                  </a:cubicBezTo>
                  <a:cubicBezTo>
                    <a:pt x="251" y="157"/>
                    <a:pt x="249" y="157"/>
                    <a:pt x="248" y="157"/>
                  </a:cubicBezTo>
                  <a:cubicBezTo>
                    <a:pt x="247" y="157"/>
                    <a:pt x="246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1" y="156"/>
                    <a:pt x="241" y="156"/>
                    <a:pt x="241" y="156"/>
                  </a:cubicBezTo>
                  <a:cubicBezTo>
                    <a:pt x="241" y="156"/>
                    <a:pt x="241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5"/>
                    <a:pt x="240" y="155"/>
                    <a:pt x="240" y="155"/>
                  </a:cubicBezTo>
                  <a:cubicBezTo>
                    <a:pt x="239" y="154"/>
                    <a:pt x="239" y="153"/>
                    <a:pt x="238" y="152"/>
                  </a:cubicBezTo>
                  <a:cubicBezTo>
                    <a:pt x="236" y="150"/>
                    <a:pt x="234" y="147"/>
                    <a:pt x="233" y="143"/>
                  </a:cubicBezTo>
                  <a:cubicBezTo>
                    <a:pt x="232" y="138"/>
                    <a:pt x="229" y="135"/>
                    <a:pt x="225" y="134"/>
                  </a:cubicBezTo>
                  <a:cubicBezTo>
                    <a:pt x="223" y="134"/>
                    <a:pt x="222" y="133"/>
                    <a:pt x="221" y="131"/>
                  </a:cubicBezTo>
                  <a:cubicBezTo>
                    <a:pt x="220" y="130"/>
                    <a:pt x="219" y="130"/>
                    <a:pt x="218" y="129"/>
                  </a:cubicBezTo>
                  <a:cubicBezTo>
                    <a:pt x="217" y="129"/>
                    <a:pt x="216" y="129"/>
                    <a:pt x="216" y="128"/>
                  </a:cubicBezTo>
                  <a:cubicBezTo>
                    <a:pt x="214" y="126"/>
                    <a:pt x="213" y="124"/>
                    <a:pt x="210" y="124"/>
                  </a:cubicBezTo>
                  <a:cubicBezTo>
                    <a:pt x="206" y="124"/>
                    <a:pt x="186" y="123"/>
                    <a:pt x="183" y="118"/>
                  </a:cubicBezTo>
                  <a:cubicBezTo>
                    <a:pt x="182" y="115"/>
                    <a:pt x="183" y="113"/>
                    <a:pt x="184" y="111"/>
                  </a:cubicBezTo>
                  <a:cubicBezTo>
                    <a:pt x="185" y="110"/>
                    <a:pt x="186" y="109"/>
                    <a:pt x="186" y="108"/>
                  </a:cubicBezTo>
                  <a:cubicBezTo>
                    <a:pt x="186" y="106"/>
                    <a:pt x="186" y="104"/>
                    <a:pt x="187" y="103"/>
                  </a:cubicBezTo>
                  <a:cubicBezTo>
                    <a:pt x="187" y="100"/>
                    <a:pt x="188" y="98"/>
                    <a:pt x="187" y="97"/>
                  </a:cubicBezTo>
                  <a:cubicBezTo>
                    <a:pt x="185" y="96"/>
                    <a:pt x="181" y="92"/>
                    <a:pt x="181" y="88"/>
                  </a:cubicBezTo>
                  <a:cubicBezTo>
                    <a:pt x="180" y="85"/>
                    <a:pt x="175" y="81"/>
                    <a:pt x="172" y="81"/>
                  </a:cubicBezTo>
                  <a:cubicBezTo>
                    <a:pt x="168" y="81"/>
                    <a:pt x="164" y="78"/>
                    <a:pt x="161" y="75"/>
                  </a:cubicBezTo>
                  <a:cubicBezTo>
                    <a:pt x="160" y="75"/>
                    <a:pt x="159" y="74"/>
                    <a:pt x="159" y="74"/>
                  </a:cubicBezTo>
                  <a:cubicBezTo>
                    <a:pt x="156" y="72"/>
                    <a:pt x="154" y="70"/>
                    <a:pt x="153" y="64"/>
                  </a:cubicBezTo>
                  <a:cubicBezTo>
                    <a:pt x="153" y="64"/>
                    <a:pt x="152" y="64"/>
                    <a:pt x="152" y="64"/>
                  </a:cubicBezTo>
                  <a:cubicBezTo>
                    <a:pt x="152" y="64"/>
                    <a:pt x="152" y="64"/>
                    <a:pt x="151" y="64"/>
                  </a:cubicBezTo>
                  <a:cubicBezTo>
                    <a:pt x="150" y="63"/>
                    <a:pt x="149" y="63"/>
                    <a:pt x="149" y="63"/>
                  </a:cubicBezTo>
                  <a:cubicBezTo>
                    <a:pt x="149" y="63"/>
                    <a:pt x="148" y="63"/>
                    <a:pt x="148" y="63"/>
                  </a:cubicBezTo>
                  <a:cubicBezTo>
                    <a:pt x="148" y="63"/>
                    <a:pt x="147" y="63"/>
                    <a:pt x="147" y="63"/>
                  </a:cubicBezTo>
                  <a:cubicBezTo>
                    <a:pt x="147" y="63"/>
                    <a:pt x="147" y="62"/>
                    <a:pt x="147" y="62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6" y="62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5" y="64"/>
                    <a:pt x="145" y="64"/>
                    <a:pt x="145" y="65"/>
                  </a:cubicBezTo>
                  <a:cubicBezTo>
                    <a:pt x="144" y="66"/>
                    <a:pt x="143" y="67"/>
                    <a:pt x="143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1" name="Freeform 230"/>
            <p:cNvSpPr>
              <a:spLocks/>
            </p:cNvSpPr>
            <p:nvPr/>
          </p:nvSpPr>
          <p:spPr bwMode="auto">
            <a:xfrm>
              <a:off x="13904913" y="6194425"/>
              <a:ext cx="392113" cy="166688"/>
            </a:xfrm>
            <a:custGeom>
              <a:avLst/>
              <a:gdLst>
                <a:gd name="T0" fmla="*/ 64 w 74"/>
                <a:gd name="T1" fmla="*/ 17 h 32"/>
                <a:gd name="T2" fmla="*/ 63 w 74"/>
                <a:gd name="T3" fmla="*/ 14 h 32"/>
                <a:gd name="T4" fmla="*/ 60 w 74"/>
                <a:gd name="T5" fmla="*/ 13 h 32"/>
                <a:gd name="T6" fmla="*/ 56 w 74"/>
                <a:gd name="T7" fmla="*/ 12 h 32"/>
                <a:gd name="T8" fmla="*/ 46 w 74"/>
                <a:gd name="T9" fmla="*/ 14 h 32"/>
                <a:gd name="T10" fmla="*/ 40 w 74"/>
                <a:gd name="T11" fmla="*/ 10 h 32"/>
                <a:gd name="T12" fmla="*/ 30 w 74"/>
                <a:gd name="T13" fmla="*/ 5 h 32"/>
                <a:gd name="T14" fmla="*/ 22 w 74"/>
                <a:gd name="T15" fmla="*/ 5 h 32"/>
                <a:gd name="T16" fmla="*/ 2 w 74"/>
                <a:gd name="T17" fmla="*/ 0 h 32"/>
                <a:gd name="T18" fmla="*/ 2 w 74"/>
                <a:gd name="T19" fmla="*/ 0 h 32"/>
                <a:gd name="T20" fmla="*/ 1 w 74"/>
                <a:gd name="T21" fmla="*/ 1 h 32"/>
                <a:gd name="T22" fmla="*/ 6 w 74"/>
                <a:gd name="T23" fmla="*/ 3 h 32"/>
                <a:gd name="T24" fmla="*/ 19 w 74"/>
                <a:gd name="T25" fmla="*/ 16 h 32"/>
                <a:gd name="T26" fmla="*/ 19 w 74"/>
                <a:gd name="T27" fmla="*/ 26 h 32"/>
                <a:gd name="T28" fmla="*/ 21 w 74"/>
                <a:gd name="T29" fmla="*/ 26 h 32"/>
                <a:gd name="T30" fmla="*/ 29 w 74"/>
                <a:gd name="T31" fmla="*/ 25 h 32"/>
                <a:gd name="T32" fmla="*/ 36 w 74"/>
                <a:gd name="T33" fmla="*/ 29 h 32"/>
                <a:gd name="T34" fmla="*/ 38 w 74"/>
                <a:gd name="T35" fmla="*/ 32 h 32"/>
                <a:gd name="T36" fmla="*/ 42 w 74"/>
                <a:gd name="T37" fmla="*/ 31 h 32"/>
                <a:gd name="T38" fmla="*/ 51 w 74"/>
                <a:gd name="T39" fmla="*/ 30 h 32"/>
                <a:gd name="T40" fmla="*/ 53 w 74"/>
                <a:gd name="T41" fmla="*/ 30 h 32"/>
                <a:gd name="T42" fmla="*/ 55 w 74"/>
                <a:gd name="T43" fmla="*/ 30 h 32"/>
                <a:gd name="T44" fmla="*/ 57 w 74"/>
                <a:gd name="T45" fmla="*/ 31 h 32"/>
                <a:gd name="T46" fmla="*/ 57 w 74"/>
                <a:gd name="T47" fmla="*/ 30 h 32"/>
                <a:gd name="T48" fmla="*/ 58 w 74"/>
                <a:gd name="T49" fmla="*/ 29 h 32"/>
                <a:gd name="T50" fmla="*/ 60 w 74"/>
                <a:gd name="T51" fmla="*/ 28 h 32"/>
                <a:gd name="T52" fmla="*/ 71 w 74"/>
                <a:gd name="T53" fmla="*/ 32 h 32"/>
                <a:gd name="T54" fmla="*/ 72 w 74"/>
                <a:gd name="T55" fmla="*/ 30 h 32"/>
                <a:gd name="T56" fmla="*/ 70 w 74"/>
                <a:gd name="T57" fmla="*/ 27 h 32"/>
                <a:gd name="T58" fmla="*/ 70 w 74"/>
                <a:gd name="T59" fmla="*/ 26 h 32"/>
                <a:gd name="T60" fmla="*/ 71 w 74"/>
                <a:gd name="T61" fmla="*/ 25 h 32"/>
                <a:gd name="T62" fmla="*/ 72 w 74"/>
                <a:gd name="T63" fmla="*/ 24 h 32"/>
                <a:gd name="T64" fmla="*/ 67 w 74"/>
                <a:gd name="T65" fmla="*/ 21 h 32"/>
                <a:gd name="T66" fmla="*/ 66 w 74"/>
                <a:gd name="T6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32">
                  <a:moveTo>
                    <a:pt x="66" y="21"/>
                  </a:moveTo>
                  <a:cubicBezTo>
                    <a:pt x="65" y="21"/>
                    <a:pt x="64" y="19"/>
                    <a:pt x="64" y="17"/>
                  </a:cubicBezTo>
                  <a:cubicBezTo>
                    <a:pt x="64" y="17"/>
                    <a:pt x="64" y="16"/>
                    <a:pt x="64" y="16"/>
                  </a:cubicBezTo>
                  <a:cubicBezTo>
                    <a:pt x="63" y="15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1" y="14"/>
                    <a:pt x="61" y="13"/>
                    <a:pt x="60" y="13"/>
                  </a:cubicBezTo>
                  <a:cubicBezTo>
                    <a:pt x="60" y="13"/>
                    <a:pt x="59" y="12"/>
                    <a:pt x="59" y="12"/>
                  </a:cubicBezTo>
                  <a:cubicBezTo>
                    <a:pt x="58" y="12"/>
                    <a:pt x="57" y="12"/>
                    <a:pt x="56" y="12"/>
                  </a:cubicBezTo>
                  <a:cubicBezTo>
                    <a:pt x="50" y="13"/>
                    <a:pt x="48" y="13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5" y="14"/>
                    <a:pt x="44" y="13"/>
                    <a:pt x="43" y="12"/>
                  </a:cubicBezTo>
                  <a:cubicBezTo>
                    <a:pt x="42" y="11"/>
                    <a:pt x="41" y="10"/>
                    <a:pt x="40" y="10"/>
                  </a:cubicBezTo>
                  <a:cubicBezTo>
                    <a:pt x="37" y="10"/>
                    <a:pt x="34" y="7"/>
                    <a:pt x="32" y="5"/>
                  </a:cubicBezTo>
                  <a:cubicBezTo>
                    <a:pt x="32" y="5"/>
                    <a:pt x="32" y="5"/>
                    <a:pt x="30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5" y="5"/>
                    <a:pt x="23" y="5"/>
                    <a:pt x="22" y="5"/>
                  </a:cubicBezTo>
                  <a:cubicBezTo>
                    <a:pt x="18" y="5"/>
                    <a:pt x="16" y="5"/>
                    <a:pt x="15" y="4"/>
                  </a:cubicBezTo>
                  <a:cubicBezTo>
                    <a:pt x="12" y="2"/>
                    <a:pt x="6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11" y="4"/>
                    <a:pt x="15" y="6"/>
                    <a:pt x="16" y="11"/>
                  </a:cubicBezTo>
                  <a:cubicBezTo>
                    <a:pt x="17" y="14"/>
                    <a:pt x="18" y="15"/>
                    <a:pt x="19" y="16"/>
                  </a:cubicBezTo>
                  <a:cubicBezTo>
                    <a:pt x="21" y="18"/>
                    <a:pt x="22" y="19"/>
                    <a:pt x="21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1" y="26"/>
                    <a:pt x="21" y="26"/>
                  </a:cubicBezTo>
                  <a:cubicBezTo>
                    <a:pt x="22" y="26"/>
                    <a:pt x="23" y="26"/>
                    <a:pt x="23" y="26"/>
                  </a:cubicBezTo>
                  <a:cubicBezTo>
                    <a:pt x="27" y="26"/>
                    <a:pt x="28" y="25"/>
                    <a:pt x="29" y="25"/>
                  </a:cubicBezTo>
                  <a:cubicBezTo>
                    <a:pt x="29" y="25"/>
                    <a:pt x="30" y="25"/>
                    <a:pt x="31" y="25"/>
                  </a:cubicBezTo>
                  <a:cubicBezTo>
                    <a:pt x="33" y="25"/>
                    <a:pt x="34" y="27"/>
                    <a:pt x="36" y="29"/>
                  </a:cubicBezTo>
                  <a:cubicBezTo>
                    <a:pt x="37" y="30"/>
                    <a:pt x="37" y="31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4" y="31"/>
                    <a:pt x="46" y="30"/>
                    <a:pt x="49" y="30"/>
                  </a:cubicBezTo>
                  <a:cubicBezTo>
                    <a:pt x="49" y="30"/>
                    <a:pt x="50" y="30"/>
                    <a:pt x="51" y="30"/>
                  </a:cubicBezTo>
                  <a:cubicBezTo>
                    <a:pt x="51" y="30"/>
                    <a:pt x="51" y="30"/>
                    <a:pt x="52" y="30"/>
                  </a:cubicBezTo>
                  <a:cubicBezTo>
                    <a:pt x="52" y="30"/>
                    <a:pt x="52" y="30"/>
                    <a:pt x="53" y="30"/>
                  </a:cubicBezTo>
                  <a:cubicBezTo>
                    <a:pt x="53" y="30"/>
                    <a:pt x="54" y="30"/>
                    <a:pt x="54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6" y="30"/>
                    <a:pt x="56" y="30"/>
                    <a:pt x="57" y="3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57" y="29"/>
                    <a:pt x="57" y="29"/>
                    <a:pt x="58" y="29"/>
                  </a:cubicBezTo>
                  <a:cubicBezTo>
                    <a:pt x="58" y="28"/>
                    <a:pt x="58" y="28"/>
                    <a:pt x="59" y="28"/>
                  </a:cubicBezTo>
                  <a:cubicBezTo>
                    <a:pt x="59" y="28"/>
                    <a:pt x="59" y="28"/>
                    <a:pt x="60" y="28"/>
                  </a:cubicBezTo>
                  <a:cubicBezTo>
                    <a:pt x="62" y="28"/>
                    <a:pt x="65" y="30"/>
                    <a:pt x="67" y="31"/>
                  </a:cubicBezTo>
                  <a:cubicBezTo>
                    <a:pt x="67" y="32"/>
                    <a:pt x="69" y="32"/>
                    <a:pt x="71" y="32"/>
                  </a:cubicBezTo>
                  <a:cubicBezTo>
                    <a:pt x="72" y="32"/>
                    <a:pt x="73" y="32"/>
                    <a:pt x="74" y="32"/>
                  </a:cubicBezTo>
                  <a:cubicBezTo>
                    <a:pt x="74" y="31"/>
                    <a:pt x="73" y="31"/>
                    <a:pt x="72" y="30"/>
                  </a:cubicBezTo>
                  <a:cubicBezTo>
                    <a:pt x="71" y="29"/>
                    <a:pt x="71" y="29"/>
                    <a:pt x="70" y="28"/>
                  </a:cubicBezTo>
                  <a:cubicBezTo>
                    <a:pt x="70" y="28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5"/>
                    <a:pt x="71" y="25"/>
                    <a:pt x="71" y="25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71" y="24"/>
                    <a:pt x="72" y="24"/>
                  </a:cubicBezTo>
                  <a:cubicBezTo>
                    <a:pt x="71" y="23"/>
                    <a:pt x="71" y="23"/>
                    <a:pt x="70" y="23"/>
                  </a:cubicBezTo>
                  <a:cubicBezTo>
                    <a:pt x="69" y="22"/>
                    <a:pt x="68" y="21"/>
                    <a:pt x="67" y="21"/>
                  </a:cubicBezTo>
                  <a:cubicBezTo>
                    <a:pt x="67" y="21"/>
                    <a:pt x="67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1" name="Freeform 231"/>
            <p:cNvSpPr>
              <a:spLocks/>
            </p:cNvSpPr>
            <p:nvPr/>
          </p:nvSpPr>
          <p:spPr bwMode="auto">
            <a:xfrm>
              <a:off x="11842750" y="3779838"/>
              <a:ext cx="1530350" cy="1262063"/>
            </a:xfrm>
            <a:custGeom>
              <a:avLst/>
              <a:gdLst>
                <a:gd name="T0" fmla="*/ 2 w 288"/>
                <a:gd name="T1" fmla="*/ 188 h 241"/>
                <a:gd name="T2" fmla="*/ 1 w 288"/>
                <a:gd name="T3" fmla="*/ 201 h 241"/>
                <a:gd name="T4" fmla="*/ 8 w 288"/>
                <a:gd name="T5" fmla="*/ 207 h 241"/>
                <a:gd name="T6" fmla="*/ 12 w 288"/>
                <a:gd name="T7" fmla="*/ 210 h 241"/>
                <a:gd name="T8" fmla="*/ 3 w 288"/>
                <a:gd name="T9" fmla="*/ 212 h 241"/>
                <a:gd name="T10" fmla="*/ 10 w 288"/>
                <a:gd name="T11" fmla="*/ 217 h 241"/>
                <a:gd name="T12" fmla="*/ 7 w 288"/>
                <a:gd name="T13" fmla="*/ 229 h 241"/>
                <a:gd name="T14" fmla="*/ 54 w 288"/>
                <a:gd name="T15" fmla="*/ 224 h 241"/>
                <a:gd name="T16" fmla="*/ 63 w 288"/>
                <a:gd name="T17" fmla="*/ 215 h 241"/>
                <a:gd name="T18" fmla="*/ 73 w 288"/>
                <a:gd name="T19" fmla="*/ 226 h 241"/>
                <a:gd name="T20" fmla="*/ 81 w 288"/>
                <a:gd name="T21" fmla="*/ 209 h 241"/>
                <a:gd name="T22" fmla="*/ 87 w 288"/>
                <a:gd name="T23" fmla="*/ 187 h 241"/>
                <a:gd name="T24" fmla="*/ 80 w 288"/>
                <a:gd name="T25" fmla="*/ 157 h 241"/>
                <a:gd name="T26" fmla="*/ 100 w 288"/>
                <a:gd name="T27" fmla="*/ 137 h 241"/>
                <a:gd name="T28" fmla="*/ 105 w 288"/>
                <a:gd name="T29" fmla="*/ 110 h 241"/>
                <a:gd name="T30" fmla="*/ 116 w 288"/>
                <a:gd name="T31" fmla="*/ 91 h 241"/>
                <a:gd name="T32" fmla="*/ 138 w 288"/>
                <a:gd name="T33" fmla="*/ 62 h 241"/>
                <a:gd name="T34" fmla="*/ 157 w 288"/>
                <a:gd name="T35" fmla="*/ 51 h 241"/>
                <a:gd name="T36" fmla="*/ 161 w 288"/>
                <a:gd name="T37" fmla="*/ 53 h 241"/>
                <a:gd name="T38" fmla="*/ 175 w 288"/>
                <a:gd name="T39" fmla="*/ 42 h 241"/>
                <a:gd name="T40" fmla="*/ 181 w 288"/>
                <a:gd name="T41" fmla="*/ 37 h 241"/>
                <a:gd name="T42" fmla="*/ 207 w 288"/>
                <a:gd name="T43" fmla="*/ 47 h 241"/>
                <a:gd name="T44" fmla="*/ 220 w 288"/>
                <a:gd name="T45" fmla="*/ 49 h 241"/>
                <a:gd name="T46" fmla="*/ 228 w 288"/>
                <a:gd name="T47" fmla="*/ 43 h 241"/>
                <a:gd name="T48" fmla="*/ 242 w 288"/>
                <a:gd name="T49" fmla="*/ 24 h 241"/>
                <a:gd name="T50" fmla="*/ 270 w 288"/>
                <a:gd name="T51" fmla="*/ 32 h 241"/>
                <a:gd name="T52" fmla="*/ 278 w 288"/>
                <a:gd name="T53" fmla="*/ 32 h 241"/>
                <a:gd name="T54" fmla="*/ 287 w 288"/>
                <a:gd name="T55" fmla="*/ 30 h 241"/>
                <a:gd name="T56" fmla="*/ 278 w 288"/>
                <a:gd name="T57" fmla="*/ 30 h 241"/>
                <a:gd name="T58" fmla="*/ 274 w 288"/>
                <a:gd name="T59" fmla="*/ 21 h 241"/>
                <a:gd name="T60" fmla="*/ 275 w 288"/>
                <a:gd name="T61" fmla="*/ 9 h 241"/>
                <a:gd name="T62" fmla="*/ 256 w 288"/>
                <a:gd name="T63" fmla="*/ 12 h 241"/>
                <a:gd name="T64" fmla="*/ 248 w 288"/>
                <a:gd name="T65" fmla="*/ 3 h 241"/>
                <a:gd name="T66" fmla="*/ 239 w 288"/>
                <a:gd name="T67" fmla="*/ 5 h 241"/>
                <a:gd name="T68" fmla="*/ 224 w 288"/>
                <a:gd name="T69" fmla="*/ 12 h 241"/>
                <a:gd name="T70" fmla="*/ 225 w 288"/>
                <a:gd name="T71" fmla="*/ 5 h 241"/>
                <a:gd name="T72" fmla="*/ 214 w 288"/>
                <a:gd name="T73" fmla="*/ 12 h 241"/>
                <a:gd name="T74" fmla="*/ 200 w 288"/>
                <a:gd name="T75" fmla="*/ 24 h 241"/>
                <a:gd name="T76" fmla="*/ 203 w 288"/>
                <a:gd name="T77" fmla="*/ 6 h 241"/>
                <a:gd name="T78" fmla="*/ 191 w 288"/>
                <a:gd name="T79" fmla="*/ 9 h 241"/>
                <a:gd name="T80" fmla="*/ 181 w 288"/>
                <a:gd name="T81" fmla="*/ 19 h 241"/>
                <a:gd name="T82" fmla="*/ 182 w 288"/>
                <a:gd name="T83" fmla="*/ 24 h 241"/>
                <a:gd name="T84" fmla="*/ 175 w 288"/>
                <a:gd name="T85" fmla="*/ 27 h 241"/>
                <a:gd name="T86" fmla="*/ 169 w 288"/>
                <a:gd name="T87" fmla="*/ 26 h 241"/>
                <a:gd name="T88" fmla="*/ 159 w 288"/>
                <a:gd name="T89" fmla="*/ 20 h 241"/>
                <a:gd name="T90" fmla="*/ 151 w 288"/>
                <a:gd name="T91" fmla="*/ 30 h 241"/>
                <a:gd name="T92" fmla="*/ 141 w 288"/>
                <a:gd name="T93" fmla="*/ 32 h 241"/>
                <a:gd name="T94" fmla="*/ 137 w 288"/>
                <a:gd name="T95" fmla="*/ 39 h 241"/>
                <a:gd name="T96" fmla="*/ 133 w 288"/>
                <a:gd name="T97" fmla="*/ 48 h 241"/>
                <a:gd name="T98" fmla="*/ 120 w 288"/>
                <a:gd name="T99" fmla="*/ 49 h 241"/>
                <a:gd name="T100" fmla="*/ 111 w 288"/>
                <a:gd name="T101" fmla="*/ 48 h 241"/>
                <a:gd name="T102" fmla="*/ 114 w 288"/>
                <a:gd name="T103" fmla="*/ 54 h 241"/>
                <a:gd name="T104" fmla="*/ 128 w 288"/>
                <a:gd name="T105" fmla="*/ 57 h 241"/>
                <a:gd name="T106" fmla="*/ 120 w 288"/>
                <a:gd name="T107" fmla="*/ 60 h 241"/>
                <a:gd name="T108" fmla="*/ 95 w 288"/>
                <a:gd name="T109" fmla="*/ 91 h 241"/>
                <a:gd name="T110" fmla="*/ 84 w 288"/>
                <a:gd name="T111" fmla="*/ 101 h 241"/>
                <a:gd name="T112" fmla="*/ 79 w 288"/>
                <a:gd name="T113" fmla="*/ 119 h 241"/>
                <a:gd name="T114" fmla="*/ 72 w 288"/>
                <a:gd name="T115" fmla="*/ 132 h 241"/>
                <a:gd name="T116" fmla="*/ 51 w 288"/>
                <a:gd name="T117" fmla="*/ 146 h 241"/>
                <a:gd name="T118" fmla="*/ 40 w 288"/>
                <a:gd name="T119" fmla="*/ 146 h 241"/>
                <a:gd name="T120" fmla="*/ 24 w 288"/>
                <a:gd name="T121" fmla="*/ 159 h 241"/>
                <a:gd name="T122" fmla="*/ 17 w 288"/>
                <a:gd name="T123" fmla="*/ 166 h 241"/>
                <a:gd name="T124" fmla="*/ 4 w 288"/>
                <a:gd name="T125" fmla="*/ 17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8" h="241">
                  <a:moveTo>
                    <a:pt x="3" y="174"/>
                  </a:moveTo>
                  <a:cubicBezTo>
                    <a:pt x="2" y="174"/>
                    <a:pt x="1" y="176"/>
                    <a:pt x="0" y="179"/>
                  </a:cubicBezTo>
                  <a:cubicBezTo>
                    <a:pt x="0" y="180"/>
                    <a:pt x="1" y="181"/>
                    <a:pt x="3" y="182"/>
                  </a:cubicBezTo>
                  <a:cubicBezTo>
                    <a:pt x="4" y="183"/>
                    <a:pt x="5" y="183"/>
                    <a:pt x="5" y="184"/>
                  </a:cubicBezTo>
                  <a:cubicBezTo>
                    <a:pt x="4" y="185"/>
                    <a:pt x="4" y="186"/>
                    <a:pt x="3" y="187"/>
                  </a:cubicBezTo>
                  <a:cubicBezTo>
                    <a:pt x="3" y="187"/>
                    <a:pt x="3" y="187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4" y="188"/>
                    <a:pt x="5" y="189"/>
                    <a:pt x="5" y="190"/>
                  </a:cubicBezTo>
                  <a:cubicBezTo>
                    <a:pt x="5" y="191"/>
                    <a:pt x="3" y="193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0" y="195"/>
                    <a:pt x="1" y="196"/>
                    <a:pt x="2" y="197"/>
                  </a:cubicBezTo>
                  <a:cubicBezTo>
                    <a:pt x="3" y="199"/>
                    <a:pt x="2" y="201"/>
                    <a:pt x="1" y="201"/>
                  </a:cubicBezTo>
                  <a:cubicBezTo>
                    <a:pt x="1" y="202"/>
                    <a:pt x="0" y="203"/>
                    <a:pt x="1" y="204"/>
                  </a:cubicBezTo>
                  <a:cubicBezTo>
                    <a:pt x="2" y="205"/>
                    <a:pt x="2" y="205"/>
                    <a:pt x="3" y="205"/>
                  </a:cubicBezTo>
                  <a:cubicBezTo>
                    <a:pt x="3" y="205"/>
                    <a:pt x="3" y="205"/>
                    <a:pt x="4" y="205"/>
                  </a:cubicBezTo>
                  <a:cubicBezTo>
                    <a:pt x="4" y="205"/>
                    <a:pt x="5" y="205"/>
                    <a:pt x="5" y="205"/>
                  </a:cubicBezTo>
                  <a:cubicBezTo>
                    <a:pt x="6" y="205"/>
                    <a:pt x="7" y="205"/>
                    <a:pt x="7" y="206"/>
                  </a:cubicBezTo>
                  <a:cubicBezTo>
                    <a:pt x="7" y="207"/>
                    <a:pt x="8" y="207"/>
                    <a:pt x="8" y="207"/>
                  </a:cubicBezTo>
                  <a:cubicBezTo>
                    <a:pt x="9" y="207"/>
                    <a:pt x="12" y="204"/>
                    <a:pt x="13" y="203"/>
                  </a:cubicBezTo>
                  <a:cubicBezTo>
                    <a:pt x="14" y="202"/>
                    <a:pt x="15" y="202"/>
                    <a:pt x="16" y="202"/>
                  </a:cubicBezTo>
                  <a:cubicBezTo>
                    <a:pt x="18" y="202"/>
                    <a:pt x="19" y="204"/>
                    <a:pt x="19" y="205"/>
                  </a:cubicBezTo>
                  <a:cubicBezTo>
                    <a:pt x="19" y="207"/>
                    <a:pt x="18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4" y="208"/>
                    <a:pt x="12" y="209"/>
                    <a:pt x="12" y="210"/>
                  </a:cubicBezTo>
                  <a:cubicBezTo>
                    <a:pt x="11" y="210"/>
                    <a:pt x="11" y="211"/>
                    <a:pt x="11" y="212"/>
                  </a:cubicBezTo>
                  <a:cubicBezTo>
                    <a:pt x="11" y="213"/>
                    <a:pt x="11" y="213"/>
                    <a:pt x="11" y="214"/>
                  </a:cubicBezTo>
                  <a:cubicBezTo>
                    <a:pt x="10" y="215"/>
                    <a:pt x="7" y="215"/>
                    <a:pt x="6" y="214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4" y="210"/>
                    <a:pt x="3" y="211"/>
                    <a:pt x="3" y="212"/>
                  </a:cubicBezTo>
                  <a:cubicBezTo>
                    <a:pt x="2" y="213"/>
                    <a:pt x="2" y="213"/>
                    <a:pt x="3" y="213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2" y="219"/>
                    <a:pt x="2" y="220"/>
                    <a:pt x="2" y="221"/>
                  </a:cubicBezTo>
                  <a:cubicBezTo>
                    <a:pt x="2" y="221"/>
                    <a:pt x="2" y="221"/>
                    <a:pt x="3" y="221"/>
                  </a:cubicBezTo>
                  <a:cubicBezTo>
                    <a:pt x="4" y="221"/>
                    <a:pt x="6" y="221"/>
                    <a:pt x="7" y="219"/>
                  </a:cubicBezTo>
                  <a:cubicBezTo>
                    <a:pt x="8" y="218"/>
                    <a:pt x="9" y="217"/>
                    <a:pt x="10" y="217"/>
                  </a:cubicBezTo>
                  <a:cubicBezTo>
                    <a:pt x="12" y="217"/>
                    <a:pt x="14" y="218"/>
                    <a:pt x="14" y="220"/>
                  </a:cubicBezTo>
                  <a:cubicBezTo>
                    <a:pt x="15" y="221"/>
                    <a:pt x="15" y="221"/>
                    <a:pt x="14" y="222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24"/>
                    <a:pt x="12" y="224"/>
                    <a:pt x="12" y="225"/>
                  </a:cubicBezTo>
                  <a:cubicBezTo>
                    <a:pt x="12" y="228"/>
                    <a:pt x="10" y="228"/>
                    <a:pt x="9" y="228"/>
                  </a:cubicBezTo>
                  <a:cubicBezTo>
                    <a:pt x="8" y="228"/>
                    <a:pt x="7" y="228"/>
                    <a:pt x="7" y="229"/>
                  </a:cubicBezTo>
                  <a:cubicBezTo>
                    <a:pt x="7" y="229"/>
                    <a:pt x="7" y="229"/>
                    <a:pt x="7" y="230"/>
                  </a:cubicBezTo>
                  <a:cubicBezTo>
                    <a:pt x="8" y="232"/>
                    <a:pt x="15" y="236"/>
                    <a:pt x="18" y="237"/>
                  </a:cubicBezTo>
                  <a:cubicBezTo>
                    <a:pt x="19" y="237"/>
                    <a:pt x="20" y="238"/>
                    <a:pt x="21" y="238"/>
                  </a:cubicBezTo>
                  <a:cubicBezTo>
                    <a:pt x="24" y="240"/>
                    <a:pt x="26" y="241"/>
                    <a:pt x="31" y="240"/>
                  </a:cubicBezTo>
                  <a:cubicBezTo>
                    <a:pt x="37" y="239"/>
                    <a:pt x="50" y="227"/>
                    <a:pt x="51" y="225"/>
                  </a:cubicBezTo>
                  <a:cubicBezTo>
                    <a:pt x="52" y="224"/>
                    <a:pt x="53" y="224"/>
                    <a:pt x="54" y="224"/>
                  </a:cubicBezTo>
                  <a:cubicBezTo>
                    <a:pt x="55" y="224"/>
                    <a:pt x="55" y="224"/>
                    <a:pt x="56" y="224"/>
                  </a:cubicBezTo>
                  <a:cubicBezTo>
                    <a:pt x="56" y="224"/>
                    <a:pt x="56" y="224"/>
                    <a:pt x="57" y="224"/>
                  </a:cubicBezTo>
                  <a:cubicBezTo>
                    <a:pt x="58" y="224"/>
                    <a:pt x="59" y="224"/>
                    <a:pt x="59" y="223"/>
                  </a:cubicBezTo>
                  <a:cubicBezTo>
                    <a:pt x="60" y="223"/>
                    <a:pt x="60" y="221"/>
                    <a:pt x="60" y="219"/>
                  </a:cubicBezTo>
                  <a:cubicBezTo>
                    <a:pt x="61" y="218"/>
                    <a:pt x="61" y="216"/>
                    <a:pt x="62" y="215"/>
                  </a:cubicBezTo>
                  <a:cubicBezTo>
                    <a:pt x="62" y="215"/>
                    <a:pt x="63" y="215"/>
                    <a:pt x="63" y="215"/>
                  </a:cubicBezTo>
                  <a:cubicBezTo>
                    <a:pt x="64" y="215"/>
                    <a:pt x="65" y="217"/>
                    <a:pt x="66" y="219"/>
                  </a:cubicBezTo>
                  <a:cubicBezTo>
                    <a:pt x="66" y="220"/>
                    <a:pt x="67" y="221"/>
                    <a:pt x="67" y="221"/>
                  </a:cubicBezTo>
                  <a:cubicBezTo>
                    <a:pt x="69" y="222"/>
                    <a:pt x="70" y="224"/>
                    <a:pt x="71" y="226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26"/>
                    <a:pt x="72" y="226"/>
                    <a:pt x="72" y="226"/>
                  </a:cubicBezTo>
                  <a:cubicBezTo>
                    <a:pt x="72" y="226"/>
                    <a:pt x="73" y="226"/>
                    <a:pt x="73" y="226"/>
                  </a:cubicBezTo>
                  <a:cubicBezTo>
                    <a:pt x="73" y="227"/>
                    <a:pt x="74" y="227"/>
                    <a:pt x="74" y="227"/>
                  </a:cubicBezTo>
                  <a:cubicBezTo>
                    <a:pt x="74" y="227"/>
                    <a:pt x="75" y="223"/>
                    <a:pt x="75" y="220"/>
                  </a:cubicBezTo>
                  <a:cubicBezTo>
                    <a:pt x="75" y="219"/>
                    <a:pt x="75" y="218"/>
                    <a:pt x="76" y="217"/>
                  </a:cubicBezTo>
                  <a:cubicBezTo>
                    <a:pt x="76" y="215"/>
                    <a:pt x="77" y="213"/>
                    <a:pt x="77" y="211"/>
                  </a:cubicBezTo>
                  <a:cubicBezTo>
                    <a:pt x="76" y="211"/>
                    <a:pt x="77" y="210"/>
                    <a:pt x="77" y="210"/>
                  </a:cubicBezTo>
                  <a:cubicBezTo>
                    <a:pt x="78" y="209"/>
                    <a:pt x="79" y="209"/>
                    <a:pt x="81" y="209"/>
                  </a:cubicBezTo>
                  <a:cubicBezTo>
                    <a:pt x="82" y="209"/>
                    <a:pt x="84" y="209"/>
                    <a:pt x="84" y="208"/>
                  </a:cubicBezTo>
                  <a:cubicBezTo>
                    <a:pt x="85" y="206"/>
                    <a:pt x="85" y="199"/>
                    <a:pt x="84" y="199"/>
                  </a:cubicBezTo>
                  <a:cubicBezTo>
                    <a:pt x="82" y="198"/>
                    <a:pt x="81" y="195"/>
                    <a:pt x="82" y="193"/>
                  </a:cubicBezTo>
                  <a:cubicBezTo>
                    <a:pt x="82" y="192"/>
                    <a:pt x="83" y="191"/>
                    <a:pt x="84" y="191"/>
                  </a:cubicBezTo>
                  <a:cubicBezTo>
                    <a:pt x="85" y="191"/>
                    <a:pt x="86" y="191"/>
                    <a:pt x="86" y="190"/>
                  </a:cubicBezTo>
                  <a:cubicBezTo>
                    <a:pt x="87" y="190"/>
                    <a:pt x="87" y="188"/>
                    <a:pt x="87" y="187"/>
                  </a:cubicBezTo>
                  <a:cubicBezTo>
                    <a:pt x="87" y="185"/>
                    <a:pt x="86" y="184"/>
                    <a:pt x="84" y="183"/>
                  </a:cubicBezTo>
                  <a:cubicBezTo>
                    <a:pt x="82" y="182"/>
                    <a:pt x="80" y="181"/>
                    <a:pt x="80" y="179"/>
                  </a:cubicBezTo>
                  <a:cubicBezTo>
                    <a:pt x="80" y="177"/>
                    <a:pt x="80" y="175"/>
                    <a:pt x="81" y="174"/>
                  </a:cubicBezTo>
                  <a:cubicBezTo>
                    <a:pt x="81" y="172"/>
                    <a:pt x="82" y="171"/>
                    <a:pt x="80" y="168"/>
                  </a:cubicBezTo>
                  <a:cubicBezTo>
                    <a:pt x="79" y="165"/>
                    <a:pt x="79" y="162"/>
                    <a:pt x="80" y="160"/>
                  </a:cubicBezTo>
                  <a:cubicBezTo>
                    <a:pt x="80" y="159"/>
                    <a:pt x="81" y="158"/>
                    <a:pt x="80" y="157"/>
                  </a:cubicBezTo>
                  <a:cubicBezTo>
                    <a:pt x="79" y="154"/>
                    <a:pt x="78" y="150"/>
                    <a:pt x="82" y="145"/>
                  </a:cubicBezTo>
                  <a:cubicBezTo>
                    <a:pt x="85" y="140"/>
                    <a:pt x="90" y="137"/>
                    <a:pt x="93" y="137"/>
                  </a:cubicBezTo>
                  <a:cubicBezTo>
                    <a:pt x="93" y="137"/>
                    <a:pt x="94" y="137"/>
                    <a:pt x="94" y="137"/>
                  </a:cubicBezTo>
                  <a:cubicBezTo>
                    <a:pt x="94" y="137"/>
                    <a:pt x="95" y="137"/>
                    <a:pt x="95" y="137"/>
                  </a:cubicBezTo>
                  <a:cubicBezTo>
                    <a:pt x="96" y="138"/>
                    <a:pt x="97" y="138"/>
                    <a:pt x="98" y="138"/>
                  </a:cubicBezTo>
                  <a:cubicBezTo>
                    <a:pt x="99" y="138"/>
                    <a:pt x="100" y="138"/>
                    <a:pt x="100" y="137"/>
                  </a:cubicBezTo>
                  <a:cubicBezTo>
                    <a:pt x="101" y="135"/>
                    <a:pt x="101" y="133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99" y="131"/>
                    <a:pt x="97" y="131"/>
                    <a:pt x="96" y="129"/>
                  </a:cubicBezTo>
                  <a:cubicBezTo>
                    <a:pt x="96" y="127"/>
                    <a:pt x="96" y="126"/>
                    <a:pt x="98" y="124"/>
                  </a:cubicBezTo>
                  <a:cubicBezTo>
                    <a:pt x="101" y="120"/>
                    <a:pt x="104" y="115"/>
                    <a:pt x="105" y="110"/>
                  </a:cubicBezTo>
                  <a:cubicBezTo>
                    <a:pt x="105" y="108"/>
                    <a:pt x="105" y="107"/>
                    <a:pt x="105" y="105"/>
                  </a:cubicBezTo>
                  <a:cubicBezTo>
                    <a:pt x="105" y="103"/>
                    <a:pt x="105" y="101"/>
                    <a:pt x="106" y="100"/>
                  </a:cubicBezTo>
                  <a:cubicBezTo>
                    <a:pt x="107" y="99"/>
                    <a:pt x="108" y="99"/>
                    <a:pt x="110" y="98"/>
                  </a:cubicBezTo>
                  <a:cubicBezTo>
                    <a:pt x="111" y="98"/>
                    <a:pt x="113" y="98"/>
                    <a:pt x="114" y="97"/>
                  </a:cubicBezTo>
                  <a:cubicBezTo>
                    <a:pt x="116" y="96"/>
                    <a:pt x="116" y="96"/>
                    <a:pt x="116" y="94"/>
                  </a:cubicBezTo>
                  <a:cubicBezTo>
                    <a:pt x="116" y="93"/>
                    <a:pt x="115" y="92"/>
                    <a:pt x="116" y="91"/>
                  </a:cubicBezTo>
                  <a:cubicBezTo>
                    <a:pt x="117" y="90"/>
                    <a:pt x="118" y="89"/>
                    <a:pt x="119" y="88"/>
                  </a:cubicBezTo>
                  <a:cubicBezTo>
                    <a:pt x="120" y="86"/>
                    <a:pt x="121" y="83"/>
                    <a:pt x="122" y="82"/>
                  </a:cubicBezTo>
                  <a:cubicBezTo>
                    <a:pt x="126" y="80"/>
                    <a:pt x="125" y="78"/>
                    <a:pt x="125" y="78"/>
                  </a:cubicBezTo>
                  <a:cubicBezTo>
                    <a:pt x="124" y="76"/>
                    <a:pt x="125" y="75"/>
                    <a:pt x="126" y="73"/>
                  </a:cubicBezTo>
                  <a:cubicBezTo>
                    <a:pt x="127" y="72"/>
                    <a:pt x="128" y="71"/>
                    <a:pt x="128" y="69"/>
                  </a:cubicBezTo>
                  <a:cubicBezTo>
                    <a:pt x="128" y="65"/>
                    <a:pt x="134" y="62"/>
                    <a:pt x="138" y="62"/>
                  </a:cubicBezTo>
                  <a:cubicBezTo>
                    <a:pt x="140" y="62"/>
                    <a:pt x="145" y="62"/>
                    <a:pt x="145" y="60"/>
                  </a:cubicBezTo>
                  <a:cubicBezTo>
                    <a:pt x="145" y="59"/>
                    <a:pt x="145" y="58"/>
                    <a:pt x="145" y="57"/>
                  </a:cubicBezTo>
                  <a:cubicBezTo>
                    <a:pt x="145" y="55"/>
                    <a:pt x="144" y="52"/>
                    <a:pt x="145" y="51"/>
                  </a:cubicBezTo>
                  <a:cubicBezTo>
                    <a:pt x="146" y="50"/>
                    <a:pt x="148" y="50"/>
                    <a:pt x="149" y="51"/>
                  </a:cubicBezTo>
                  <a:cubicBezTo>
                    <a:pt x="151" y="52"/>
                    <a:pt x="153" y="52"/>
                    <a:pt x="155" y="51"/>
                  </a:cubicBezTo>
                  <a:cubicBezTo>
                    <a:pt x="156" y="51"/>
                    <a:pt x="156" y="51"/>
                    <a:pt x="157" y="51"/>
                  </a:cubicBezTo>
                  <a:cubicBezTo>
                    <a:pt x="157" y="51"/>
                    <a:pt x="157" y="52"/>
                    <a:pt x="158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9" y="52"/>
                    <a:pt x="159" y="52"/>
                    <a:pt x="159" y="52"/>
                  </a:cubicBezTo>
                  <a:cubicBezTo>
                    <a:pt x="159" y="52"/>
                    <a:pt x="160" y="52"/>
                    <a:pt x="160" y="52"/>
                  </a:cubicBezTo>
                  <a:cubicBezTo>
                    <a:pt x="160" y="52"/>
                    <a:pt x="161" y="53"/>
                    <a:pt x="161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4" y="54"/>
                    <a:pt x="165" y="54"/>
                  </a:cubicBezTo>
                  <a:cubicBezTo>
                    <a:pt x="166" y="54"/>
                    <a:pt x="167" y="53"/>
                    <a:pt x="167" y="52"/>
                  </a:cubicBezTo>
                  <a:cubicBezTo>
                    <a:pt x="167" y="48"/>
                    <a:pt x="168" y="41"/>
                    <a:pt x="172" y="41"/>
                  </a:cubicBezTo>
                  <a:cubicBezTo>
                    <a:pt x="173" y="41"/>
                    <a:pt x="174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6" y="41"/>
                    <a:pt x="176" y="41"/>
                    <a:pt x="177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7" y="39"/>
                    <a:pt x="178" y="39"/>
                    <a:pt x="179" y="38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0" y="38"/>
                    <a:pt x="180" y="38"/>
                    <a:pt x="181" y="37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182" y="37"/>
                    <a:pt x="182" y="37"/>
                    <a:pt x="183" y="37"/>
                  </a:cubicBezTo>
                  <a:cubicBezTo>
                    <a:pt x="186" y="38"/>
                    <a:pt x="187" y="40"/>
                    <a:pt x="189" y="42"/>
                  </a:cubicBezTo>
                  <a:cubicBezTo>
                    <a:pt x="191" y="44"/>
                    <a:pt x="193" y="46"/>
                    <a:pt x="196" y="46"/>
                  </a:cubicBezTo>
                  <a:cubicBezTo>
                    <a:pt x="197" y="47"/>
                    <a:pt x="198" y="47"/>
                    <a:pt x="199" y="47"/>
                  </a:cubicBezTo>
                  <a:cubicBezTo>
                    <a:pt x="201" y="48"/>
                    <a:pt x="203" y="48"/>
                    <a:pt x="205" y="48"/>
                  </a:cubicBezTo>
                  <a:cubicBezTo>
                    <a:pt x="206" y="48"/>
                    <a:pt x="207" y="48"/>
                    <a:pt x="207" y="47"/>
                  </a:cubicBezTo>
                  <a:cubicBezTo>
                    <a:pt x="207" y="46"/>
                    <a:pt x="208" y="46"/>
                    <a:pt x="209" y="46"/>
                  </a:cubicBezTo>
                  <a:cubicBezTo>
                    <a:pt x="210" y="46"/>
                    <a:pt x="211" y="46"/>
                    <a:pt x="212" y="47"/>
                  </a:cubicBezTo>
                  <a:cubicBezTo>
                    <a:pt x="213" y="47"/>
                    <a:pt x="215" y="48"/>
                    <a:pt x="216" y="47"/>
                  </a:cubicBezTo>
                  <a:cubicBezTo>
                    <a:pt x="216" y="47"/>
                    <a:pt x="217" y="47"/>
                    <a:pt x="217" y="47"/>
                  </a:cubicBezTo>
                  <a:cubicBezTo>
                    <a:pt x="217" y="47"/>
                    <a:pt x="218" y="47"/>
                    <a:pt x="218" y="47"/>
                  </a:cubicBezTo>
                  <a:cubicBezTo>
                    <a:pt x="219" y="48"/>
                    <a:pt x="220" y="49"/>
                    <a:pt x="220" y="49"/>
                  </a:cubicBezTo>
                  <a:cubicBezTo>
                    <a:pt x="220" y="50"/>
                    <a:pt x="221" y="50"/>
                    <a:pt x="221" y="50"/>
                  </a:cubicBezTo>
                  <a:cubicBezTo>
                    <a:pt x="221" y="50"/>
                    <a:pt x="221" y="50"/>
                    <a:pt x="222" y="49"/>
                  </a:cubicBezTo>
                  <a:cubicBezTo>
                    <a:pt x="223" y="48"/>
                    <a:pt x="223" y="47"/>
                    <a:pt x="223" y="45"/>
                  </a:cubicBezTo>
                  <a:cubicBezTo>
                    <a:pt x="223" y="44"/>
                    <a:pt x="223" y="43"/>
                    <a:pt x="226" y="43"/>
                  </a:cubicBezTo>
                  <a:cubicBezTo>
                    <a:pt x="227" y="43"/>
                    <a:pt x="227" y="43"/>
                    <a:pt x="228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29" y="43"/>
                    <a:pt x="229" y="42"/>
                    <a:pt x="229" y="42"/>
                  </a:cubicBezTo>
                  <a:cubicBezTo>
                    <a:pt x="230" y="41"/>
                    <a:pt x="229" y="39"/>
                    <a:pt x="229" y="38"/>
                  </a:cubicBezTo>
                  <a:cubicBezTo>
                    <a:pt x="229" y="36"/>
                    <a:pt x="229" y="35"/>
                    <a:pt x="229" y="34"/>
                  </a:cubicBezTo>
                  <a:cubicBezTo>
                    <a:pt x="229" y="31"/>
                    <a:pt x="231" y="30"/>
                    <a:pt x="233" y="29"/>
                  </a:cubicBezTo>
                  <a:cubicBezTo>
                    <a:pt x="234" y="28"/>
                    <a:pt x="236" y="27"/>
                    <a:pt x="236" y="26"/>
                  </a:cubicBezTo>
                  <a:cubicBezTo>
                    <a:pt x="236" y="24"/>
                    <a:pt x="239" y="24"/>
                    <a:pt x="242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4" y="24"/>
                    <a:pt x="247" y="24"/>
                    <a:pt x="247" y="23"/>
                  </a:cubicBezTo>
                  <a:cubicBezTo>
                    <a:pt x="248" y="22"/>
                    <a:pt x="251" y="21"/>
                    <a:pt x="253" y="21"/>
                  </a:cubicBezTo>
                  <a:cubicBezTo>
                    <a:pt x="255" y="21"/>
                    <a:pt x="257" y="21"/>
                    <a:pt x="258" y="23"/>
                  </a:cubicBezTo>
                  <a:cubicBezTo>
                    <a:pt x="259" y="25"/>
                    <a:pt x="261" y="26"/>
                    <a:pt x="264" y="27"/>
                  </a:cubicBezTo>
                  <a:cubicBezTo>
                    <a:pt x="267" y="28"/>
                    <a:pt x="269" y="29"/>
                    <a:pt x="270" y="32"/>
                  </a:cubicBezTo>
                  <a:cubicBezTo>
                    <a:pt x="270" y="33"/>
                    <a:pt x="270" y="34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5"/>
                    <a:pt x="272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3" y="35"/>
                    <a:pt x="273" y="35"/>
                    <a:pt x="274" y="35"/>
                  </a:cubicBezTo>
                  <a:cubicBezTo>
                    <a:pt x="275" y="35"/>
                    <a:pt x="277" y="33"/>
                    <a:pt x="278" y="32"/>
                  </a:cubicBezTo>
                  <a:cubicBezTo>
                    <a:pt x="280" y="31"/>
                    <a:pt x="282" y="30"/>
                    <a:pt x="283" y="30"/>
                  </a:cubicBezTo>
                  <a:cubicBezTo>
                    <a:pt x="284" y="30"/>
                    <a:pt x="284" y="30"/>
                    <a:pt x="285" y="30"/>
                  </a:cubicBezTo>
                  <a:cubicBezTo>
                    <a:pt x="285" y="30"/>
                    <a:pt x="285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7" y="30"/>
                    <a:pt x="287" y="30"/>
                  </a:cubicBezTo>
                  <a:cubicBezTo>
                    <a:pt x="287" y="30"/>
                    <a:pt x="287" y="29"/>
                    <a:pt x="287" y="29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87" y="29"/>
                    <a:pt x="288" y="28"/>
                    <a:pt x="288" y="28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6" y="27"/>
                    <a:pt x="282" y="27"/>
                    <a:pt x="282" y="28"/>
                  </a:cubicBezTo>
                  <a:cubicBezTo>
                    <a:pt x="281" y="29"/>
                    <a:pt x="280" y="30"/>
                    <a:pt x="278" y="30"/>
                  </a:cubicBezTo>
                  <a:cubicBezTo>
                    <a:pt x="277" y="30"/>
                    <a:pt x="276" y="30"/>
                    <a:pt x="275" y="29"/>
                  </a:cubicBezTo>
                  <a:cubicBezTo>
                    <a:pt x="275" y="28"/>
                    <a:pt x="275" y="28"/>
                    <a:pt x="275" y="27"/>
                  </a:cubicBezTo>
                  <a:cubicBezTo>
                    <a:pt x="275" y="26"/>
                    <a:pt x="272" y="25"/>
                    <a:pt x="270" y="24"/>
                  </a:cubicBezTo>
                  <a:cubicBezTo>
                    <a:pt x="268" y="23"/>
                    <a:pt x="268" y="22"/>
                    <a:pt x="267" y="22"/>
                  </a:cubicBezTo>
                  <a:cubicBezTo>
                    <a:pt x="267" y="21"/>
                    <a:pt x="267" y="21"/>
                    <a:pt x="268" y="20"/>
                  </a:cubicBezTo>
                  <a:cubicBezTo>
                    <a:pt x="268" y="19"/>
                    <a:pt x="272" y="20"/>
                    <a:pt x="274" y="21"/>
                  </a:cubicBezTo>
                  <a:cubicBezTo>
                    <a:pt x="276" y="22"/>
                    <a:pt x="278" y="22"/>
                    <a:pt x="281" y="19"/>
                  </a:cubicBezTo>
                  <a:cubicBezTo>
                    <a:pt x="283" y="17"/>
                    <a:pt x="285" y="17"/>
                    <a:pt x="286" y="17"/>
                  </a:cubicBezTo>
                  <a:cubicBezTo>
                    <a:pt x="288" y="17"/>
                    <a:pt x="288" y="17"/>
                    <a:pt x="288" y="16"/>
                  </a:cubicBezTo>
                  <a:cubicBezTo>
                    <a:pt x="288" y="15"/>
                    <a:pt x="286" y="14"/>
                    <a:pt x="285" y="13"/>
                  </a:cubicBezTo>
                  <a:cubicBezTo>
                    <a:pt x="284" y="13"/>
                    <a:pt x="283" y="12"/>
                    <a:pt x="282" y="11"/>
                  </a:cubicBezTo>
                  <a:cubicBezTo>
                    <a:pt x="282" y="10"/>
                    <a:pt x="278" y="8"/>
                    <a:pt x="275" y="9"/>
                  </a:cubicBezTo>
                  <a:cubicBezTo>
                    <a:pt x="271" y="10"/>
                    <a:pt x="270" y="8"/>
                    <a:pt x="269" y="7"/>
                  </a:cubicBezTo>
                  <a:cubicBezTo>
                    <a:pt x="269" y="7"/>
                    <a:pt x="269" y="6"/>
                    <a:pt x="268" y="6"/>
                  </a:cubicBezTo>
                  <a:cubicBezTo>
                    <a:pt x="268" y="6"/>
                    <a:pt x="267" y="6"/>
                    <a:pt x="267" y="6"/>
                  </a:cubicBezTo>
                  <a:cubicBezTo>
                    <a:pt x="265" y="6"/>
                    <a:pt x="261" y="8"/>
                    <a:pt x="261" y="11"/>
                  </a:cubicBezTo>
                  <a:cubicBezTo>
                    <a:pt x="261" y="16"/>
                    <a:pt x="257" y="16"/>
                    <a:pt x="256" y="14"/>
                  </a:cubicBezTo>
                  <a:cubicBezTo>
                    <a:pt x="256" y="14"/>
                    <a:pt x="256" y="13"/>
                    <a:pt x="256" y="12"/>
                  </a:cubicBezTo>
                  <a:cubicBezTo>
                    <a:pt x="257" y="11"/>
                    <a:pt x="257" y="10"/>
                    <a:pt x="256" y="9"/>
                  </a:cubicBezTo>
                  <a:cubicBezTo>
                    <a:pt x="256" y="8"/>
                    <a:pt x="256" y="8"/>
                    <a:pt x="256" y="7"/>
                  </a:cubicBezTo>
                  <a:cubicBezTo>
                    <a:pt x="256" y="6"/>
                    <a:pt x="257" y="5"/>
                    <a:pt x="258" y="5"/>
                  </a:cubicBezTo>
                  <a:cubicBezTo>
                    <a:pt x="259" y="5"/>
                    <a:pt x="259" y="4"/>
                    <a:pt x="259" y="4"/>
                  </a:cubicBezTo>
                  <a:cubicBezTo>
                    <a:pt x="259" y="3"/>
                    <a:pt x="257" y="1"/>
                    <a:pt x="254" y="1"/>
                  </a:cubicBezTo>
                  <a:cubicBezTo>
                    <a:pt x="250" y="0"/>
                    <a:pt x="248" y="2"/>
                    <a:pt x="248" y="3"/>
                  </a:cubicBezTo>
                  <a:cubicBezTo>
                    <a:pt x="247" y="4"/>
                    <a:pt x="247" y="5"/>
                    <a:pt x="248" y="5"/>
                  </a:cubicBezTo>
                  <a:cubicBezTo>
                    <a:pt x="248" y="6"/>
                    <a:pt x="248" y="7"/>
                    <a:pt x="248" y="9"/>
                  </a:cubicBezTo>
                  <a:cubicBezTo>
                    <a:pt x="246" y="11"/>
                    <a:pt x="243" y="16"/>
                    <a:pt x="240" y="16"/>
                  </a:cubicBezTo>
                  <a:cubicBezTo>
                    <a:pt x="239" y="16"/>
                    <a:pt x="239" y="15"/>
                    <a:pt x="239" y="15"/>
                  </a:cubicBezTo>
                  <a:cubicBezTo>
                    <a:pt x="238" y="14"/>
                    <a:pt x="238" y="12"/>
                    <a:pt x="239" y="9"/>
                  </a:cubicBezTo>
                  <a:cubicBezTo>
                    <a:pt x="239" y="8"/>
                    <a:pt x="239" y="6"/>
                    <a:pt x="239" y="5"/>
                  </a:cubicBezTo>
                  <a:cubicBezTo>
                    <a:pt x="239" y="5"/>
                    <a:pt x="239" y="4"/>
                    <a:pt x="239" y="4"/>
                  </a:cubicBezTo>
                  <a:cubicBezTo>
                    <a:pt x="239" y="5"/>
                    <a:pt x="238" y="5"/>
                    <a:pt x="234" y="10"/>
                  </a:cubicBezTo>
                  <a:cubicBezTo>
                    <a:pt x="233" y="11"/>
                    <a:pt x="232" y="12"/>
                    <a:pt x="231" y="13"/>
                  </a:cubicBezTo>
                  <a:cubicBezTo>
                    <a:pt x="228" y="17"/>
                    <a:pt x="225" y="20"/>
                    <a:pt x="223" y="21"/>
                  </a:cubicBezTo>
                  <a:cubicBezTo>
                    <a:pt x="221" y="21"/>
                    <a:pt x="220" y="20"/>
                    <a:pt x="220" y="19"/>
                  </a:cubicBezTo>
                  <a:cubicBezTo>
                    <a:pt x="219" y="17"/>
                    <a:pt x="221" y="13"/>
                    <a:pt x="224" y="12"/>
                  </a:cubicBezTo>
                  <a:cubicBezTo>
                    <a:pt x="226" y="11"/>
                    <a:pt x="227" y="9"/>
                    <a:pt x="228" y="7"/>
                  </a:cubicBezTo>
                  <a:cubicBezTo>
                    <a:pt x="229" y="5"/>
                    <a:pt x="230" y="3"/>
                    <a:pt x="232" y="3"/>
                  </a:cubicBezTo>
                  <a:cubicBezTo>
                    <a:pt x="232" y="3"/>
                    <a:pt x="233" y="3"/>
                    <a:pt x="233" y="2"/>
                  </a:cubicBezTo>
                  <a:cubicBezTo>
                    <a:pt x="233" y="2"/>
                    <a:pt x="232" y="1"/>
                    <a:pt x="230" y="0"/>
                  </a:cubicBezTo>
                  <a:cubicBezTo>
                    <a:pt x="228" y="0"/>
                    <a:pt x="227" y="1"/>
                    <a:pt x="226" y="3"/>
                  </a:cubicBezTo>
                  <a:cubicBezTo>
                    <a:pt x="226" y="4"/>
                    <a:pt x="225" y="5"/>
                    <a:pt x="225" y="5"/>
                  </a:cubicBezTo>
                  <a:cubicBezTo>
                    <a:pt x="224" y="6"/>
                    <a:pt x="221" y="6"/>
                    <a:pt x="219" y="5"/>
                  </a:cubicBezTo>
                  <a:cubicBezTo>
                    <a:pt x="218" y="5"/>
                    <a:pt x="218" y="4"/>
                    <a:pt x="217" y="4"/>
                  </a:cubicBezTo>
                  <a:cubicBezTo>
                    <a:pt x="217" y="5"/>
                    <a:pt x="216" y="5"/>
                    <a:pt x="216" y="6"/>
                  </a:cubicBezTo>
                  <a:cubicBezTo>
                    <a:pt x="215" y="6"/>
                    <a:pt x="215" y="7"/>
                    <a:pt x="215" y="7"/>
                  </a:cubicBezTo>
                  <a:cubicBezTo>
                    <a:pt x="216" y="8"/>
                    <a:pt x="216" y="10"/>
                    <a:pt x="215" y="11"/>
                  </a:cubicBezTo>
                  <a:cubicBezTo>
                    <a:pt x="215" y="12"/>
                    <a:pt x="214" y="12"/>
                    <a:pt x="214" y="12"/>
                  </a:cubicBezTo>
                  <a:cubicBezTo>
                    <a:pt x="213" y="12"/>
                    <a:pt x="212" y="12"/>
                    <a:pt x="211" y="10"/>
                  </a:cubicBezTo>
                  <a:cubicBezTo>
                    <a:pt x="210" y="8"/>
                    <a:pt x="206" y="10"/>
                    <a:pt x="205" y="13"/>
                  </a:cubicBezTo>
                  <a:cubicBezTo>
                    <a:pt x="204" y="14"/>
                    <a:pt x="203" y="15"/>
                    <a:pt x="202" y="16"/>
                  </a:cubicBezTo>
                  <a:cubicBezTo>
                    <a:pt x="203" y="17"/>
                    <a:pt x="204" y="18"/>
                    <a:pt x="204" y="20"/>
                  </a:cubicBezTo>
                  <a:cubicBezTo>
                    <a:pt x="203" y="22"/>
                    <a:pt x="202" y="24"/>
                    <a:pt x="200" y="24"/>
                  </a:cubicBezTo>
                  <a:cubicBezTo>
                    <a:pt x="200" y="24"/>
                    <a:pt x="200" y="24"/>
                    <a:pt x="200" y="24"/>
                  </a:cubicBezTo>
                  <a:cubicBezTo>
                    <a:pt x="198" y="24"/>
                    <a:pt x="197" y="21"/>
                    <a:pt x="197" y="19"/>
                  </a:cubicBezTo>
                  <a:cubicBezTo>
                    <a:pt x="197" y="18"/>
                    <a:pt x="196" y="17"/>
                    <a:pt x="196" y="17"/>
                  </a:cubicBezTo>
                  <a:cubicBezTo>
                    <a:pt x="195" y="17"/>
                    <a:pt x="194" y="17"/>
                    <a:pt x="194" y="16"/>
                  </a:cubicBezTo>
                  <a:cubicBezTo>
                    <a:pt x="194" y="15"/>
                    <a:pt x="194" y="14"/>
                    <a:pt x="194" y="13"/>
                  </a:cubicBezTo>
                  <a:cubicBezTo>
                    <a:pt x="195" y="11"/>
                    <a:pt x="197" y="10"/>
                    <a:pt x="198" y="10"/>
                  </a:cubicBezTo>
                  <a:cubicBezTo>
                    <a:pt x="201" y="10"/>
                    <a:pt x="203" y="7"/>
                    <a:pt x="203" y="6"/>
                  </a:cubicBezTo>
                  <a:cubicBezTo>
                    <a:pt x="203" y="5"/>
                    <a:pt x="203" y="5"/>
                    <a:pt x="202" y="5"/>
                  </a:cubicBezTo>
                  <a:cubicBezTo>
                    <a:pt x="202" y="5"/>
                    <a:pt x="201" y="6"/>
                    <a:pt x="201" y="7"/>
                  </a:cubicBezTo>
                  <a:cubicBezTo>
                    <a:pt x="201" y="10"/>
                    <a:pt x="197" y="10"/>
                    <a:pt x="195" y="10"/>
                  </a:cubicBezTo>
                  <a:cubicBezTo>
                    <a:pt x="194" y="10"/>
                    <a:pt x="193" y="9"/>
                    <a:pt x="192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0" y="9"/>
                    <a:pt x="189" y="10"/>
                    <a:pt x="189" y="10"/>
                  </a:cubicBezTo>
                  <a:cubicBezTo>
                    <a:pt x="189" y="12"/>
                    <a:pt x="190" y="14"/>
                    <a:pt x="192" y="15"/>
                  </a:cubicBezTo>
                  <a:cubicBezTo>
                    <a:pt x="194" y="16"/>
                    <a:pt x="195" y="17"/>
                    <a:pt x="195" y="18"/>
                  </a:cubicBezTo>
                  <a:cubicBezTo>
                    <a:pt x="194" y="19"/>
                    <a:pt x="193" y="20"/>
                    <a:pt x="191" y="20"/>
                  </a:cubicBezTo>
                  <a:cubicBezTo>
                    <a:pt x="190" y="20"/>
                    <a:pt x="189" y="20"/>
                    <a:pt x="188" y="19"/>
                  </a:cubicBezTo>
                  <a:cubicBezTo>
                    <a:pt x="186" y="18"/>
                    <a:pt x="183" y="18"/>
                    <a:pt x="181" y="19"/>
                  </a:cubicBezTo>
                  <a:cubicBezTo>
                    <a:pt x="182" y="20"/>
                    <a:pt x="183" y="20"/>
                    <a:pt x="184" y="21"/>
                  </a:cubicBezTo>
                  <a:cubicBezTo>
                    <a:pt x="186" y="22"/>
                    <a:pt x="187" y="23"/>
                    <a:pt x="187" y="24"/>
                  </a:cubicBezTo>
                  <a:cubicBezTo>
                    <a:pt x="188" y="24"/>
                    <a:pt x="187" y="25"/>
                    <a:pt x="187" y="25"/>
                  </a:cubicBezTo>
                  <a:cubicBezTo>
                    <a:pt x="187" y="25"/>
                    <a:pt x="187" y="25"/>
                    <a:pt x="186" y="25"/>
                  </a:cubicBezTo>
                  <a:cubicBezTo>
                    <a:pt x="186" y="25"/>
                    <a:pt x="185" y="25"/>
                    <a:pt x="184" y="25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1" y="25"/>
                    <a:pt x="180" y="25"/>
                  </a:cubicBezTo>
                  <a:cubicBezTo>
                    <a:pt x="178" y="25"/>
                    <a:pt x="174" y="23"/>
                    <a:pt x="174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3" y="20"/>
                    <a:pt x="172" y="20"/>
                    <a:pt x="171" y="21"/>
                  </a:cubicBezTo>
                  <a:cubicBezTo>
                    <a:pt x="171" y="21"/>
                    <a:pt x="171" y="21"/>
                    <a:pt x="172" y="21"/>
                  </a:cubicBezTo>
                  <a:cubicBezTo>
                    <a:pt x="176" y="22"/>
                    <a:pt x="175" y="25"/>
                    <a:pt x="175" y="27"/>
                  </a:cubicBezTo>
                  <a:cubicBezTo>
                    <a:pt x="175" y="28"/>
                    <a:pt x="175" y="28"/>
                    <a:pt x="175" y="29"/>
                  </a:cubicBezTo>
                  <a:cubicBezTo>
                    <a:pt x="175" y="31"/>
                    <a:pt x="174" y="32"/>
                    <a:pt x="173" y="32"/>
                  </a:cubicBezTo>
                  <a:cubicBezTo>
                    <a:pt x="172" y="32"/>
                    <a:pt x="171" y="31"/>
                    <a:pt x="170" y="30"/>
                  </a:cubicBezTo>
                  <a:cubicBezTo>
                    <a:pt x="169" y="29"/>
                    <a:pt x="169" y="28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6" y="26"/>
                    <a:pt x="164" y="27"/>
                  </a:cubicBezTo>
                  <a:cubicBezTo>
                    <a:pt x="163" y="28"/>
                    <a:pt x="162" y="28"/>
                    <a:pt x="162" y="27"/>
                  </a:cubicBezTo>
                  <a:cubicBezTo>
                    <a:pt x="161" y="27"/>
                    <a:pt x="162" y="26"/>
                    <a:pt x="162" y="24"/>
                  </a:cubicBezTo>
                  <a:cubicBezTo>
                    <a:pt x="162" y="23"/>
                    <a:pt x="163" y="21"/>
                    <a:pt x="162" y="20"/>
                  </a:cubicBezTo>
                  <a:cubicBezTo>
                    <a:pt x="162" y="20"/>
                    <a:pt x="162" y="20"/>
                    <a:pt x="161" y="20"/>
                  </a:cubicBezTo>
                  <a:cubicBezTo>
                    <a:pt x="161" y="20"/>
                    <a:pt x="160" y="20"/>
                    <a:pt x="159" y="20"/>
                  </a:cubicBezTo>
                  <a:cubicBezTo>
                    <a:pt x="158" y="21"/>
                    <a:pt x="157" y="21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4" y="22"/>
                    <a:pt x="153" y="22"/>
                    <a:pt x="152" y="22"/>
                  </a:cubicBezTo>
                  <a:cubicBezTo>
                    <a:pt x="152" y="22"/>
                    <a:pt x="152" y="23"/>
                    <a:pt x="153" y="23"/>
                  </a:cubicBezTo>
                  <a:cubicBezTo>
                    <a:pt x="154" y="25"/>
                    <a:pt x="155" y="27"/>
                    <a:pt x="154" y="28"/>
                  </a:cubicBezTo>
                  <a:cubicBezTo>
                    <a:pt x="154" y="29"/>
                    <a:pt x="153" y="30"/>
                    <a:pt x="151" y="30"/>
                  </a:cubicBezTo>
                  <a:cubicBezTo>
                    <a:pt x="150" y="30"/>
                    <a:pt x="149" y="30"/>
                    <a:pt x="149" y="30"/>
                  </a:cubicBezTo>
                  <a:cubicBezTo>
                    <a:pt x="148" y="30"/>
                    <a:pt x="148" y="30"/>
                    <a:pt x="148" y="31"/>
                  </a:cubicBezTo>
                  <a:cubicBezTo>
                    <a:pt x="149" y="33"/>
                    <a:pt x="148" y="33"/>
                    <a:pt x="148" y="34"/>
                  </a:cubicBezTo>
                  <a:cubicBezTo>
                    <a:pt x="147" y="34"/>
                    <a:pt x="146" y="35"/>
                    <a:pt x="145" y="35"/>
                  </a:cubicBezTo>
                  <a:cubicBezTo>
                    <a:pt x="144" y="35"/>
                    <a:pt x="143" y="34"/>
                    <a:pt x="142" y="32"/>
                  </a:cubicBezTo>
                  <a:cubicBezTo>
                    <a:pt x="142" y="32"/>
                    <a:pt x="142" y="32"/>
                    <a:pt x="141" y="32"/>
                  </a:cubicBezTo>
                  <a:cubicBezTo>
                    <a:pt x="139" y="32"/>
                    <a:pt x="137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2" y="38"/>
                    <a:pt x="131" y="39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2" y="40"/>
                    <a:pt x="132" y="40"/>
                  </a:cubicBezTo>
                  <a:cubicBezTo>
                    <a:pt x="134" y="39"/>
                    <a:pt x="136" y="39"/>
                    <a:pt x="137" y="39"/>
                  </a:cubicBezTo>
                  <a:cubicBezTo>
                    <a:pt x="140" y="40"/>
                    <a:pt x="139" y="42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45"/>
                    <a:pt x="141" y="47"/>
                    <a:pt x="140" y="48"/>
                  </a:cubicBezTo>
                  <a:cubicBezTo>
                    <a:pt x="140" y="49"/>
                    <a:pt x="138" y="49"/>
                    <a:pt x="137" y="48"/>
                  </a:cubicBezTo>
                  <a:cubicBezTo>
                    <a:pt x="136" y="47"/>
                    <a:pt x="135" y="46"/>
                    <a:pt x="134" y="46"/>
                  </a:cubicBezTo>
                  <a:cubicBezTo>
                    <a:pt x="134" y="46"/>
                    <a:pt x="133" y="46"/>
                    <a:pt x="133" y="48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0" y="50"/>
                    <a:pt x="129" y="49"/>
                    <a:pt x="127" y="47"/>
                  </a:cubicBezTo>
                  <a:cubicBezTo>
                    <a:pt x="127" y="46"/>
                    <a:pt x="126" y="46"/>
                    <a:pt x="126" y="45"/>
                  </a:cubicBezTo>
                  <a:cubicBezTo>
                    <a:pt x="126" y="45"/>
                    <a:pt x="125" y="46"/>
                    <a:pt x="124" y="47"/>
                  </a:cubicBezTo>
                  <a:cubicBezTo>
                    <a:pt x="123" y="48"/>
                    <a:pt x="123" y="49"/>
                    <a:pt x="121" y="49"/>
                  </a:cubicBezTo>
                  <a:cubicBezTo>
                    <a:pt x="121" y="49"/>
                    <a:pt x="120" y="49"/>
                    <a:pt x="120" y="49"/>
                  </a:cubicBezTo>
                  <a:cubicBezTo>
                    <a:pt x="118" y="47"/>
                    <a:pt x="120" y="45"/>
                    <a:pt x="121" y="43"/>
                  </a:cubicBezTo>
                  <a:cubicBezTo>
                    <a:pt x="122" y="42"/>
                    <a:pt x="123" y="40"/>
                    <a:pt x="122" y="39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2" y="39"/>
                    <a:pt x="121" y="40"/>
                    <a:pt x="121" y="41"/>
                  </a:cubicBezTo>
                  <a:cubicBezTo>
                    <a:pt x="120" y="42"/>
                    <a:pt x="119" y="43"/>
                    <a:pt x="117" y="45"/>
                  </a:cubicBezTo>
                  <a:cubicBezTo>
                    <a:pt x="115" y="47"/>
                    <a:pt x="113" y="48"/>
                    <a:pt x="111" y="48"/>
                  </a:cubicBezTo>
                  <a:cubicBezTo>
                    <a:pt x="111" y="48"/>
                    <a:pt x="111" y="49"/>
                    <a:pt x="110" y="49"/>
                  </a:cubicBezTo>
                  <a:cubicBezTo>
                    <a:pt x="111" y="49"/>
                    <a:pt x="111" y="50"/>
                    <a:pt x="111" y="50"/>
                  </a:cubicBezTo>
                  <a:cubicBezTo>
                    <a:pt x="111" y="51"/>
                    <a:pt x="110" y="52"/>
                    <a:pt x="108" y="53"/>
                  </a:cubicBezTo>
                  <a:cubicBezTo>
                    <a:pt x="107" y="54"/>
                    <a:pt x="106" y="54"/>
                    <a:pt x="106" y="56"/>
                  </a:cubicBezTo>
                  <a:cubicBezTo>
                    <a:pt x="105" y="56"/>
                    <a:pt x="105" y="56"/>
                    <a:pt x="105" y="57"/>
                  </a:cubicBezTo>
                  <a:cubicBezTo>
                    <a:pt x="109" y="55"/>
                    <a:pt x="113" y="53"/>
                    <a:pt x="114" y="54"/>
                  </a:cubicBezTo>
                  <a:cubicBezTo>
                    <a:pt x="115" y="55"/>
                    <a:pt x="116" y="55"/>
                    <a:pt x="117" y="55"/>
                  </a:cubicBezTo>
                  <a:cubicBezTo>
                    <a:pt x="118" y="55"/>
                    <a:pt x="119" y="55"/>
                    <a:pt x="120" y="54"/>
                  </a:cubicBezTo>
                  <a:cubicBezTo>
                    <a:pt x="121" y="52"/>
                    <a:pt x="123" y="51"/>
                    <a:pt x="124" y="51"/>
                  </a:cubicBezTo>
                  <a:cubicBezTo>
                    <a:pt x="125" y="51"/>
                    <a:pt x="127" y="52"/>
                    <a:pt x="128" y="53"/>
                  </a:cubicBezTo>
                  <a:cubicBezTo>
                    <a:pt x="129" y="53"/>
                    <a:pt x="129" y="54"/>
                    <a:pt x="129" y="54"/>
                  </a:cubicBezTo>
                  <a:cubicBezTo>
                    <a:pt x="129" y="55"/>
                    <a:pt x="128" y="56"/>
                    <a:pt x="128" y="57"/>
                  </a:cubicBezTo>
                  <a:cubicBezTo>
                    <a:pt x="127" y="58"/>
                    <a:pt x="127" y="58"/>
                    <a:pt x="127" y="59"/>
                  </a:cubicBezTo>
                  <a:cubicBezTo>
                    <a:pt x="129" y="60"/>
                    <a:pt x="128" y="61"/>
                    <a:pt x="128" y="62"/>
                  </a:cubicBezTo>
                  <a:cubicBezTo>
                    <a:pt x="128" y="63"/>
                    <a:pt x="126" y="64"/>
                    <a:pt x="125" y="64"/>
                  </a:cubicBezTo>
                  <a:cubicBezTo>
                    <a:pt x="124" y="64"/>
                    <a:pt x="124" y="64"/>
                    <a:pt x="123" y="63"/>
                  </a:cubicBezTo>
                  <a:cubicBezTo>
                    <a:pt x="123" y="63"/>
                    <a:pt x="122" y="62"/>
                    <a:pt x="122" y="62"/>
                  </a:cubicBezTo>
                  <a:cubicBezTo>
                    <a:pt x="122" y="60"/>
                    <a:pt x="120" y="59"/>
                    <a:pt x="120" y="60"/>
                  </a:cubicBezTo>
                  <a:cubicBezTo>
                    <a:pt x="119" y="61"/>
                    <a:pt x="117" y="65"/>
                    <a:pt x="114" y="65"/>
                  </a:cubicBezTo>
                  <a:cubicBezTo>
                    <a:pt x="112" y="65"/>
                    <a:pt x="110" y="68"/>
                    <a:pt x="110" y="72"/>
                  </a:cubicBezTo>
                  <a:cubicBezTo>
                    <a:pt x="110" y="75"/>
                    <a:pt x="108" y="75"/>
                    <a:pt x="107" y="75"/>
                  </a:cubicBezTo>
                  <a:cubicBezTo>
                    <a:pt x="107" y="75"/>
                    <a:pt x="107" y="75"/>
                    <a:pt x="106" y="75"/>
                  </a:cubicBezTo>
                  <a:cubicBezTo>
                    <a:pt x="106" y="75"/>
                    <a:pt x="106" y="75"/>
                    <a:pt x="106" y="76"/>
                  </a:cubicBezTo>
                  <a:cubicBezTo>
                    <a:pt x="105" y="80"/>
                    <a:pt x="98" y="88"/>
                    <a:pt x="95" y="91"/>
                  </a:cubicBezTo>
                  <a:cubicBezTo>
                    <a:pt x="93" y="93"/>
                    <a:pt x="93" y="94"/>
                    <a:pt x="94" y="95"/>
                  </a:cubicBezTo>
                  <a:cubicBezTo>
                    <a:pt x="94" y="96"/>
                    <a:pt x="94" y="97"/>
                    <a:pt x="94" y="99"/>
                  </a:cubicBezTo>
                  <a:cubicBezTo>
                    <a:pt x="93" y="101"/>
                    <a:pt x="90" y="101"/>
                    <a:pt x="89" y="101"/>
                  </a:cubicBezTo>
                  <a:cubicBezTo>
                    <a:pt x="89" y="101"/>
                    <a:pt x="88" y="101"/>
                    <a:pt x="87" y="100"/>
                  </a:cubicBezTo>
                  <a:cubicBezTo>
                    <a:pt x="87" y="100"/>
                    <a:pt x="86" y="100"/>
                    <a:pt x="86" y="100"/>
                  </a:cubicBezTo>
                  <a:cubicBezTo>
                    <a:pt x="85" y="100"/>
                    <a:pt x="85" y="100"/>
                    <a:pt x="84" y="101"/>
                  </a:cubicBezTo>
                  <a:cubicBezTo>
                    <a:pt x="84" y="101"/>
                    <a:pt x="84" y="103"/>
                    <a:pt x="84" y="104"/>
                  </a:cubicBezTo>
                  <a:cubicBezTo>
                    <a:pt x="85" y="106"/>
                    <a:pt x="85" y="109"/>
                    <a:pt x="83" y="111"/>
                  </a:cubicBezTo>
                  <a:cubicBezTo>
                    <a:pt x="82" y="112"/>
                    <a:pt x="82" y="113"/>
                    <a:pt x="83" y="115"/>
                  </a:cubicBezTo>
                  <a:cubicBezTo>
                    <a:pt x="83" y="116"/>
                    <a:pt x="83" y="117"/>
                    <a:pt x="83" y="118"/>
                  </a:cubicBezTo>
                  <a:cubicBezTo>
                    <a:pt x="83" y="119"/>
                    <a:pt x="83" y="120"/>
                    <a:pt x="81" y="120"/>
                  </a:cubicBezTo>
                  <a:cubicBezTo>
                    <a:pt x="81" y="120"/>
                    <a:pt x="80" y="119"/>
                    <a:pt x="79" y="119"/>
                  </a:cubicBezTo>
                  <a:cubicBezTo>
                    <a:pt x="78" y="119"/>
                    <a:pt x="76" y="119"/>
                    <a:pt x="76" y="119"/>
                  </a:cubicBezTo>
                  <a:cubicBezTo>
                    <a:pt x="76" y="121"/>
                    <a:pt x="73" y="122"/>
                    <a:pt x="70" y="122"/>
                  </a:cubicBezTo>
                  <a:cubicBezTo>
                    <a:pt x="70" y="122"/>
                    <a:pt x="69" y="122"/>
                    <a:pt x="68" y="122"/>
                  </a:cubicBezTo>
                  <a:cubicBezTo>
                    <a:pt x="69" y="123"/>
                    <a:pt x="70" y="124"/>
                    <a:pt x="75" y="127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5" y="131"/>
                    <a:pt x="74" y="132"/>
                    <a:pt x="72" y="132"/>
                  </a:cubicBezTo>
                  <a:cubicBezTo>
                    <a:pt x="71" y="132"/>
                    <a:pt x="70" y="131"/>
                    <a:pt x="69" y="130"/>
                  </a:cubicBezTo>
                  <a:cubicBezTo>
                    <a:pt x="69" y="130"/>
                    <a:pt x="67" y="131"/>
                    <a:pt x="66" y="132"/>
                  </a:cubicBezTo>
                  <a:cubicBezTo>
                    <a:pt x="64" y="133"/>
                    <a:pt x="63" y="134"/>
                    <a:pt x="61" y="135"/>
                  </a:cubicBezTo>
                  <a:cubicBezTo>
                    <a:pt x="59" y="136"/>
                    <a:pt x="58" y="137"/>
                    <a:pt x="57" y="139"/>
                  </a:cubicBezTo>
                  <a:cubicBezTo>
                    <a:pt x="57" y="140"/>
                    <a:pt x="56" y="142"/>
                    <a:pt x="53" y="142"/>
                  </a:cubicBezTo>
                  <a:cubicBezTo>
                    <a:pt x="52" y="142"/>
                    <a:pt x="52" y="143"/>
                    <a:pt x="51" y="146"/>
                  </a:cubicBezTo>
                  <a:cubicBezTo>
                    <a:pt x="50" y="147"/>
                    <a:pt x="50" y="149"/>
                    <a:pt x="49" y="150"/>
                  </a:cubicBezTo>
                  <a:cubicBezTo>
                    <a:pt x="48" y="151"/>
                    <a:pt x="48" y="151"/>
                    <a:pt x="47" y="151"/>
                  </a:cubicBezTo>
                  <a:cubicBezTo>
                    <a:pt x="46" y="151"/>
                    <a:pt x="45" y="149"/>
                    <a:pt x="45" y="148"/>
                  </a:cubicBezTo>
                  <a:cubicBezTo>
                    <a:pt x="44" y="147"/>
                    <a:pt x="43" y="146"/>
                    <a:pt x="42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6"/>
                    <a:pt x="40" y="146"/>
                    <a:pt x="40" y="146"/>
                  </a:cubicBezTo>
                  <a:cubicBezTo>
                    <a:pt x="39" y="147"/>
                    <a:pt x="40" y="148"/>
                    <a:pt x="41" y="150"/>
                  </a:cubicBezTo>
                  <a:cubicBezTo>
                    <a:pt x="42" y="151"/>
                    <a:pt x="42" y="152"/>
                    <a:pt x="42" y="153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6" y="154"/>
                    <a:pt x="35" y="155"/>
                  </a:cubicBezTo>
                  <a:cubicBezTo>
                    <a:pt x="34" y="157"/>
                    <a:pt x="31" y="158"/>
                    <a:pt x="28" y="158"/>
                  </a:cubicBezTo>
                  <a:cubicBezTo>
                    <a:pt x="27" y="158"/>
                    <a:pt x="25" y="158"/>
                    <a:pt x="24" y="159"/>
                  </a:cubicBezTo>
                  <a:cubicBezTo>
                    <a:pt x="24" y="160"/>
                    <a:pt x="26" y="160"/>
                    <a:pt x="26" y="160"/>
                  </a:cubicBezTo>
                  <a:cubicBezTo>
                    <a:pt x="28" y="161"/>
                    <a:pt x="30" y="162"/>
                    <a:pt x="30" y="163"/>
                  </a:cubicBezTo>
                  <a:cubicBezTo>
                    <a:pt x="31" y="163"/>
                    <a:pt x="30" y="164"/>
                    <a:pt x="30" y="164"/>
                  </a:cubicBezTo>
                  <a:cubicBezTo>
                    <a:pt x="30" y="165"/>
                    <a:pt x="29" y="165"/>
                    <a:pt x="27" y="165"/>
                  </a:cubicBezTo>
                  <a:cubicBezTo>
                    <a:pt x="25" y="165"/>
                    <a:pt x="22" y="165"/>
                    <a:pt x="20" y="164"/>
                  </a:cubicBezTo>
                  <a:cubicBezTo>
                    <a:pt x="19" y="164"/>
                    <a:pt x="18" y="164"/>
                    <a:pt x="17" y="166"/>
                  </a:cubicBezTo>
                  <a:cubicBezTo>
                    <a:pt x="17" y="167"/>
                    <a:pt x="16" y="169"/>
                    <a:pt x="14" y="168"/>
                  </a:cubicBezTo>
                  <a:cubicBezTo>
                    <a:pt x="12" y="168"/>
                    <a:pt x="10" y="169"/>
                    <a:pt x="9" y="170"/>
                  </a:cubicBezTo>
                  <a:cubicBezTo>
                    <a:pt x="9" y="171"/>
                    <a:pt x="9" y="171"/>
                    <a:pt x="9" y="172"/>
                  </a:cubicBezTo>
                  <a:cubicBezTo>
                    <a:pt x="10" y="173"/>
                    <a:pt x="10" y="174"/>
                    <a:pt x="10" y="174"/>
                  </a:cubicBezTo>
                  <a:cubicBezTo>
                    <a:pt x="10" y="175"/>
                    <a:pt x="9" y="176"/>
                    <a:pt x="8" y="176"/>
                  </a:cubicBezTo>
                  <a:cubicBezTo>
                    <a:pt x="6" y="176"/>
                    <a:pt x="5" y="175"/>
                    <a:pt x="4" y="175"/>
                  </a:cubicBezTo>
                  <a:cubicBezTo>
                    <a:pt x="4" y="174"/>
                    <a:pt x="3" y="174"/>
                    <a:pt x="3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2" name="Freeform 232"/>
            <p:cNvSpPr>
              <a:spLocks/>
            </p:cNvSpPr>
            <p:nvPr/>
          </p:nvSpPr>
          <p:spPr bwMode="auto">
            <a:xfrm>
              <a:off x="10502900" y="7975600"/>
              <a:ext cx="339725" cy="250825"/>
            </a:xfrm>
            <a:custGeom>
              <a:avLst/>
              <a:gdLst>
                <a:gd name="T0" fmla="*/ 9 w 64"/>
                <a:gd name="T1" fmla="*/ 45 h 48"/>
                <a:gd name="T2" fmla="*/ 10 w 64"/>
                <a:gd name="T3" fmla="*/ 45 h 48"/>
                <a:gd name="T4" fmla="*/ 11 w 64"/>
                <a:gd name="T5" fmla="*/ 45 h 48"/>
                <a:gd name="T6" fmla="*/ 12 w 64"/>
                <a:gd name="T7" fmla="*/ 45 h 48"/>
                <a:gd name="T8" fmla="*/ 13 w 64"/>
                <a:gd name="T9" fmla="*/ 47 h 48"/>
                <a:gd name="T10" fmla="*/ 14 w 64"/>
                <a:gd name="T11" fmla="*/ 47 h 48"/>
                <a:gd name="T12" fmla="*/ 20 w 64"/>
                <a:gd name="T13" fmla="*/ 44 h 48"/>
                <a:gd name="T14" fmla="*/ 37 w 64"/>
                <a:gd name="T15" fmla="*/ 43 h 48"/>
                <a:gd name="T16" fmla="*/ 38 w 64"/>
                <a:gd name="T17" fmla="*/ 43 h 48"/>
                <a:gd name="T18" fmla="*/ 39 w 64"/>
                <a:gd name="T19" fmla="*/ 43 h 48"/>
                <a:gd name="T20" fmla="*/ 56 w 64"/>
                <a:gd name="T21" fmla="*/ 48 h 48"/>
                <a:gd name="T22" fmla="*/ 64 w 64"/>
                <a:gd name="T23" fmla="*/ 47 h 48"/>
                <a:gd name="T24" fmla="*/ 64 w 64"/>
                <a:gd name="T25" fmla="*/ 45 h 48"/>
                <a:gd name="T26" fmla="*/ 64 w 64"/>
                <a:gd name="T27" fmla="*/ 43 h 48"/>
                <a:gd name="T28" fmla="*/ 64 w 64"/>
                <a:gd name="T29" fmla="*/ 41 h 48"/>
                <a:gd name="T30" fmla="*/ 58 w 64"/>
                <a:gd name="T31" fmla="*/ 34 h 48"/>
                <a:gd name="T32" fmla="*/ 54 w 64"/>
                <a:gd name="T33" fmla="*/ 23 h 48"/>
                <a:gd name="T34" fmla="*/ 54 w 64"/>
                <a:gd name="T35" fmla="*/ 23 h 48"/>
                <a:gd name="T36" fmla="*/ 53 w 64"/>
                <a:gd name="T37" fmla="*/ 21 h 48"/>
                <a:gd name="T38" fmla="*/ 53 w 64"/>
                <a:gd name="T39" fmla="*/ 20 h 48"/>
                <a:gd name="T40" fmla="*/ 52 w 64"/>
                <a:gd name="T41" fmla="*/ 18 h 48"/>
                <a:gd name="T42" fmla="*/ 50 w 64"/>
                <a:gd name="T43" fmla="*/ 17 h 48"/>
                <a:gd name="T44" fmla="*/ 49 w 64"/>
                <a:gd name="T45" fmla="*/ 16 h 48"/>
                <a:gd name="T46" fmla="*/ 36 w 64"/>
                <a:gd name="T47" fmla="*/ 6 h 48"/>
                <a:gd name="T48" fmla="*/ 30 w 64"/>
                <a:gd name="T49" fmla="*/ 0 h 48"/>
                <a:gd name="T50" fmla="*/ 22 w 64"/>
                <a:gd name="T51" fmla="*/ 1 h 48"/>
                <a:gd name="T52" fmla="*/ 16 w 64"/>
                <a:gd name="T53" fmla="*/ 1 h 48"/>
                <a:gd name="T54" fmla="*/ 11 w 64"/>
                <a:gd name="T55" fmla="*/ 1 h 48"/>
                <a:gd name="T56" fmla="*/ 9 w 64"/>
                <a:gd name="T57" fmla="*/ 3 h 48"/>
                <a:gd name="T58" fmla="*/ 8 w 64"/>
                <a:gd name="T59" fmla="*/ 4 h 48"/>
                <a:gd name="T60" fmla="*/ 8 w 64"/>
                <a:gd name="T61" fmla="*/ 5 h 48"/>
                <a:gd name="T62" fmla="*/ 7 w 64"/>
                <a:gd name="T63" fmla="*/ 6 h 48"/>
                <a:gd name="T64" fmla="*/ 6 w 64"/>
                <a:gd name="T65" fmla="*/ 7 h 48"/>
                <a:gd name="T66" fmla="*/ 7 w 64"/>
                <a:gd name="T67" fmla="*/ 30 h 48"/>
                <a:gd name="T68" fmla="*/ 8 w 64"/>
                <a:gd name="T69" fmla="*/ 32 h 48"/>
                <a:gd name="T70" fmla="*/ 10 w 64"/>
                <a:gd name="T71" fmla="*/ 32 h 48"/>
                <a:gd name="T72" fmla="*/ 12 w 64"/>
                <a:gd name="T73" fmla="*/ 32 h 48"/>
                <a:gd name="T74" fmla="*/ 13 w 64"/>
                <a:gd name="T75" fmla="*/ 32 h 48"/>
                <a:gd name="T76" fmla="*/ 15 w 64"/>
                <a:gd name="T77" fmla="*/ 32 h 48"/>
                <a:gd name="T78" fmla="*/ 16 w 64"/>
                <a:gd name="T79" fmla="*/ 31 h 48"/>
                <a:gd name="T80" fmla="*/ 18 w 64"/>
                <a:gd name="T81" fmla="*/ 31 h 48"/>
                <a:gd name="T82" fmla="*/ 21 w 64"/>
                <a:gd name="T83" fmla="*/ 30 h 48"/>
                <a:gd name="T84" fmla="*/ 24 w 64"/>
                <a:gd name="T85" fmla="*/ 29 h 48"/>
                <a:gd name="T86" fmla="*/ 31 w 64"/>
                <a:gd name="T87" fmla="*/ 34 h 48"/>
                <a:gd name="T88" fmla="*/ 39 w 64"/>
                <a:gd name="T89" fmla="*/ 35 h 48"/>
                <a:gd name="T90" fmla="*/ 39 w 64"/>
                <a:gd name="T91" fmla="*/ 37 h 48"/>
                <a:gd name="T92" fmla="*/ 27 w 64"/>
                <a:gd name="T93" fmla="*/ 37 h 48"/>
                <a:gd name="T94" fmla="*/ 9 w 64"/>
                <a:gd name="T95" fmla="*/ 40 h 48"/>
                <a:gd name="T96" fmla="*/ 8 w 64"/>
                <a:gd name="T97" fmla="*/ 40 h 48"/>
                <a:gd name="T98" fmla="*/ 8 w 64"/>
                <a:gd name="T99" fmla="*/ 40 h 48"/>
                <a:gd name="T100" fmla="*/ 7 w 64"/>
                <a:gd name="T101" fmla="*/ 41 h 48"/>
                <a:gd name="T102" fmla="*/ 7 w 64"/>
                <a:gd name="T10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48">
                  <a:moveTo>
                    <a:pt x="8" y="45"/>
                  </a:move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8" y="45"/>
                    <a:pt x="19" y="4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34" y="43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2" y="43"/>
                    <a:pt x="48" y="45"/>
                    <a:pt x="48" y="47"/>
                  </a:cubicBezTo>
                  <a:cubicBezTo>
                    <a:pt x="49" y="47"/>
                    <a:pt x="52" y="48"/>
                    <a:pt x="56" y="48"/>
                  </a:cubicBezTo>
                  <a:cubicBezTo>
                    <a:pt x="59" y="48"/>
                    <a:pt x="62" y="48"/>
                    <a:pt x="63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4" y="46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2"/>
                    <a:pt x="64" y="42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39"/>
                    <a:pt x="60" y="35"/>
                    <a:pt x="58" y="34"/>
                  </a:cubicBezTo>
                  <a:cubicBezTo>
                    <a:pt x="56" y="32"/>
                    <a:pt x="56" y="28"/>
                    <a:pt x="56" y="26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2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0"/>
                    <a:pt x="53" y="20"/>
                  </a:cubicBezTo>
                  <a:cubicBezTo>
                    <a:pt x="53" y="20"/>
                    <a:pt x="52" y="20"/>
                    <a:pt x="52" y="19"/>
                  </a:cubicBezTo>
                  <a:cubicBezTo>
                    <a:pt x="52" y="19"/>
                    <a:pt x="52" y="19"/>
                    <a:pt x="52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1" y="18"/>
                    <a:pt x="51" y="18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49" y="16"/>
                    <a:pt x="49" y="16"/>
                  </a:cubicBezTo>
                  <a:cubicBezTo>
                    <a:pt x="44" y="15"/>
                    <a:pt x="41" y="8"/>
                    <a:pt x="40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5"/>
                    <a:pt x="33" y="2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5" y="0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19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5" y="10"/>
                    <a:pt x="5" y="13"/>
                    <a:pt x="3" y="15"/>
                  </a:cubicBezTo>
                  <a:cubicBezTo>
                    <a:pt x="0" y="20"/>
                    <a:pt x="5" y="28"/>
                    <a:pt x="7" y="30"/>
                  </a:cubicBezTo>
                  <a:cubicBezTo>
                    <a:pt x="7" y="31"/>
                    <a:pt x="8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2" y="32"/>
                    <a:pt x="12" y="32"/>
                  </a:cubicBezTo>
                  <a:cubicBezTo>
                    <a:pt x="12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20" y="30"/>
                    <a:pt x="20" y="30"/>
                    <a:pt x="21" y="30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30"/>
                    <a:pt x="27" y="31"/>
                    <a:pt x="27" y="32"/>
                  </a:cubicBezTo>
                  <a:cubicBezTo>
                    <a:pt x="28" y="33"/>
                    <a:pt x="29" y="33"/>
                    <a:pt x="31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5" y="34"/>
                    <a:pt x="38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8" y="37"/>
                    <a:pt x="35" y="39"/>
                    <a:pt x="31" y="39"/>
                  </a:cubicBezTo>
                  <a:cubicBezTo>
                    <a:pt x="29" y="39"/>
                    <a:pt x="28" y="38"/>
                    <a:pt x="27" y="37"/>
                  </a:cubicBezTo>
                  <a:cubicBezTo>
                    <a:pt x="25" y="36"/>
                    <a:pt x="23" y="35"/>
                    <a:pt x="22" y="36"/>
                  </a:cubicBezTo>
                  <a:cubicBezTo>
                    <a:pt x="20" y="39"/>
                    <a:pt x="12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7" y="40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6" y="41"/>
                    <a:pt x="6" y="41"/>
                  </a:cubicBezTo>
                  <a:cubicBezTo>
                    <a:pt x="6" y="42"/>
                    <a:pt x="7" y="43"/>
                    <a:pt x="7" y="44"/>
                  </a:cubicBezTo>
                  <a:cubicBezTo>
                    <a:pt x="8" y="45"/>
                    <a:pt x="8" y="45"/>
                    <a:pt x="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3" name="Freeform 233"/>
            <p:cNvSpPr>
              <a:spLocks/>
            </p:cNvSpPr>
            <p:nvPr/>
          </p:nvSpPr>
          <p:spPr bwMode="auto">
            <a:xfrm>
              <a:off x="12320588" y="4103688"/>
              <a:ext cx="20638" cy="15875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1 h 3"/>
                <a:gd name="T4" fmla="*/ 4 w 4"/>
                <a:gd name="T5" fmla="*/ 0 h 3"/>
                <a:gd name="T6" fmla="*/ 1 w 4"/>
                <a:gd name="T7" fmla="*/ 2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4" name="Freeform 234"/>
            <p:cNvSpPr>
              <a:spLocks/>
            </p:cNvSpPr>
            <p:nvPr/>
          </p:nvSpPr>
          <p:spPr bwMode="auto">
            <a:xfrm>
              <a:off x="12766675" y="5046663"/>
              <a:ext cx="430213" cy="193675"/>
            </a:xfrm>
            <a:custGeom>
              <a:avLst/>
              <a:gdLst>
                <a:gd name="T0" fmla="*/ 70 w 81"/>
                <a:gd name="T1" fmla="*/ 8 h 37"/>
                <a:gd name="T2" fmla="*/ 68 w 81"/>
                <a:gd name="T3" fmla="*/ 8 h 37"/>
                <a:gd name="T4" fmla="*/ 66 w 81"/>
                <a:gd name="T5" fmla="*/ 7 h 37"/>
                <a:gd name="T6" fmla="*/ 63 w 81"/>
                <a:gd name="T7" fmla="*/ 7 h 37"/>
                <a:gd name="T8" fmla="*/ 51 w 81"/>
                <a:gd name="T9" fmla="*/ 1 h 37"/>
                <a:gd name="T10" fmla="*/ 48 w 81"/>
                <a:gd name="T11" fmla="*/ 0 h 37"/>
                <a:gd name="T12" fmla="*/ 46 w 81"/>
                <a:gd name="T13" fmla="*/ 1 h 37"/>
                <a:gd name="T14" fmla="*/ 44 w 81"/>
                <a:gd name="T15" fmla="*/ 1 h 37"/>
                <a:gd name="T16" fmla="*/ 41 w 81"/>
                <a:gd name="T17" fmla="*/ 1 h 37"/>
                <a:gd name="T18" fmla="*/ 39 w 81"/>
                <a:gd name="T19" fmla="*/ 7 h 37"/>
                <a:gd name="T20" fmla="*/ 32 w 81"/>
                <a:gd name="T21" fmla="*/ 17 h 37"/>
                <a:gd name="T22" fmla="*/ 29 w 81"/>
                <a:gd name="T23" fmla="*/ 17 h 37"/>
                <a:gd name="T24" fmla="*/ 18 w 81"/>
                <a:gd name="T25" fmla="*/ 4 h 37"/>
                <a:gd name="T26" fmla="*/ 12 w 81"/>
                <a:gd name="T27" fmla="*/ 8 h 37"/>
                <a:gd name="T28" fmla="*/ 6 w 81"/>
                <a:gd name="T29" fmla="*/ 14 h 37"/>
                <a:gd name="T30" fmla="*/ 3 w 81"/>
                <a:gd name="T31" fmla="*/ 28 h 37"/>
                <a:gd name="T32" fmla="*/ 4 w 81"/>
                <a:gd name="T33" fmla="*/ 28 h 37"/>
                <a:gd name="T34" fmla="*/ 6 w 81"/>
                <a:gd name="T35" fmla="*/ 27 h 37"/>
                <a:gd name="T36" fmla="*/ 9 w 81"/>
                <a:gd name="T37" fmla="*/ 27 h 37"/>
                <a:gd name="T38" fmla="*/ 11 w 81"/>
                <a:gd name="T39" fmla="*/ 26 h 37"/>
                <a:gd name="T40" fmla="*/ 24 w 81"/>
                <a:gd name="T41" fmla="*/ 25 h 37"/>
                <a:gd name="T42" fmla="*/ 31 w 81"/>
                <a:gd name="T43" fmla="*/ 26 h 37"/>
                <a:gd name="T44" fmla="*/ 41 w 81"/>
                <a:gd name="T45" fmla="*/ 26 h 37"/>
                <a:gd name="T46" fmla="*/ 47 w 81"/>
                <a:gd name="T47" fmla="*/ 27 h 37"/>
                <a:gd name="T48" fmla="*/ 49 w 81"/>
                <a:gd name="T49" fmla="*/ 28 h 37"/>
                <a:gd name="T50" fmla="*/ 62 w 81"/>
                <a:gd name="T51" fmla="*/ 36 h 37"/>
                <a:gd name="T52" fmla="*/ 64 w 81"/>
                <a:gd name="T53" fmla="*/ 37 h 37"/>
                <a:gd name="T54" fmla="*/ 68 w 81"/>
                <a:gd name="T55" fmla="*/ 35 h 37"/>
                <a:gd name="T56" fmla="*/ 71 w 81"/>
                <a:gd name="T57" fmla="*/ 34 h 37"/>
                <a:gd name="T58" fmla="*/ 73 w 81"/>
                <a:gd name="T59" fmla="*/ 34 h 37"/>
                <a:gd name="T60" fmla="*/ 77 w 81"/>
                <a:gd name="T61" fmla="*/ 32 h 37"/>
                <a:gd name="T62" fmla="*/ 80 w 81"/>
                <a:gd name="T63" fmla="*/ 30 h 37"/>
                <a:gd name="T64" fmla="*/ 81 w 81"/>
                <a:gd name="T65" fmla="*/ 29 h 37"/>
                <a:gd name="T66" fmla="*/ 81 w 81"/>
                <a:gd name="T67" fmla="*/ 27 h 37"/>
                <a:gd name="T68" fmla="*/ 76 w 81"/>
                <a:gd name="T69" fmla="*/ 16 h 37"/>
                <a:gd name="T70" fmla="*/ 73 w 81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37">
                  <a:moveTo>
                    <a:pt x="71" y="8"/>
                  </a:move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7" y="8"/>
                    <a:pt x="67" y="8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7"/>
                    <a:pt x="65" y="7"/>
                    <a:pt x="64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8"/>
                    <a:pt x="57" y="6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1" y="1"/>
                    <a:pt x="40" y="1"/>
                    <a:pt x="40" y="1"/>
                  </a:cubicBezTo>
                  <a:cubicBezTo>
                    <a:pt x="38" y="3"/>
                    <a:pt x="38" y="4"/>
                    <a:pt x="39" y="7"/>
                  </a:cubicBezTo>
                  <a:cubicBezTo>
                    <a:pt x="39" y="8"/>
                    <a:pt x="39" y="9"/>
                    <a:pt x="39" y="11"/>
                  </a:cubicBezTo>
                  <a:cubicBezTo>
                    <a:pt x="39" y="17"/>
                    <a:pt x="34" y="17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30" y="17"/>
                    <a:pt x="29" y="17"/>
                    <a:pt x="29" y="17"/>
                  </a:cubicBezTo>
                  <a:cubicBezTo>
                    <a:pt x="26" y="17"/>
                    <a:pt x="23" y="12"/>
                    <a:pt x="20" y="7"/>
                  </a:cubicBezTo>
                  <a:cubicBezTo>
                    <a:pt x="19" y="6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4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6" y="14"/>
                  </a:cubicBezTo>
                  <a:cubicBezTo>
                    <a:pt x="6" y="16"/>
                    <a:pt x="6" y="17"/>
                    <a:pt x="4" y="19"/>
                  </a:cubicBezTo>
                  <a:cubicBezTo>
                    <a:pt x="3" y="20"/>
                    <a:pt x="0" y="23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4" y="28"/>
                    <a:pt x="5" y="28"/>
                    <a:pt x="5" y="28"/>
                  </a:cubicBezTo>
                  <a:cubicBezTo>
                    <a:pt x="6" y="28"/>
                    <a:pt x="6" y="28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2" y="25"/>
                    <a:pt x="14" y="25"/>
                    <a:pt x="16" y="25"/>
                  </a:cubicBezTo>
                  <a:cubicBezTo>
                    <a:pt x="19" y="25"/>
                    <a:pt x="22" y="25"/>
                    <a:pt x="24" y="25"/>
                  </a:cubicBezTo>
                  <a:cubicBezTo>
                    <a:pt x="25" y="26"/>
                    <a:pt x="27" y="26"/>
                    <a:pt x="27" y="26"/>
                  </a:cubicBezTo>
                  <a:cubicBezTo>
                    <a:pt x="28" y="26"/>
                    <a:pt x="30" y="26"/>
                    <a:pt x="31" y="26"/>
                  </a:cubicBezTo>
                  <a:cubicBezTo>
                    <a:pt x="33" y="26"/>
                    <a:pt x="35" y="26"/>
                    <a:pt x="37" y="26"/>
                  </a:cubicBezTo>
                  <a:cubicBezTo>
                    <a:pt x="39" y="26"/>
                    <a:pt x="40" y="26"/>
                    <a:pt x="41" y="26"/>
                  </a:cubicBezTo>
                  <a:cubicBezTo>
                    <a:pt x="42" y="26"/>
                    <a:pt x="43" y="25"/>
                    <a:pt x="43" y="25"/>
                  </a:cubicBezTo>
                  <a:cubicBezTo>
                    <a:pt x="45" y="25"/>
                    <a:pt x="46" y="27"/>
                    <a:pt x="47" y="27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2" y="28"/>
                    <a:pt x="58" y="33"/>
                    <a:pt x="60" y="34"/>
                  </a:cubicBezTo>
                  <a:cubicBezTo>
                    <a:pt x="60" y="35"/>
                    <a:pt x="61" y="35"/>
                    <a:pt x="62" y="36"/>
                  </a:cubicBezTo>
                  <a:cubicBezTo>
                    <a:pt x="62" y="36"/>
                    <a:pt x="63" y="36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5" y="37"/>
                    <a:pt x="66" y="36"/>
                    <a:pt x="66" y="35"/>
                  </a:cubicBezTo>
                  <a:cubicBezTo>
                    <a:pt x="67" y="35"/>
                    <a:pt x="67" y="35"/>
                    <a:pt x="68" y="35"/>
                  </a:cubicBezTo>
                  <a:cubicBezTo>
                    <a:pt x="69" y="34"/>
                    <a:pt x="70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4"/>
                    <a:pt x="72" y="34"/>
                    <a:pt x="73" y="34"/>
                  </a:cubicBezTo>
                  <a:cubicBezTo>
                    <a:pt x="73" y="34"/>
                    <a:pt x="74" y="34"/>
                    <a:pt x="75" y="34"/>
                  </a:cubicBezTo>
                  <a:cubicBezTo>
                    <a:pt x="75" y="34"/>
                    <a:pt x="76" y="34"/>
                    <a:pt x="77" y="32"/>
                  </a:cubicBezTo>
                  <a:cubicBezTo>
                    <a:pt x="77" y="32"/>
                    <a:pt x="78" y="31"/>
                    <a:pt x="78" y="30"/>
                  </a:cubicBezTo>
                  <a:cubicBezTo>
                    <a:pt x="79" y="30"/>
                    <a:pt x="79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8"/>
                    <a:pt x="81" y="28"/>
                    <a:pt x="81" y="27"/>
                  </a:cubicBezTo>
                  <a:cubicBezTo>
                    <a:pt x="80" y="26"/>
                    <a:pt x="80" y="24"/>
                    <a:pt x="79" y="24"/>
                  </a:cubicBezTo>
                  <a:cubicBezTo>
                    <a:pt x="77" y="21"/>
                    <a:pt x="75" y="18"/>
                    <a:pt x="76" y="16"/>
                  </a:cubicBezTo>
                  <a:cubicBezTo>
                    <a:pt x="76" y="15"/>
                    <a:pt x="77" y="13"/>
                    <a:pt x="75" y="11"/>
                  </a:cubicBezTo>
                  <a:cubicBezTo>
                    <a:pt x="74" y="10"/>
                    <a:pt x="73" y="9"/>
                    <a:pt x="73" y="8"/>
                  </a:cubicBezTo>
                  <a:cubicBezTo>
                    <a:pt x="72" y="8"/>
                    <a:pt x="72" y="8"/>
                    <a:pt x="71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5" name="Freeform 235"/>
            <p:cNvSpPr>
              <a:spLocks/>
            </p:cNvSpPr>
            <p:nvPr/>
          </p:nvSpPr>
          <p:spPr bwMode="auto">
            <a:xfrm>
              <a:off x="12911138" y="5210175"/>
              <a:ext cx="552450" cy="381000"/>
            </a:xfrm>
            <a:custGeom>
              <a:avLst/>
              <a:gdLst>
                <a:gd name="T0" fmla="*/ 54 w 104"/>
                <a:gd name="T1" fmla="*/ 0 h 73"/>
                <a:gd name="T2" fmla="*/ 53 w 104"/>
                <a:gd name="T3" fmla="*/ 1 h 73"/>
                <a:gd name="T4" fmla="*/ 48 w 104"/>
                <a:gd name="T5" fmla="*/ 5 h 73"/>
                <a:gd name="T6" fmla="*/ 44 w 104"/>
                <a:gd name="T7" fmla="*/ 5 h 73"/>
                <a:gd name="T8" fmla="*/ 39 w 104"/>
                <a:gd name="T9" fmla="*/ 8 h 73"/>
                <a:gd name="T10" fmla="*/ 38 w 104"/>
                <a:gd name="T11" fmla="*/ 11 h 73"/>
                <a:gd name="T12" fmla="*/ 38 w 104"/>
                <a:gd name="T13" fmla="*/ 15 h 73"/>
                <a:gd name="T14" fmla="*/ 36 w 104"/>
                <a:gd name="T15" fmla="*/ 17 h 73"/>
                <a:gd name="T16" fmla="*/ 32 w 104"/>
                <a:gd name="T17" fmla="*/ 19 h 73"/>
                <a:gd name="T18" fmla="*/ 27 w 104"/>
                <a:gd name="T19" fmla="*/ 25 h 73"/>
                <a:gd name="T20" fmla="*/ 18 w 104"/>
                <a:gd name="T21" fmla="*/ 32 h 73"/>
                <a:gd name="T22" fmla="*/ 11 w 104"/>
                <a:gd name="T23" fmla="*/ 35 h 73"/>
                <a:gd name="T24" fmla="*/ 11 w 104"/>
                <a:gd name="T25" fmla="*/ 35 h 73"/>
                <a:gd name="T26" fmla="*/ 10 w 104"/>
                <a:gd name="T27" fmla="*/ 35 h 73"/>
                <a:gd name="T28" fmla="*/ 10 w 104"/>
                <a:gd name="T29" fmla="*/ 35 h 73"/>
                <a:gd name="T30" fmla="*/ 9 w 104"/>
                <a:gd name="T31" fmla="*/ 35 h 73"/>
                <a:gd name="T32" fmla="*/ 8 w 104"/>
                <a:gd name="T33" fmla="*/ 35 h 73"/>
                <a:gd name="T34" fmla="*/ 6 w 104"/>
                <a:gd name="T35" fmla="*/ 35 h 73"/>
                <a:gd name="T36" fmla="*/ 5 w 104"/>
                <a:gd name="T37" fmla="*/ 35 h 73"/>
                <a:gd name="T38" fmla="*/ 4 w 104"/>
                <a:gd name="T39" fmla="*/ 35 h 73"/>
                <a:gd name="T40" fmla="*/ 6 w 104"/>
                <a:gd name="T41" fmla="*/ 42 h 73"/>
                <a:gd name="T42" fmla="*/ 6 w 104"/>
                <a:gd name="T43" fmla="*/ 54 h 73"/>
                <a:gd name="T44" fmla="*/ 1 w 104"/>
                <a:gd name="T45" fmla="*/ 60 h 73"/>
                <a:gd name="T46" fmla="*/ 4 w 104"/>
                <a:gd name="T47" fmla="*/ 66 h 73"/>
                <a:gd name="T48" fmla="*/ 3 w 104"/>
                <a:gd name="T49" fmla="*/ 67 h 73"/>
                <a:gd name="T50" fmla="*/ 4 w 104"/>
                <a:gd name="T51" fmla="*/ 70 h 73"/>
                <a:gd name="T52" fmla="*/ 5 w 104"/>
                <a:gd name="T53" fmla="*/ 70 h 73"/>
                <a:gd name="T54" fmla="*/ 6 w 104"/>
                <a:gd name="T55" fmla="*/ 69 h 73"/>
                <a:gd name="T56" fmla="*/ 8 w 104"/>
                <a:gd name="T57" fmla="*/ 68 h 73"/>
                <a:gd name="T58" fmla="*/ 16 w 104"/>
                <a:gd name="T59" fmla="*/ 64 h 73"/>
                <a:gd name="T60" fmla="*/ 39 w 104"/>
                <a:gd name="T61" fmla="*/ 67 h 73"/>
                <a:gd name="T62" fmla="*/ 42 w 104"/>
                <a:gd name="T63" fmla="*/ 67 h 73"/>
                <a:gd name="T64" fmla="*/ 52 w 104"/>
                <a:gd name="T65" fmla="*/ 70 h 73"/>
                <a:gd name="T66" fmla="*/ 54 w 104"/>
                <a:gd name="T67" fmla="*/ 68 h 73"/>
                <a:gd name="T68" fmla="*/ 60 w 104"/>
                <a:gd name="T69" fmla="*/ 70 h 73"/>
                <a:gd name="T70" fmla="*/ 66 w 104"/>
                <a:gd name="T71" fmla="*/ 71 h 73"/>
                <a:gd name="T72" fmla="*/ 72 w 104"/>
                <a:gd name="T73" fmla="*/ 71 h 73"/>
                <a:gd name="T74" fmla="*/ 79 w 104"/>
                <a:gd name="T75" fmla="*/ 70 h 73"/>
                <a:gd name="T76" fmla="*/ 87 w 104"/>
                <a:gd name="T77" fmla="*/ 62 h 73"/>
                <a:gd name="T78" fmla="*/ 87 w 104"/>
                <a:gd name="T79" fmla="*/ 62 h 73"/>
                <a:gd name="T80" fmla="*/ 88 w 104"/>
                <a:gd name="T81" fmla="*/ 61 h 73"/>
                <a:gd name="T82" fmla="*/ 88 w 104"/>
                <a:gd name="T83" fmla="*/ 61 h 73"/>
                <a:gd name="T84" fmla="*/ 89 w 104"/>
                <a:gd name="T85" fmla="*/ 61 h 73"/>
                <a:gd name="T86" fmla="*/ 90 w 104"/>
                <a:gd name="T87" fmla="*/ 61 h 73"/>
                <a:gd name="T88" fmla="*/ 91 w 104"/>
                <a:gd name="T89" fmla="*/ 61 h 73"/>
                <a:gd name="T90" fmla="*/ 93 w 104"/>
                <a:gd name="T91" fmla="*/ 61 h 73"/>
                <a:gd name="T92" fmla="*/ 93 w 104"/>
                <a:gd name="T93" fmla="*/ 60 h 73"/>
                <a:gd name="T94" fmla="*/ 92 w 104"/>
                <a:gd name="T95" fmla="*/ 59 h 73"/>
                <a:gd name="T96" fmla="*/ 90 w 104"/>
                <a:gd name="T97" fmla="*/ 52 h 73"/>
                <a:gd name="T98" fmla="*/ 92 w 104"/>
                <a:gd name="T99" fmla="*/ 44 h 73"/>
                <a:gd name="T100" fmla="*/ 98 w 104"/>
                <a:gd name="T101" fmla="*/ 46 h 73"/>
                <a:gd name="T102" fmla="*/ 98 w 104"/>
                <a:gd name="T103" fmla="*/ 37 h 73"/>
                <a:gd name="T104" fmla="*/ 91 w 104"/>
                <a:gd name="T105" fmla="*/ 31 h 73"/>
                <a:gd name="T106" fmla="*/ 86 w 104"/>
                <a:gd name="T107" fmla="*/ 24 h 73"/>
                <a:gd name="T108" fmla="*/ 84 w 104"/>
                <a:gd name="T109" fmla="*/ 15 h 73"/>
                <a:gd name="T110" fmla="*/ 84 w 104"/>
                <a:gd name="T111" fmla="*/ 12 h 73"/>
                <a:gd name="T112" fmla="*/ 84 w 104"/>
                <a:gd name="T113" fmla="*/ 11 h 73"/>
                <a:gd name="T114" fmla="*/ 83 w 104"/>
                <a:gd name="T115" fmla="*/ 8 h 73"/>
                <a:gd name="T116" fmla="*/ 74 w 104"/>
                <a:gd name="T117" fmla="*/ 5 h 73"/>
                <a:gd name="T118" fmla="*/ 70 w 104"/>
                <a:gd name="T119" fmla="*/ 6 h 73"/>
                <a:gd name="T120" fmla="*/ 62 w 104"/>
                <a:gd name="T121" fmla="*/ 2 h 73"/>
                <a:gd name="T122" fmla="*/ 55 w 104"/>
                <a:gd name="T12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73">
                  <a:moveTo>
                    <a:pt x="55" y="0"/>
                  </a:moveTo>
                  <a:cubicBezTo>
                    <a:pt x="55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2"/>
                    <a:pt x="51" y="3"/>
                  </a:cubicBezTo>
                  <a:cubicBezTo>
                    <a:pt x="51" y="4"/>
                    <a:pt x="50" y="5"/>
                    <a:pt x="48" y="5"/>
                  </a:cubicBezTo>
                  <a:cubicBezTo>
                    <a:pt x="47" y="5"/>
                    <a:pt x="46" y="5"/>
                    <a:pt x="46" y="5"/>
                  </a:cubicBezTo>
                  <a:cubicBezTo>
                    <a:pt x="45" y="5"/>
                    <a:pt x="45" y="5"/>
                    <a:pt x="44" y="5"/>
                  </a:cubicBezTo>
                  <a:cubicBezTo>
                    <a:pt x="43" y="5"/>
                    <a:pt x="41" y="5"/>
                    <a:pt x="41" y="6"/>
                  </a:cubicBezTo>
                  <a:cubicBezTo>
                    <a:pt x="40" y="7"/>
                    <a:pt x="39" y="7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8" y="13"/>
                    <a:pt x="38" y="13"/>
                  </a:cubicBezTo>
                  <a:cubicBezTo>
                    <a:pt x="38" y="14"/>
                    <a:pt x="38" y="14"/>
                    <a:pt x="38" y="15"/>
                  </a:cubicBezTo>
                  <a:cubicBezTo>
                    <a:pt x="38" y="15"/>
                    <a:pt x="38" y="15"/>
                    <a:pt x="37" y="16"/>
                  </a:cubicBezTo>
                  <a:cubicBezTo>
                    <a:pt x="37" y="16"/>
                    <a:pt x="37" y="17"/>
                    <a:pt x="36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4" y="19"/>
                    <a:pt x="32" y="19"/>
                  </a:cubicBezTo>
                  <a:cubicBezTo>
                    <a:pt x="30" y="20"/>
                    <a:pt x="27" y="23"/>
                    <a:pt x="27" y="24"/>
                  </a:cubicBezTo>
                  <a:cubicBezTo>
                    <a:pt x="27" y="24"/>
                    <a:pt x="27" y="25"/>
                    <a:pt x="27" y="25"/>
                  </a:cubicBezTo>
                  <a:cubicBezTo>
                    <a:pt x="27" y="28"/>
                    <a:pt x="26" y="30"/>
                    <a:pt x="25" y="30"/>
                  </a:cubicBezTo>
                  <a:cubicBezTo>
                    <a:pt x="23" y="30"/>
                    <a:pt x="19" y="31"/>
                    <a:pt x="18" y="32"/>
                  </a:cubicBezTo>
                  <a:cubicBezTo>
                    <a:pt x="17" y="34"/>
                    <a:pt x="15" y="35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8"/>
                    <a:pt x="4" y="40"/>
                    <a:pt x="5" y="42"/>
                  </a:cubicBezTo>
                  <a:cubicBezTo>
                    <a:pt x="5" y="42"/>
                    <a:pt x="5" y="42"/>
                    <a:pt x="6" y="42"/>
                  </a:cubicBezTo>
                  <a:cubicBezTo>
                    <a:pt x="7" y="44"/>
                    <a:pt x="8" y="48"/>
                    <a:pt x="8" y="51"/>
                  </a:cubicBezTo>
                  <a:cubicBezTo>
                    <a:pt x="7" y="53"/>
                    <a:pt x="7" y="53"/>
                    <a:pt x="6" y="54"/>
                  </a:cubicBezTo>
                  <a:cubicBezTo>
                    <a:pt x="3" y="55"/>
                    <a:pt x="0" y="58"/>
                    <a:pt x="0" y="59"/>
                  </a:cubicBezTo>
                  <a:cubicBezTo>
                    <a:pt x="0" y="59"/>
                    <a:pt x="1" y="60"/>
                    <a:pt x="1" y="60"/>
                  </a:cubicBezTo>
                  <a:cubicBezTo>
                    <a:pt x="3" y="61"/>
                    <a:pt x="4" y="63"/>
                    <a:pt x="4" y="65"/>
                  </a:cubicBezTo>
                  <a:cubicBezTo>
                    <a:pt x="4" y="65"/>
                    <a:pt x="4" y="65"/>
                    <a:pt x="4" y="66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9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8" y="69"/>
                    <a:pt x="8" y="68"/>
                  </a:cubicBezTo>
                  <a:cubicBezTo>
                    <a:pt x="8" y="68"/>
                    <a:pt x="9" y="68"/>
                    <a:pt x="9" y="67"/>
                  </a:cubicBezTo>
                  <a:cubicBezTo>
                    <a:pt x="10" y="66"/>
                    <a:pt x="12" y="64"/>
                    <a:pt x="16" y="64"/>
                  </a:cubicBezTo>
                  <a:cubicBezTo>
                    <a:pt x="28" y="64"/>
                    <a:pt x="34" y="65"/>
                    <a:pt x="36" y="67"/>
                  </a:cubicBezTo>
                  <a:cubicBezTo>
                    <a:pt x="37" y="67"/>
                    <a:pt x="38" y="67"/>
                    <a:pt x="39" y="67"/>
                  </a:cubicBezTo>
                  <a:cubicBezTo>
                    <a:pt x="40" y="67"/>
                    <a:pt x="40" y="67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3" y="67"/>
                    <a:pt x="45" y="67"/>
                    <a:pt x="46" y="68"/>
                  </a:cubicBezTo>
                  <a:cubicBezTo>
                    <a:pt x="48" y="69"/>
                    <a:pt x="51" y="70"/>
                    <a:pt x="52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69"/>
                    <a:pt x="53" y="68"/>
                    <a:pt x="54" y="68"/>
                  </a:cubicBezTo>
                  <a:cubicBezTo>
                    <a:pt x="54" y="68"/>
                    <a:pt x="55" y="69"/>
                    <a:pt x="56" y="69"/>
                  </a:cubicBezTo>
                  <a:cubicBezTo>
                    <a:pt x="57" y="70"/>
                    <a:pt x="59" y="70"/>
                    <a:pt x="60" y="70"/>
                  </a:cubicBezTo>
                  <a:cubicBezTo>
                    <a:pt x="61" y="69"/>
                    <a:pt x="61" y="69"/>
                    <a:pt x="62" y="69"/>
                  </a:cubicBezTo>
                  <a:cubicBezTo>
                    <a:pt x="63" y="69"/>
                    <a:pt x="65" y="70"/>
                    <a:pt x="66" y="71"/>
                  </a:cubicBezTo>
                  <a:cubicBezTo>
                    <a:pt x="66" y="71"/>
                    <a:pt x="67" y="72"/>
                    <a:pt x="67" y="72"/>
                  </a:cubicBezTo>
                  <a:cubicBezTo>
                    <a:pt x="69" y="71"/>
                    <a:pt x="71" y="71"/>
                    <a:pt x="72" y="71"/>
                  </a:cubicBezTo>
                  <a:cubicBezTo>
                    <a:pt x="74" y="71"/>
                    <a:pt x="77" y="71"/>
                    <a:pt x="79" y="73"/>
                  </a:cubicBezTo>
                  <a:cubicBezTo>
                    <a:pt x="79" y="72"/>
                    <a:pt x="79" y="71"/>
                    <a:pt x="79" y="70"/>
                  </a:cubicBezTo>
                  <a:cubicBezTo>
                    <a:pt x="79" y="68"/>
                    <a:pt x="84" y="63"/>
                    <a:pt x="86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1"/>
                  </a:cubicBezTo>
                  <a:cubicBezTo>
                    <a:pt x="87" y="61"/>
                    <a:pt x="87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1"/>
                    <a:pt x="90" y="61"/>
                    <a:pt x="91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2" y="61"/>
                    <a:pt x="92" y="61"/>
                  </a:cubicBezTo>
                  <a:cubicBezTo>
                    <a:pt x="92" y="61"/>
                    <a:pt x="92" y="61"/>
                    <a:pt x="93" y="61"/>
                  </a:cubicBezTo>
                  <a:cubicBezTo>
                    <a:pt x="93" y="61"/>
                    <a:pt x="93" y="61"/>
                    <a:pt x="93" y="61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2" y="60"/>
                    <a:pt x="92" y="59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8"/>
                    <a:pt x="92" y="57"/>
                    <a:pt x="92" y="57"/>
                  </a:cubicBezTo>
                  <a:cubicBezTo>
                    <a:pt x="91" y="55"/>
                    <a:pt x="91" y="53"/>
                    <a:pt x="90" y="52"/>
                  </a:cubicBezTo>
                  <a:cubicBezTo>
                    <a:pt x="89" y="49"/>
                    <a:pt x="89" y="47"/>
                    <a:pt x="90" y="45"/>
                  </a:cubicBezTo>
                  <a:cubicBezTo>
                    <a:pt x="90" y="45"/>
                    <a:pt x="91" y="44"/>
                    <a:pt x="92" y="44"/>
                  </a:cubicBezTo>
                  <a:cubicBezTo>
                    <a:pt x="93" y="44"/>
                    <a:pt x="94" y="45"/>
                    <a:pt x="95" y="45"/>
                  </a:cubicBezTo>
                  <a:cubicBezTo>
                    <a:pt x="96" y="46"/>
                    <a:pt x="98" y="46"/>
                    <a:pt x="98" y="46"/>
                  </a:cubicBezTo>
                  <a:cubicBezTo>
                    <a:pt x="103" y="44"/>
                    <a:pt x="104" y="42"/>
                    <a:pt x="104" y="42"/>
                  </a:cubicBezTo>
                  <a:cubicBezTo>
                    <a:pt x="103" y="40"/>
                    <a:pt x="100" y="38"/>
                    <a:pt x="98" y="37"/>
                  </a:cubicBezTo>
                  <a:cubicBezTo>
                    <a:pt x="97" y="37"/>
                    <a:pt x="96" y="36"/>
                    <a:pt x="95" y="34"/>
                  </a:cubicBezTo>
                  <a:cubicBezTo>
                    <a:pt x="94" y="33"/>
                    <a:pt x="93" y="31"/>
                    <a:pt x="91" y="31"/>
                  </a:cubicBezTo>
                  <a:cubicBezTo>
                    <a:pt x="89" y="30"/>
                    <a:pt x="89" y="28"/>
                    <a:pt x="88" y="27"/>
                  </a:cubicBezTo>
                  <a:cubicBezTo>
                    <a:pt x="87" y="25"/>
                    <a:pt x="87" y="24"/>
                    <a:pt x="86" y="24"/>
                  </a:cubicBezTo>
                  <a:cubicBezTo>
                    <a:pt x="84" y="22"/>
                    <a:pt x="84" y="20"/>
                    <a:pt x="84" y="17"/>
                  </a:cubicBezTo>
                  <a:cubicBezTo>
                    <a:pt x="84" y="17"/>
                    <a:pt x="84" y="16"/>
                    <a:pt x="84" y="15"/>
                  </a:cubicBezTo>
                  <a:cubicBezTo>
                    <a:pt x="84" y="14"/>
                    <a:pt x="84" y="13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1"/>
                    <a:pt x="84" y="11"/>
                  </a:cubicBezTo>
                  <a:cubicBezTo>
                    <a:pt x="84" y="10"/>
                    <a:pt x="84" y="8"/>
                    <a:pt x="84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2" y="7"/>
                    <a:pt x="78" y="5"/>
                    <a:pt x="75" y="5"/>
                  </a:cubicBezTo>
                  <a:cubicBezTo>
                    <a:pt x="75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2" y="6"/>
                    <a:pt x="71" y="6"/>
                    <a:pt x="70" y="6"/>
                  </a:cubicBezTo>
                  <a:cubicBezTo>
                    <a:pt x="69" y="6"/>
                    <a:pt x="68" y="6"/>
                    <a:pt x="67" y="5"/>
                  </a:cubicBezTo>
                  <a:cubicBezTo>
                    <a:pt x="66" y="2"/>
                    <a:pt x="64" y="2"/>
                    <a:pt x="62" y="2"/>
                  </a:cubicBezTo>
                  <a:cubicBezTo>
                    <a:pt x="62" y="2"/>
                    <a:pt x="61" y="3"/>
                    <a:pt x="60" y="3"/>
                  </a:cubicBezTo>
                  <a:cubicBezTo>
                    <a:pt x="58" y="3"/>
                    <a:pt x="57" y="1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6" name="Freeform 236"/>
            <p:cNvSpPr>
              <a:spLocks/>
            </p:cNvSpPr>
            <p:nvPr/>
          </p:nvSpPr>
          <p:spPr bwMode="auto">
            <a:xfrm>
              <a:off x="12915900" y="4911725"/>
              <a:ext cx="271463" cy="166688"/>
            </a:xfrm>
            <a:custGeom>
              <a:avLst/>
              <a:gdLst>
                <a:gd name="T0" fmla="*/ 46 w 51"/>
                <a:gd name="T1" fmla="*/ 11 h 32"/>
                <a:gd name="T2" fmla="*/ 48 w 51"/>
                <a:gd name="T3" fmla="*/ 8 h 32"/>
                <a:gd name="T4" fmla="*/ 50 w 51"/>
                <a:gd name="T5" fmla="*/ 5 h 32"/>
                <a:gd name="T6" fmla="*/ 51 w 51"/>
                <a:gd name="T7" fmla="*/ 4 h 32"/>
                <a:gd name="T8" fmla="*/ 51 w 51"/>
                <a:gd name="T9" fmla="*/ 4 h 32"/>
                <a:gd name="T10" fmla="*/ 51 w 51"/>
                <a:gd name="T11" fmla="*/ 4 h 32"/>
                <a:gd name="T12" fmla="*/ 51 w 51"/>
                <a:gd name="T13" fmla="*/ 3 h 32"/>
                <a:gd name="T14" fmla="*/ 51 w 51"/>
                <a:gd name="T15" fmla="*/ 3 h 32"/>
                <a:gd name="T16" fmla="*/ 51 w 51"/>
                <a:gd name="T17" fmla="*/ 2 h 32"/>
                <a:gd name="T18" fmla="*/ 51 w 51"/>
                <a:gd name="T19" fmla="*/ 2 h 32"/>
                <a:gd name="T20" fmla="*/ 49 w 51"/>
                <a:gd name="T21" fmla="*/ 3 h 32"/>
                <a:gd name="T22" fmla="*/ 39 w 51"/>
                <a:gd name="T23" fmla="*/ 2 h 32"/>
                <a:gd name="T24" fmla="*/ 28 w 51"/>
                <a:gd name="T25" fmla="*/ 1 h 32"/>
                <a:gd name="T26" fmla="*/ 21 w 51"/>
                <a:gd name="T27" fmla="*/ 2 h 32"/>
                <a:gd name="T28" fmla="*/ 7 w 51"/>
                <a:gd name="T29" fmla="*/ 5 h 32"/>
                <a:gd name="T30" fmla="*/ 3 w 51"/>
                <a:gd name="T31" fmla="*/ 7 h 32"/>
                <a:gd name="T32" fmla="*/ 0 w 51"/>
                <a:gd name="T33" fmla="*/ 9 h 32"/>
                <a:gd name="T34" fmla="*/ 1 w 51"/>
                <a:gd name="T35" fmla="*/ 10 h 32"/>
                <a:gd name="T36" fmla="*/ 2 w 51"/>
                <a:gd name="T37" fmla="*/ 14 h 32"/>
                <a:gd name="T38" fmla="*/ 3 w 51"/>
                <a:gd name="T39" fmla="*/ 17 h 32"/>
                <a:gd name="T40" fmla="*/ 9 w 51"/>
                <a:gd name="T41" fmla="*/ 20 h 32"/>
                <a:gd name="T42" fmla="*/ 14 w 51"/>
                <a:gd name="T43" fmla="*/ 22 h 32"/>
                <a:gd name="T44" fmla="*/ 13 w 51"/>
                <a:gd name="T45" fmla="*/ 25 h 32"/>
                <a:gd name="T46" fmla="*/ 14 w 51"/>
                <a:gd name="T47" fmla="*/ 25 h 32"/>
                <a:gd name="T48" fmla="*/ 14 w 51"/>
                <a:gd name="T49" fmla="*/ 25 h 32"/>
                <a:gd name="T50" fmla="*/ 16 w 51"/>
                <a:gd name="T51" fmla="*/ 25 h 32"/>
                <a:gd name="T52" fmla="*/ 17 w 51"/>
                <a:gd name="T53" fmla="*/ 25 h 32"/>
                <a:gd name="T54" fmla="*/ 18 w 51"/>
                <a:gd name="T55" fmla="*/ 25 h 32"/>
                <a:gd name="T56" fmla="*/ 19 w 51"/>
                <a:gd name="T57" fmla="*/ 25 h 32"/>
                <a:gd name="T58" fmla="*/ 20 w 51"/>
                <a:gd name="T59" fmla="*/ 24 h 32"/>
                <a:gd name="T60" fmla="*/ 24 w 51"/>
                <a:gd name="T61" fmla="*/ 25 h 32"/>
                <a:gd name="T62" fmla="*/ 24 w 51"/>
                <a:gd name="T63" fmla="*/ 25 h 32"/>
                <a:gd name="T64" fmla="*/ 33 w 51"/>
                <a:gd name="T65" fmla="*/ 31 h 32"/>
                <a:gd name="T66" fmla="*/ 34 w 51"/>
                <a:gd name="T67" fmla="*/ 32 h 32"/>
                <a:gd name="T68" fmla="*/ 36 w 51"/>
                <a:gd name="T69" fmla="*/ 31 h 32"/>
                <a:gd name="T70" fmla="*/ 38 w 51"/>
                <a:gd name="T71" fmla="*/ 31 h 32"/>
                <a:gd name="T72" fmla="*/ 39 w 51"/>
                <a:gd name="T73" fmla="*/ 32 h 32"/>
                <a:gd name="T74" fmla="*/ 40 w 51"/>
                <a:gd name="T75" fmla="*/ 32 h 32"/>
                <a:gd name="T76" fmla="*/ 41 w 51"/>
                <a:gd name="T77" fmla="*/ 32 h 32"/>
                <a:gd name="T78" fmla="*/ 43 w 51"/>
                <a:gd name="T79" fmla="*/ 32 h 32"/>
                <a:gd name="T80" fmla="*/ 43 w 51"/>
                <a:gd name="T81" fmla="*/ 32 h 32"/>
                <a:gd name="T82" fmla="*/ 44 w 51"/>
                <a:gd name="T83" fmla="*/ 32 h 32"/>
                <a:gd name="T84" fmla="*/ 44 w 51"/>
                <a:gd name="T85" fmla="*/ 32 h 32"/>
                <a:gd name="T86" fmla="*/ 44 w 51"/>
                <a:gd name="T87" fmla="*/ 32 h 32"/>
                <a:gd name="T88" fmla="*/ 44 w 51"/>
                <a:gd name="T89" fmla="*/ 31 h 32"/>
                <a:gd name="T90" fmla="*/ 44 w 51"/>
                <a:gd name="T91" fmla="*/ 30 h 32"/>
                <a:gd name="T92" fmla="*/ 45 w 51"/>
                <a:gd name="T93" fmla="*/ 29 h 32"/>
                <a:gd name="T94" fmla="*/ 47 w 51"/>
                <a:gd name="T95" fmla="*/ 28 h 32"/>
                <a:gd name="T96" fmla="*/ 48 w 51"/>
                <a:gd name="T97" fmla="*/ 28 h 32"/>
                <a:gd name="T98" fmla="*/ 48 w 51"/>
                <a:gd name="T99" fmla="*/ 27 h 32"/>
                <a:gd name="T100" fmla="*/ 48 w 51"/>
                <a:gd name="T101" fmla="*/ 26 h 32"/>
                <a:gd name="T102" fmla="*/ 45 w 51"/>
                <a:gd name="T103" fmla="*/ 20 h 32"/>
                <a:gd name="T104" fmla="*/ 45 w 51"/>
                <a:gd name="T105" fmla="*/ 17 h 32"/>
                <a:gd name="T106" fmla="*/ 45 w 51"/>
                <a:gd name="T107" fmla="*/ 16 h 32"/>
                <a:gd name="T108" fmla="*/ 45 w 51"/>
                <a:gd name="T109" fmla="*/ 14 h 32"/>
                <a:gd name="T110" fmla="*/ 46 w 51"/>
                <a:gd name="T1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" h="32">
                  <a:moveTo>
                    <a:pt x="46" y="11"/>
                  </a:moveTo>
                  <a:cubicBezTo>
                    <a:pt x="47" y="10"/>
                    <a:pt x="48" y="9"/>
                    <a:pt x="48" y="8"/>
                  </a:cubicBezTo>
                  <a:cubicBezTo>
                    <a:pt x="49" y="7"/>
                    <a:pt x="50" y="6"/>
                    <a:pt x="50" y="5"/>
                  </a:cubicBezTo>
                  <a:cubicBezTo>
                    <a:pt x="51" y="5"/>
                    <a:pt x="51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2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3"/>
                    <a:pt x="49" y="3"/>
                  </a:cubicBezTo>
                  <a:cubicBezTo>
                    <a:pt x="47" y="3"/>
                    <a:pt x="43" y="3"/>
                    <a:pt x="39" y="2"/>
                  </a:cubicBezTo>
                  <a:cubicBezTo>
                    <a:pt x="35" y="1"/>
                    <a:pt x="31" y="0"/>
                    <a:pt x="28" y="1"/>
                  </a:cubicBezTo>
                  <a:cubicBezTo>
                    <a:pt x="26" y="1"/>
                    <a:pt x="24" y="1"/>
                    <a:pt x="21" y="2"/>
                  </a:cubicBezTo>
                  <a:cubicBezTo>
                    <a:pt x="16" y="2"/>
                    <a:pt x="9" y="3"/>
                    <a:pt x="7" y="5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2" y="8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3" y="11"/>
                    <a:pt x="2" y="13"/>
                    <a:pt x="2" y="14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5" y="20"/>
                    <a:pt x="6" y="21"/>
                    <a:pt x="9" y="20"/>
                  </a:cubicBezTo>
                  <a:cubicBezTo>
                    <a:pt x="11" y="20"/>
                    <a:pt x="13" y="21"/>
                    <a:pt x="14" y="22"/>
                  </a:cubicBezTo>
                  <a:cubicBezTo>
                    <a:pt x="14" y="23"/>
                    <a:pt x="14" y="24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3" y="24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9" y="29"/>
                    <a:pt x="31" y="30"/>
                    <a:pt x="33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1"/>
                    <a:pt x="38" y="31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2"/>
                    <a:pt x="42" y="32"/>
                    <a:pt x="43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30"/>
                    <a:pt x="45" y="30"/>
                    <a:pt x="45" y="29"/>
                  </a:cubicBezTo>
                  <a:cubicBezTo>
                    <a:pt x="46" y="29"/>
                    <a:pt x="46" y="29"/>
                    <a:pt x="47" y="28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3"/>
                    <a:pt x="45" y="20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4" y="15"/>
                    <a:pt x="44" y="14"/>
                    <a:pt x="45" y="14"/>
                  </a:cubicBezTo>
                  <a:cubicBezTo>
                    <a:pt x="45" y="12"/>
                    <a:pt x="45" y="12"/>
                    <a:pt x="4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7" name="Freeform 237"/>
            <p:cNvSpPr>
              <a:spLocks/>
            </p:cNvSpPr>
            <p:nvPr/>
          </p:nvSpPr>
          <p:spPr bwMode="auto">
            <a:xfrm>
              <a:off x="12782550" y="3900488"/>
              <a:ext cx="617538" cy="968375"/>
            </a:xfrm>
            <a:custGeom>
              <a:avLst/>
              <a:gdLst>
                <a:gd name="T0" fmla="*/ 91 w 116"/>
                <a:gd name="T1" fmla="*/ 9 h 185"/>
                <a:gd name="T2" fmla="*/ 76 w 116"/>
                <a:gd name="T3" fmla="*/ 0 h 185"/>
                <a:gd name="T4" fmla="*/ 65 w 116"/>
                <a:gd name="T5" fmla="*/ 3 h 185"/>
                <a:gd name="T6" fmla="*/ 54 w 116"/>
                <a:gd name="T7" fmla="*/ 11 h 185"/>
                <a:gd name="T8" fmla="*/ 50 w 116"/>
                <a:gd name="T9" fmla="*/ 22 h 185"/>
                <a:gd name="T10" fmla="*/ 46 w 116"/>
                <a:gd name="T11" fmla="*/ 28 h 185"/>
                <a:gd name="T12" fmla="*/ 41 w 116"/>
                <a:gd name="T13" fmla="*/ 28 h 185"/>
                <a:gd name="T14" fmla="*/ 40 w 116"/>
                <a:gd name="T15" fmla="*/ 26 h 185"/>
                <a:gd name="T16" fmla="*/ 32 w 116"/>
                <a:gd name="T17" fmla="*/ 25 h 185"/>
                <a:gd name="T18" fmla="*/ 18 w 116"/>
                <a:gd name="T19" fmla="*/ 25 h 185"/>
                <a:gd name="T20" fmla="*/ 4 w 116"/>
                <a:gd name="T21" fmla="*/ 16 h 185"/>
                <a:gd name="T22" fmla="*/ 2 w 116"/>
                <a:gd name="T23" fmla="*/ 18 h 185"/>
                <a:gd name="T24" fmla="*/ 0 w 116"/>
                <a:gd name="T25" fmla="*/ 20 h 185"/>
                <a:gd name="T26" fmla="*/ 11 w 116"/>
                <a:gd name="T27" fmla="*/ 29 h 185"/>
                <a:gd name="T28" fmla="*/ 28 w 116"/>
                <a:gd name="T29" fmla="*/ 42 h 185"/>
                <a:gd name="T30" fmla="*/ 31 w 116"/>
                <a:gd name="T31" fmla="*/ 59 h 185"/>
                <a:gd name="T32" fmla="*/ 30 w 116"/>
                <a:gd name="T33" fmla="*/ 71 h 185"/>
                <a:gd name="T34" fmla="*/ 33 w 116"/>
                <a:gd name="T35" fmla="*/ 77 h 185"/>
                <a:gd name="T36" fmla="*/ 34 w 116"/>
                <a:gd name="T37" fmla="*/ 80 h 185"/>
                <a:gd name="T38" fmla="*/ 41 w 116"/>
                <a:gd name="T39" fmla="*/ 83 h 185"/>
                <a:gd name="T40" fmla="*/ 47 w 116"/>
                <a:gd name="T41" fmla="*/ 94 h 185"/>
                <a:gd name="T42" fmla="*/ 44 w 116"/>
                <a:gd name="T43" fmla="*/ 99 h 185"/>
                <a:gd name="T44" fmla="*/ 24 w 116"/>
                <a:gd name="T45" fmla="*/ 117 h 185"/>
                <a:gd name="T46" fmla="*/ 14 w 116"/>
                <a:gd name="T47" fmla="*/ 128 h 185"/>
                <a:gd name="T48" fmla="*/ 2 w 116"/>
                <a:gd name="T49" fmla="*/ 137 h 185"/>
                <a:gd name="T50" fmla="*/ 4 w 116"/>
                <a:gd name="T51" fmla="*/ 148 h 185"/>
                <a:gd name="T52" fmla="*/ 6 w 116"/>
                <a:gd name="T53" fmla="*/ 164 h 185"/>
                <a:gd name="T54" fmla="*/ 12 w 116"/>
                <a:gd name="T55" fmla="*/ 178 h 185"/>
                <a:gd name="T56" fmla="*/ 19 w 116"/>
                <a:gd name="T57" fmla="*/ 182 h 185"/>
                <a:gd name="T58" fmla="*/ 31 w 116"/>
                <a:gd name="T59" fmla="*/ 185 h 185"/>
                <a:gd name="T60" fmla="*/ 76 w 116"/>
                <a:gd name="T61" fmla="*/ 175 h 185"/>
                <a:gd name="T62" fmla="*/ 98 w 116"/>
                <a:gd name="T63" fmla="*/ 155 h 185"/>
                <a:gd name="T64" fmla="*/ 112 w 116"/>
                <a:gd name="T65" fmla="*/ 131 h 185"/>
                <a:gd name="T66" fmla="*/ 101 w 116"/>
                <a:gd name="T67" fmla="*/ 116 h 185"/>
                <a:gd name="T68" fmla="*/ 99 w 116"/>
                <a:gd name="T69" fmla="*/ 108 h 185"/>
                <a:gd name="T70" fmla="*/ 100 w 116"/>
                <a:gd name="T71" fmla="*/ 102 h 185"/>
                <a:gd name="T72" fmla="*/ 96 w 116"/>
                <a:gd name="T73" fmla="*/ 95 h 185"/>
                <a:gd name="T74" fmla="*/ 96 w 116"/>
                <a:gd name="T75" fmla="*/ 85 h 185"/>
                <a:gd name="T76" fmla="*/ 101 w 116"/>
                <a:gd name="T77" fmla="*/ 83 h 185"/>
                <a:gd name="T78" fmla="*/ 89 w 116"/>
                <a:gd name="T79" fmla="*/ 63 h 185"/>
                <a:gd name="T80" fmla="*/ 89 w 116"/>
                <a:gd name="T81" fmla="*/ 59 h 185"/>
                <a:gd name="T82" fmla="*/ 91 w 116"/>
                <a:gd name="T83" fmla="*/ 40 h 185"/>
                <a:gd name="T84" fmla="*/ 83 w 116"/>
                <a:gd name="T85" fmla="*/ 33 h 185"/>
                <a:gd name="T86" fmla="*/ 84 w 116"/>
                <a:gd name="T87" fmla="*/ 21 h 185"/>
                <a:gd name="T88" fmla="*/ 88 w 116"/>
                <a:gd name="T89" fmla="*/ 19 h 185"/>
                <a:gd name="T90" fmla="*/ 91 w 116"/>
                <a:gd name="T91" fmla="*/ 1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85">
                  <a:moveTo>
                    <a:pt x="91" y="15"/>
                  </a:moveTo>
                  <a:cubicBezTo>
                    <a:pt x="91" y="14"/>
                    <a:pt x="91" y="13"/>
                    <a:pt x="91" y="13"/>
                  </a:cubicBezTo>
                  <a:cubicBezTo>
                    <a:pt x="91" y="11"/>
                    <a:pt x="91" y="10"/>
                    <a:pt x="91" y="9"/>
                  </a:cubicBezTo>
                  <a:cubicBezTo>
                    <a:pt x="91" y="8"/>
                    <a:pt x="88" y="7"/>
                    <a:pt x="86" y="6"/>
                  </a:cubicBezTo>
                  <a:cubicBezTo>
                    <a:pt x="83" y="5"/>
                    <a:pt x="80" y="3"/>
                    <a:pt x="79" y="1"/>
                  </a:cubicBezTo>
                  <a:cubicBezTo>
                    <a:pt x="78" y="0"/>
                    <a:pt x="77" y="0"/>
                    <a:pt x="76" y="0"/>
                  </a:cubicBezTo>
                  <a:cubicBezTo>
                    <a:pt x="74" y="0"/>
                    <a:pt x="72" y="0"/>
                    <a:pt x="72" y="1"/>
                  </a:cubicBezTo>
                  <a:cubicBezTo>
                    <a:pt x="71" y="3"/>
                    <a:pt x="69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61" y="6"/>
                    <a:pt x="59" y="7"/>
                    <a:pt x="57" y="8"/>
                  </a:cubicBezTo>
                  <a:cubicBezTo>
                    <a:pt x="55" y="9"/>
                    <a:pt x="54" y="10"/>
                    <a:pt x="54" y="11"/>
                  </a:cubicBezTo>
                  <a:cubicBezTo>
                    <a:pt x="54" y="12"/>
                    <a:pt x="54" y="13"/>
                    <a:pt x="54" y="14"/>
                  </a:cubicBezTo>
                  <a:cubicBezTo>
                    <a:pt x="55" y="17"/>
                    <a:pt x="55" y="19"/>
                    <a:pt x="54" y="21"/>
                  </a:cubicBezTo>
                  <a:cubicBezTo>
                    <a:pt x="53" y="21"/>
                    <a:pt x="52" y="22"/>
                    <a:pt x="50" y="22"/>
                  </a:cubicBezTo>
                  <a:cubicBezTo>
                    <a:pt x="50" y="22"/>
                    <a:pt x="50" y="22"/>
                    <a:pt x="49" y="22"/>
                  </a:cubicBezTo>
                  <a:cubicBezTo>
                    <a:pt x="48" y="22"/>
                    <a:pt x="48" y="22"/>
                    <a:pt x="48" y="23"/>
                  </a:cubicBezTo>
                  <a:cubicBezTo>
                    <a:pt x="48" y="24"/>
                    <a:pt x="48" y="26"/>
                    <a:pt x="46" y="28"/>
                  </a:cubicBezTo>
                  <a:cubicBezTo>
                    <a:pt x="46" y="28"/>
                    <a:pt x="45" y="29"/>
                    <a:pt x="44" y="29"/>
                  </a:cubicBezTo>
                  <a:cubicBezTo>
                    <a:pt x="44" y="29"/>
                    <a:pt x="43" y="29"/>
                    <a:pt x="43" y="29"/>
                  </a:cubicBezTo>
                  <a:cubicBezTo>
                    <a:pt x="42" y="29"/>
                    <a:pt x="42" y="28"/>
                    <a:pt x="41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8" y="27"/>
                    <a:pt x="36" y="26"/>
                    <a:pt x="34" y="26"/>
                  </a:cubicBezTo>
                  <a:cubicBezTo>
                    <a:pt x="34" y="25"/>
                    <a:pt x="33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7"/>
                    <a:pt x="30" y="27"/>
                    <a:pt x="28" y="27"/>
                  </a:cubicBezTo>
                  <a:cubicBezTo>
                    <a:pt x="26" y="27"/>
                    <a:pt x="24" y="27"/>
                    <a:pt x="22" y="26"/>
                  </a:cubicBezTo>
                  <a:cubicBezTo>
                    <a:pt x="20" y="26"/>
                    <a:pt x="19" y="26"/>
                    <a:pt x="18" y="25"/>
                  </a:cubicBezTo>
                  <a:cubicBezTo>
                    <a:pt x="15" y="25"/>
                    <a:pt x="13" y="22"/>
                    <a:pt x="11" y="20"/>
                  </a:cubicBezTo>
                  <a:cubicBezTo>
                    <a:pt x="9" y="18"/>
                    <a:pt x="8" y="16"/>
                    <a:pt x="6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1" y="18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3"/>
                    <a:pt x="4" y="23"/>
                  </a:cubicBezTo>
                  <a:cubicBezTo>
                    <a:pt x="6" y="25"/>
                    <a:pt x="8" y="27"/>
                    <a:pt x="11" y="29"/>
                  </a:cubicBezTo>
                  <a:cubicBezTo>
                    <a:pt x="13" y="29"/>
                    <a:pt x="14" y="30"/>
                    <a:pt x="16" y="31"/>
                  </a:cubicBezTo>
                  <a:cubicBezTo>
                    <a:pt x="22" y="33"/>
                    <a:pt x="28" y="36"/>
                    <a:pt x="28" y="39"/>
                  </a:cubicBezTo>
                  <a:cubicBezTo>
                    <a:pt x="28" y="40"/>
                    <a:pt x="28" y="41"/>
                    <a:pt x="28" y="42"/>
                  </a:cubicBezTo>
                  <a:cubicBezTo>
                    <a:pt x="27" y="45"/>
                    <a:pt x="26" y="48"/>
                    <a:pt x="28" y="49"/>
                  </a:cubicBezTo>
                  <a:cubicBezTo>
                    <a:pt x="30" y="50"/>
                    <a:pt x="30" y="53"/>
                    <a:pt x="30" y="55"/>
                  </a:cubicBezTo>
                  <a:cubicBezTo>
                    <a:pt x="30" y="57"/>
                    <a:pt x="29" y="59"/>
                    <a:pt x="31" y="59"/>
                  </a:cubicBezTo>
                  <a:cubicBezTo>
                    <a:pt x="33" y="61"/>
                    <a:pt x="34" y="64"/>
                    <a:pt x="33" y="67"/>
                  </a:cubicBezTo>
                  <a:cubicBezTo>
                    <a:pt x="32" y="69"/>
                    <a:pt x="31" y="71"/>
                    <a:pt x="30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72"/>
                    <a:pt x="31" y="74"/>
                    <a:pt x="32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ubicBezTo>
                    <a:pt x="34" y="77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7" y="81"/>
                    <a:pt x="39" y="82"/>
                    <a:pt x="41" y="83"/>
                  </a:cubicBezTo>
                  <a:cubicBezTo>
                    <a:pt x="41" y="83"/>
                    <a:pt x="42" y="84"/>
                    <a:pt x="43" y="84"/>
                  </a:cubicBezTo>
                  <a:cubicBezTo>
                    <a:pt x="47" y="86"/>
                    <a:pt x="47" y="89"/>
                    <a:pt x="47" y="92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6"/>
                    <a:pt x="48" y="98"/>
                    <a:pt x="47" y="99"/>
                  </a:cubicBezTo>
                  <a:cubicBezTo>
                    <a:pt x="46" y="99"/>
                    <a:pt x="45" y="99"/>
                    <a:pt x="44" y="99"/>
                  </a:cubicBezTo>
                  <a:cubicBezTo>
                    <a:pt x="42" y="97"/>
                    <a:pt x="40" y="99"/>
                    <a:pt x="39" y="103"/>
                  </a:cubicBezTo>
                  <a:cubicBezTo>
                    <a:pt x="38" y="108"/>
                    <a:pt x="31" y="115"/>
                    <a:pt x="27" y="115"/>
                  </a:cubicBezTo>
                  <a:cubicBezTo>
                    <a:pt x="25" y="115"/>
                    <a:pt x="25" y="116"/>
                    <a:pt x="24" y="117"/>
                  </a:cubicBezTo>
                  <a:cubicBezTo>
                    <a:pt x="23" y="118"/>
                    <a:pt x="22" y="120"/>
                    <a:pt x="20" y="120"/>
                  </a:cubicBezTo>
                  <a:cubicBezTo>
                    <a:pt x="18" y="121"/>
                    <a:pt x="15" y="122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2" y="130"/>
                    <a:pt x="9" y="130"/>
                    <a:pt x="6" y="130"/>
                  </a:cubicBezTo>
                  <a:cubicBezTo>
                    <a:pt x="5" y="130"/>
                    <a:pt x="5" y="131"/>
                    <a:pt x="4" y="133"/>
                  </a:cubicBezTo>
                  <a:cubicBezTo>
                    <a:pt x="4" y="135"/>
                    <a:pt x="3" y="136"/>
                    <a:pt x="2" y="137"/>
                  </a:cubicBezTo>
                  <a:cubicBezTo>
                    <a:pt x="1" y="138"/>
                    <a:pt x="1" y="138"/>
                    <a:pt x="1" y="139"/>
                  </a:cubicBezTo>
                  <a:cubicBezTo>
                    <a:pt x="0" y="139"/>
                    <a:pt x="1" y="141"/>
                    <a:pt x="2" y="142"/>
                  </a:cubicBezTo>
                  <a:cubicBezTo>
                    <a:pt x="4" y="144"/>
                    <a:pt x="4" y="146"/>
                    <a:pt x="4" y="148"/>
                  </a:cubicBezTo>
                  <a:cubicBezTo>
                    <a:pt x="4" y="149"/>
                    <a:pt x="3" y="150"/>
                    <a:pt x="4" y="150"/>
                  </a:cubicBezTo>
                  <a:cubicBezTo>
                    <a:pt x="4" y="151"/>
                    <a:pt x="4" y="151"/>
                    <a:pt x="4" y="152"/>
                  </a:cubicBezTo>
                  <a:cubicBezTo>
                    <a:pt x="6" y="154"/>
                    <a:pt x="8" y="159"/>
                    <a:pt x="6" y="164"/>
                  </a:cubicBezTo>
                  <a:cubicBezTo>
                    <a:pt x="3" y="170"/>
                    <a:pt x="2" y="173"/>
                    <a:pt x="2" y="174"/>
                  </a:cubicBezTo>
                  <a:cubicBezTo>
                    <a:pt x="3" y="174"/>
                    <a:pt x="5" y="175"/>
                    <a:pt x="7" y="176"/>
                  </a:cubicBezTo>
                  <a:cubicBezTo>
                    <a:pt x="9" y="177"/>
                    <a:pt x="11" y="178"/>
                    <a:pt x="12" y="178"/>
                  </a:cubicBezTo>
                  <a:cubicBezTo>
                    <a:pt x="12" y="178"/>
                    <a:pt x="12" y="178"/>
                    <a:pt x="13" y="178"/>
                  </a:cubicBezTo>
                  <a:cubicBezTo>
                    <a:pt x="14" y="178"/>
                    <a:pt x="16" y="179"/>
                    <a:pt x="16" y="181"/>
                  </a:cubicBezTo>
                  <a:cubicBezTo>
                    <a:pt x="17" y="182"/>
                    <a:pt x="18" y="182"/>
                    <a:pt x="19" y="182"/>
                  </a:cubicBezTo>
                  <a:cubicBezTo>
                    <a:pt x="19" y="182"/>
                    <a:pt x="20" y="182"/>
                    <a:pt x="20" y="182"/>
                  </a:cubicBezTo>
                  <a:cubicBezTo>
                    <a:pt x="21" y="182"/>
                    <a:pt x="22" y="182"/>
                    <a:pt x="23" y="183"/>
                  </a:cubicBezTo>
                  <a:cubicBezTo>
                    <a:pt x="24" y="184"/>
                    <a:pt x="26" y="185"/>
                    <a:pt x="31" y="185"/>
                  </a:cubicBezTo>
                  <a:cubicBezTo>
                    <a:pt x="36" y="184"/>
                    <a:pt x="43" y="182"/>
                    <a:pt x="50" y="180"/>
                  </a:cubicBezTo>
                  <a:cubicBezTo>
                    <a:pt x="56" y="178"/>
                    <a:pt x="63" y="177"/>
                    <a:pt x="66" y="177"/>
                  </a:cubicBezTo>
                  <a:cubicBezTo>
                    <a:pt x="70" y="177"/>
                    <a:pt x="73" y="176"/>
                    <a:pt x="76" y="175"/>
                  </a:cubicBezTo>
                  <a:cubicBezTo>
                    <a:pt x="78" y="173"/>
                    <a:pt x="80" y="170"/>
                    <a:pt x="81" y="169"/>
                  </a:cubicBezTo>
                  <a:cubicBezTo>
                    <a:pt x="83" y="167"/>
                    <a:pt x="86" y="165"/>
                    <a:pt x="89" y="164"/>
                  </a:cubicBezTo>
                  <a:cubicBezTo>
                    <a:pt x="93" y="161"/>
                    <a:pt x="97" y="158"/>
                    <a:pt x="98" y="155"/>
                  </a:cubicBezTo>
                  <a:cubicBezTo>
                    <a:pt x="100" y="152"/>
                    <a:pt x="104" y="149"/>
                    <a:pt x="107" y="146"/>
                  </a:cubicBezTo>
                  <a:cubicBezTo>
                    <a:pt x="111" y="144"/>
                    <a:pt x="114" y="142"/>
                    <a:pt x="115" y="139"/>
                  </a:cubicBezTo>
                  <a:cubicBezTo>
                    <a:pt x="116" y="137"/>
                    <a:pt x="116" y="136"/>
                    <a:pt x="112" y="131"/>
                  </a:cubicBezTo>
                  <a:cubicBezTo>
                    <a:pt x="110" y="129"/>
                    <a:pt x="107" y="127"/>
                    <a:pt x="104" y="125"/>
                  </a:cubicBezTo>
                  <a:cubicBezTo>
                    <a:pt x="100" y="123"/>
                    <a:pt x="98" y="121"/>
                    <a:pt x="98" y="120"/>
                  </a:cubicBezTo>
                  <a:cubicBezTo>
                    <a:pt x="97" y="118"/>
                    <a:pt x="99" y="117"/>
                    <a:pt x="101" y="116"/>
                  </a:cubicBezTo>
                  <a:cubicBezTo>
                    <a:pt x="103" y="115"/>
                    <a:pt x="105" y="114"/>
                    <a:pt x="105" y="113"/>
                  </a:cubicBezTo>
                  <a:cubicBezTo>
                    <a:pt x="104" y="112"/>
                    <a:pt x="104" y="111"/>
                    <a:pt x="102" y="110"/>
                  </a:cubicBezTo>
                  <a:cubicBezTo>
                    <a:pt x="101" y="110"/>
                    <a:pt x="100" y="109"/>
                    <a:pt x="99" y="108"/>
                  </a:cubicBezTo>
                  <a:cubicBezTo>
                    <a:pt x="98" y="107"/>
                    <a:pt x="98" y="107"/>
                    <a:pt x="98" y="106"/>
                  </a:cubicBezTo>
                  <a:cubicBezTo>
                    <a:pt x="98" y="105"/>
                    <a:pt x="99" y="103"/>
                    <a:pt x="100" y="103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00" y="102"/>
                    <a:pt x="99" y="101"/>
                    <a:pt x="98" y="101"/>
                  </a:cubicBezTo>
                  <a:cubicBezTo>
                    <a:pt x="97" y="100"/>
                    <a:pt x="95" y="99"/>
                    <a:pt x="95" y="98"/>
                  </a:cubicBezTo>
                  <a:cubicBezTo>
                    <a:pt x="94" y="96"/>
                    <a:pt x="96" y="96"/>
                    <a:pt x="96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4"/>
                    <a:pt x="97" y="94"/>
                    <a:pt x="97" y="93"/>
                  </a:cubicBezTo>
                  <a:cubicBezTo>
                    <a:pt x="95" y="91"/>
                    <a:pt x="94" y="88"/>
                    <a:pt x="96" y="85"/>
                  </a:cubicBezTo>
                  <a:cubicBezTo>
                    <a:pt x="97" y="84"/>
                    <a:pt x="98" y="84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2"/>
                    <a:pt x="100" y="81"/>
                    <a:pt x="99" y="80"/>
                  </a:cubicBezTo>
                  <a:cubicBezTo>
                    <a:pt x="96" y="74"/>
                    <a:pt x="91" y="66"/>
                    <a:pt x="89" y="64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2"/>
                    <a:pt x="88" y="62"/>
                    <a:pt x="88" y="62"/>
                  </a:cubicBezTo>
                  <a:cubicBezTo>
                    <a:pt x="88" y="61"/>
                    <a:pt x="88" y="61"/>
                    <a:pt x="88" y="60"/>
                  </a:cubicBezTo>
                  <a:cubicBezTo>
                    <a:pt x="88" y="60"/>
                    <a:pt x="89" y="59"/>
                    <a:pt x="89" y="59"/>
                  </a:cubicBezTo>
                  <a:cubicBezTo>
                    <a:pt x="90" y="57"/>
                    <a:pt x="91" y="56"/>
                    <a:pt x="92" y="55"/>
                  </a:cubicBezTo>
                  <a:cubicBezTo>
                    <a:pt x="95" y="53"/>
                    <a:pt x="99" y="48"/>
                    <a:pt x="99" y="47"/>
                  </a:cubicBezTo>
                  <a:cubicBezTo>
                    <a:pt x="99" y="46"/>
                    <a:pt x="93" y="41"/>
                    <a:pt x="91" y="40"/>
                  </a:cubicBezTo>
                  <a:cubicBezTo>
                    <a:pt x="91" y="39"/>
                    <a:pt x="90" y="39"/>
                    <a:pt x="90" y="39"/>
                  </a:cubicBezTo>
                  <a:cubicBezTo>
                    <a:pt x="88" y="39"/>
                    <a:pt x="85" y="38"/>
                    <a:pt x="84" y="35"/>
                  </a:cubicBezTo>
                  <a:cubicBezTo>
                    <a:pt x="84" y="34"/>
                    <a:pt x="83" y="34"/>
                    <a:pt x="83" y="33"/>
                  </a:cubicBezTo>
                  <a:cubicBezTo>
                    <a:pt x="82" y="31"/>
                    <a:pt x="81" y="30"/>
                    <a:pt x="82" y="28"/>
                  </a:cubicBezTo>
                  <a:cubicBezTo>
                    <a:pt x="84" y="26"/>
                    <a:pt x="84" y="24"/>
                    <a:pt x="84" y="23"/>
                  </a:cubicBezTo>
                  <a:cubicBezTo>
                    <a:pt x="84" y="22"/>
                    <a:pt x="84" y="22"/>
                    <a:pt x="84" y="21"/>
                  </a:cubicBezTo>
                  <a:cubicBezTo>
                    <a:pt x="85" y="21"/>
                    <a:pt x="86" y="20"/>
                    <a:pt x="86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8"/>
                    <a:pt x="89" y="18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6"/>
                    <a:pt x="90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8" name="Freeform 238"/>
            <p:cNvSpPr>
              <a:spLocks/>
            </p:cNvSpPr>
            <p:nvPr/>
          </p:nvSpPr>
          <p:spPr bwMode="auto">
            <a:xfrm>
              <a:off x="10514013" y="7310438"/>
              <a:ext cx="701675" cy="763588"/>
            </a:xfrm>
            <a:custGeom>
              <a:avLst/>
              <a:gdLst>
                <a:gd name="T0" fmla="*/ 53 w 132"/>
                <a:gd name="T1" fmla="*/ 146 h 146"/>
                <a:gd name="T2" fmla="*/ 54 w 132"/>
                <a:gd name="T3" fmla="*/ 146 h 146"/>
                <a:gd name="T4" fmla="*/ 55 w 132"/>
                <a:gd name="T5" fmla="*/ 146 h 146"/>
                <a:gd name="T6" fmla="*/ 56 w 132"/>
                <a:gd name="T7" fmla="*/ 146 h 146"/>
                <a:gd name="T8" fmla="*/ 57 w 132"/>
                <a:gd name="T9" fmla="*/ 145 h 146"/>
                <a:gd name="T10" fmla="*/ 57 w 132"/>
                <a:gd name="T11" fmla="*/ 145 h 146"/>
                <a:gd name="T12" fmla="*/ 65 w 132"/>
                <a:gd name="T13" fmla="*/ 141 h 146"/>
                <a:gd name="T14" fmla="*/ 69 w 132"/>
                <a:gd name="T15" fmla="*/ 141 h 146"/>
                <a:gd name="T16" fmla="*/ 75 w 132"/>
                <a:gd name="T17" fmla="*/ 139 h 146"/>
                <a:gd name="T18" fmla="*/ 85 w 132"/>
                <a:gd name="T19" fmla="*/ 138 h 146"/>
                <a:gd name="T20" fmla="*/ 86 w 132"/>
                <a:gd name="T21" fmla="*/ 138 h 146"/>
                <a:gd name="T22" fmla="*/ 129 w 132"/>
                <a:gd name="T23" fmla="*/ 137 h 146"/>
                <a:gd name="T24" fmla="*/ 130 w 132"/>
                <a:gd name="T25" fmla="*/ 129 h 146"/>
                <a:gd name="T26" fmla="*/ 116 w 132"/>
                <a:gd name="T27" fmla="*/ 25 h 146"/>
                <a:gd name="T28" fmla="*/ 132 w 132"/>
                <a:gd name="T29" fmla="*/ 25 h 146"/>
                <a:gd name="T30" fmla="*/ 96 w 132"/>
                <a:gd name="T31" fmla="*/ 1 h 146"/>
                <a:gd name="T32" fmla="*/ 95 w 132"/>
                <a:gd name="T33" fmla="*/ 0 h 146"/>
                <a:gd name="T34" fmla="*/ 95 w 132"/>
                <a:gd name="T35" fmla="*/ 1 h 146"/>
                <a:gd name="T36" fmla="*/ 95 w 132"/>
                <a:gd name="T37" fmla="*/ 3 h 146"/>
                <a:gd name="T38" fmla="*/ 95 w 132"/>
                <a:gd name="T39" fmla="*/ 5 h 146"/>
                <a:gd name="T40" fmla="*/ 95 w 132"/>
                <a:gd name="T41" fmla="*/ 7 h 146"/>
                <a:gd name="T42" fmla="*/ 95 w 132"/>
                <a:gd name="T43" fmla="*/ 8 h 146"/>
                <a:gd name="T44" fmla="*/ 95 w 132"/>
                <a:gd name="T45" fmla="*/ 10 h 146"/>
                <a:gd name="T46" fmla="*/ 95 w 132"/>
                <a:gd name="T47" fmla="*/ 11 h 146"/>
                <a:gd name="T48" fmla="*/ 95 w 132"/>
                <a:gd name="T49" fmla="*/ 12 h 146"/>
                <a:gd name="T50" fmla="*/ 95 w 132"/>
                <a:gd name="T51" fmla="*/ 12 h 146"/>
                <a:gd name="T52" fmla="*/ 95 w 132"/>
                <a:gd name="T53" fmla="*/ 13 h 146"/>
                <a:gd name="T54" fmla="*/ 95 w 132"/>
                <a:gd name="T55" fmla="*/ 14 h 146"/>
                <a:gd name="T56" fmla="*/ 95 w 132"/>
                <a:gd name="T57" fmla="*/ 14 h 146"/>
                <a:gd name="T58" fmla="*/ 94 w 132"/>
                <a:gd name="T59" fmla="*/ 14 h 146"/>
                <a:gd name="T60" fmla="*/ 94 w 132"/>
                <a:gd name="T61" fmla="*/ 14 h 146"/>
                <a:gd name="T62" fmla="*/ 94 w 132"/>
                <a:gd name="T63" fmla="*/ 14 h 146"/>
                <a:gd name="T64" fmla="*/ 94 w 132"/>
                <a:gd name="T65" fmla="*/ 15 h 146"/>
                <a:gd name="T66" fmla="*/ 57 w 132"/>
                <a:gd name="T67" fmla="*/ 15 h 146"/>
                <a:gd name="T68" fmla="*/ 50 w 132"/>
                <a:gd name="T69" fmla="*/ 49 h 146"/>
                <a:gd name="T70" fmla="*/ 45 w 132"/>
                <a:gd name="T71" fmla="*/ 71 h 146"/>
                <a:gd name="T72" fmla="*/ 5 w 132"/>
                <a:gd name="T73" fmla="*/ 80 h 146"/>
                <a:gd name="T74" fmla="*/ 8 w 132"/>
                <a:gd name="T75" fmla="*/ 90 h 146"/>
                <a:gd name="T76" fmla="*/ 5 w 132"/>
                <a:gd name="T77" fmla="*/ 124 h 146"/>
                <a:gd name="T78" fmla="*/ 4 w 132"/>
                <a:gd name="T79" fmla="*/ 131 h 146"/>
                <a:gd name="T80" fmla="*/ 4 w 132"/>
                <a:gd name="T81" fmla="*/ 131 h 146"/>
                <a:gd name="T82" fmla="*/ 9 w 132"/>
                <a:gd name="T83" fmla="*/ 126 h 146"/>
                <a:gd name="T84" fmla="*/ 14 w 132"/>
                <a:gd name="T85" fmla="*/ 126 h 146"/>
                <a:gd name="T86" fmla="*/ 26 w 132"/>
                <a:gd name="T87" fmla="*/ 125 h 146"/>
                <a:gd name="T88" fmla="*/ 35 w 132"/>
                <a:gd name="T89" fmla="*/ 131 h 146"/>
                <a:gd name="T90" fmla="*/ 40 w 132"/>
                <a:gd name="T91" fmla="*/ 132 h 146"/>
                <a:gd name="T92" fmla="*/ 52 w 132"/>
                <a:gd name="T93" fmla="*/ 145 h 146"/>
                <a:gd name="T94" fmla="*/ 53 w 132"/>
                <a:gd name="T9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" h="146">
                  <a:moveTo>
                    <a:pt x="53" y="146"/>
                  </a:moveTo>
                  <a:cubicBezTo>
                    <a:pt x="53" y="146"/>
                    <a:pt x="53" y="146"/>
                    <a:pt x="53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6" y="146"/>
                    <a:pt x="56" y="146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56" y="146"/>
                    <a:pt x="56" y="145"/>
                    <a:pt x="56" y="145"/>
                  </a:cubicBezTo>
                  <a:cubicBezTo>
                    <a:pt x="56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7" y="138"/>
                    <a:pt x="61" y="136"/>
                    <a:pt x="65" y="141"/>
                  </a:cubicBezTo>
                  <a:cubicBezTo>
                    <a:pt x="67" y="142"/>
                    <a:pt x="68" y="142"/>
                    <a:pt x="68" y="142"/>
                  </a:cubicBezTo>
                  <a:cubicBezTo>
                    <a:pt x="69" y="142"/>
                    <a:pt x="69" y="142"/>
                    <a:pt x="69" y="141"/>
                  </a:cubicBezTo>
                  <a:cubicBezTo>
                    <a:pt x="70" y="141"/>
                    <a:pt x="70" y="140"/>
                    <a:pt x="70" y="140"/>
                  </a:cubicBezTo>
                  <a:cubicBezTo>
                    <a:pt x="71" y="139"/>
                    <a:pt x="73" y="139"/>
                    <a:pt x="75" y="139"/>
                  </a:cubicBezTo>
                  <a:cubicBezTo>
                    <a:pt x="76" y="140"/>
                    <a:pt x="77" y="140"/>
                    <a:pt x="78" y="140"/>
                  </a:cubicBezTo>
                  <a:cubicBezTo>
                    <a:pt x="81" y="140"/>
                    <a:pt x="85" y="138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8"/>
                    <a:pt x="96" y="138"/>
                    <a:pt x="107" y="138"/>
                  </a:cubicBezTo>
                  <a:cubicBezTo>
                    <a:pt x="125" y="138"/>
                    <a:pt x="129" y="138"/>
                    <a:pt x="129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6"/>
                    <a:pt x="130" y="133"/>
                    <a:pt x="130" y="129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15" y="13"/>
                    <a:pt x="100" y="3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2"/>
                    <a:pt x="95" y="2"/>
                    <a:pt x="95" y="3"/>
                  </a:cubicBezTo>
                  <a:cubicBezTo>
                    <a:pt x="95" y="3"/>
                    <a:pt x="95" y="3"/>
                    <a:pt x="95" y="4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5" y="5"/>
                    <a:pt x="95" y="6"/>
                    <a:pt x="95" y="6"/>
                  </a:cubicBezTo>
                  <a:cubicBezTo>
                    <a:pt x="95" y="6"/>
                    <a:pt x="95" y="6"/>
                    <a:pt x="95" y="7"/>
                  </a:cubicBezTo>
                  <a:cubicBezTo>
                    <a:pt x="95" y="7"/>
                    <a:pt x="95" y="7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9"/>
                    <a:pt x="95" y="9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1"/>
                    <a:pt x="95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5"/>
                    <a:pt x="93" y="15"/>
                    <a:pt x="83" y="15"/>
                  </a:cubicBezTo>
                  <a:cubicBezTo>
                    <a:pt x="74" y="15"/>
                    <a:pt x="60" y="15"/>
                    <a:pt x="57" y="1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6"/>
                    <a:pt x="54" y="47"/>
                    <a:pt x="50" y="49"/>
                  </a:cubicBezTo>
                  <a:cubicBezTo>
                    <a:pt x="48" y="50"/>
                    <a:pt x="45" y="52"/>
                    <a:pt x="45" y="52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3" y="78"/>
                    <a:pt x="5" y="80"/>
                  </a:cubicBezTo>
                  <a:cubicBezTo>
                    <a:pt x="5" y="81"/>
                    <a:pt x="6" y="81"/>
                    <a:pt x="7" y="82"/>
                  </a:cubicBezTo>
                  <a:cubicBezTo>
                    <a:pt x="8" y="84"/>
                    <a:pt x="8" y="87"/>
                    <a:pt x="8" y="90"/>
                  </a:cubicBezTo>
                  <a:cubicBezTo>
                    <a:pt x="7" y="93"/>
                    <a:pt x="6" y="97"/>
                    <a:pt x="9" y="100"/>
                  </a:cubicBezTo>
                  <a:cubicBezTo>
                    <a:pt x="13" y="106"/>
                    <a:pt x="12" y="114"/>
                    <a:pt x="5" y="124"/>
                  </a:cubicBezTo>
                  <a:cubicBezTo>
                    <a:pt x="4" y="125"/>
                    <a:pt x="4" y="128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0"/>
                    <a:pt x="5" y="130"/>
                    <a:pt x="5" y="129"/>
                  </a:cubicBezTo>
                  <a:cubicBezTo>
                    <a:pt x="6" y="128"/>
                    <a:pt x="7" y="126"/>
                    <a:pt x="9" y="126"/>
                  </a:cubicBezTo>
                  <a:cubicBezTo>
                    <a:pt x="9" y="126"/>
                    <a:pt x="9" y="126"/>
                    <a:pt x="10" y="126"/>
                  </a:cubicBezTo>
                  <a:cubicBezTo>
                    <a:pt x="11" y="126"/>
                    <a:pt x="12" y="126"/>
                    <a:pt x="14" y="126"/>
                  </a:cubicBezTo>
                  <a:cubicBezTo>
                    <a:pt x="17" y="126"/>
                    <a:pt x="19" y="126"/>
                    <a:pt x="20" y="126"/>
                  </a:cubicBezTo>
                  <a:cubicBezTo>
                    <a:pt x="20" y="126"/>
                    <a:pt x="23" y="125"/>
                    <a:pt x="26" y="125"/>
                  </a:cubicBezTo>
                  <a:cubicBezTo>
                    <a:pt x="27" y="125"/>
                    <a:pt x="28" y="125"/>
                    <a:pt x="29" y="125"/>
                  </a:cubicBezTo>
                  <a:cubicBezTo>
                    <a:pt x="32" y="127"/>
                    <a:pt x="35" y="130"/>
                    <a:pt x="35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1" y="134"/>
                    <a:pt x="44" y="140"/>
                    <a:pt x="47" y="141"/>
                  </a:cubicBezTo>
                  <a:cubicBezTo>
                    <a:pt x="49" y="142"/>
                    <a:pt x="51" y="143"/>
                    <a:pt x="52" y="145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5"/>
                    <a:pt x="52" y="146"/>
                    <a:pt x="53" y="146"/>
                  </a:cubicBezTo>
                  <a:cubicBezTo>
                    <a:pt x="53" y="146"/>
                    <a:pt x="53" y="146"/>
                    <a:pt x="5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9" name="Freeform 239"/>
            <p:cNvSpPr>
              <a:spLocks/>
            </p:cNvSpPr>
            <p:nvPr/>
          </p:nvSpPr>
          <p:spPr bwMode="auto">
            <a:xfrm>
              <a:off x="13244513" y="9105900"/>
              <a:ext cx="80963" cy="111125"/>
            </a:xfrm>
            <a:custGeom>
              <a:avLst/>
              <a:gdLst>
                <a:gd name="T0" fmla="*/ 5 w 15"/>
                <a:gd name="T1" fmla="*/ 20 h 21"/>
                <a:gd name="T2" fmla="*/ 5 w 15"/>
                <a:gd name="T3" fmla="*/ 20 h 21"/>
                <a:gd name="T4" fmla="*/ 6 w 15"/>
                <a:gd name="T5" fmla="*/ 20 h 21"/>
                <a:gd name="T6" fmla="*/ 6 w 15"/>
                <a:gd name="T7" fmla="*/ 20 h 21"/>
                <a:gd name="T8" fmla="*/ 7 w 15"/>
                <a:gd name="T9" fmla="*/ 19 h 21"/>
                <a:gd name="T10" fmla="*/ 15 w 15"/>
                <a:gd name="T11" fmla="*/ 7 h 21"/>
                <a:gd name="T12" fmla="*/ 13 w 15"/>
                <a:gd name="T13" fmla="*/ 6 h 21"/>
                <a:gd name="T14" fmla="*/ 13 w 15"/>
                <a:gd name="T15" fmla="*/ 5 h 21"/>
                <a:gd name="T16" fmla="*/ 13 w 15"/>
                <a:gd name="T17" fmla="*/ 4 h 21"/>
                <a:gd name="T18" fmla="*/ 13 w 15"/>
                <a:gd name="T19" fmla="*/ 4 h 21"/>
                <a:gd name="T20" fmla="*/ 13 w 15"/>
                <a:gd name="T21" fmla="*/ 3 h 21"/>
                <a:gd name="T22" fmla="*/ 13 w 15"/>
                <a:gd name="T23" fmla="*/ 2 h 21"/>
                <a:gd name="T24" fmla="*/ 13 w 15"/>
                <a:gd name="T25" fmla="*/ 1 h 21"/>
                <a:gd name="T26" fmla="*/ 12 w 15"/>
                <a:gd name="T27" fmla="*/ 0 h 21"/>
                <a:gd name="T28" fmla="*/ 11 w 15"/>
                <a:gd name="T29" fmla="*/ 1 h 21"/>
                <a:gd name="T30" fmla="*/ 11 w 15"/>
                <a:gd name="T31" fmla="*/ 1 h 21"/>
                <a:gd name="T32" fmla="*/ 10 w 15"/>
                <a:gd name="T33" fmla="*/ 1 h 21"/>
                <a:gd name="T34" fmla="*/ 9 w 15"/>
                <a:gd name="T35" fmla="*/ 1 h 21"/>
                <a:gd name="T36" fmla="*/ 8 w 15"/>
                <a:gd name="T37" fmla="*/ 3 h 21"/>
                <a:gd name="T38" fmla="*/ 7 w 15"/>
                <a:gd name="T39" fmla="*/ 4 h 21"/>
                <a:gd name="T40" fmla="*/ 6 w 15"/>
                <a:gd name="T41" fmla="*/ 4 h 21"/>
                <a:gd name="T42" fmla="*/ 4 w 15"/>
                <a:gd name="T43" fmla="*/ 4 h 21"/>
                <a:gd name="T44" fmla="*/ 4 w 15"/>
                <a:gd name="T45" fmla="*/ 4 h 21"/>
                <a:gd name="T46" fmla="*/ 4 w 15"/>
                <a:gd name="T47" fmla="*/ 4 h 21"/>
                <a:gd name="T48" fmla="*/ 2 w 15"/>
                <a:gd name="T49" fmla="*/ 4 h 21"/>
                <a:gd name="T50" fmla="*/ 0 w 15"/>
                <a:gd name="T51" fmla="*/ 4 h 21"/>
                <a:gd name="T52" fmla="*/ 0 w 15"/>
                <a:gd name="T53" fmla="*/ 4 h 21"/>
                <a:gd name="T54" fmla="*/ 1 w 15"/>
                <a:gd name="T55" fmla="*/ 11 h 21"/>
                <a:gd name="T56" fmla="*/ 3 w 15"/>
                <a:gd name="T57" fmla="*/ 21 h 21"/>
                <a:gd name="T58" fmla="*/ 4 w 15"/>
                <a:gd name="T59" fmla="*/ 21 h 21"/>
                <a:gd name="T60" fmla="*/ 4 w 15"/>
                <a:gd name="T61" fmla="*/ 21 h 21"/>
                <a:gd name="T62" fmla="*/ 5 w 15"/>
                <a:gd name="T6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" h="21">
                  <a:moveTo>
                    <a:pt x="5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9" y="19"/>
                    <a:pt x="13" y="12"/>
                    <a:pt x="15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1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2"/>
                    <a:pt x="8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3"/>
                    <a:pt x="2" y="17"/>
                    <a:pt x="3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0" name="Freeform 240"/>
            <p:cNvSpPr>
              <a:spLocks/>
            </p:cNvSpPr>
            <p:nvPr/>
          </p:nvSpPr>
          <p:spPr bwMode="auto">
            <a:xfrm>
              <a:off x="13228638" y="9032875"/>
              <a:ext cx="106363" cy="84138"/>
            </a:xfrm>
            <a:custGeom>
              <a:avLst/>
              <a:gdLst>
                <a:gd name="T0" fmla="*/ 10 w 20"/>
                <a:gd name="T1" fmla="*/ 2 h 16"/>
                <a:gd name="T2" fmla="*/ 10 w 20"/>
                <a:gd name="T3" fmla="*/ 2 h 16"/>
                <a:gd name="T4" fmla="*/ 9 w 20"/>
                <a:gd name="T5" fmla="*/ 3 h 16"/>
                <a:gd name="T6" fmla="*/ 9 w 20"/>
                <a:gd name="T7" fmla="*/ 3 h 16"/>
                <a:gd name="T8" fmla="*/ 8 w 20"/>
                <a:gd name="T9" fmla="*/ 3 h 16"/>
                <a:gd name="T10" fmla="*/ 7 w 20"/>
                <a:gd name="T11" fmla="*/ 3 h 16"/>
                <a:gd name="T12" fmla="*/ 7 w 20"/>
                <a:gd name="T13" fmla="*/ 3 h 16"/>
                <a:gd name="T14" fmla="*/ 6 w 20"/>
                <a:gd name="T15" fmla="*/ 3 h 16"/>
                <a:gd name="T16" fmla="*/ 6 w 20"/>
                <a:gd name="T17" fmla="*/ 3 h 16"/>
                <a:gd name="T18" fmla="*/ 6 w 20"/>
                <a:gd name="T19" fmla="*/ 3 h 16"/>
                <a:gd name="T20" fmla="*/ 5 w 20"/>
                <a:gd name="T21" fmla="*/ 3 h 16"/>
                <a:gd name="T22" fmla="*/ 4 w 20"/>
                <a:gd name="T23" fmla="*/ 4 h 16"/>
                <a:gd name="T24" fmla="*/ 3 w 20"/>
                <a:gd name="T25" fmla="*/ 10 h 16"/>
                <a:gd name="T26" fmla="*/ 3 w 20"/>
                <a:gd name="T27" fmla="*/ 11 h 16"/>
                <a:gd name="T28" fmla="*/ 2 w 20"/>
                <a:gd name="T29" fmla="*/ 11 h 16"/>
                <a:gd name="T30" fmla="*/ 0 w 20"/>
                <a:gd name="T31" fmla="*/ 13 h 16"/>
                <a:gd name="T32" fmla="*/ 1 w 20"/>
                <a:gd name="T33" fmla="*/ 15 h 16"/>
                <a:gd name="T34" fmla="*/ 1 w 20"/>
                <a:gd name="T35" fmla="*/ 15 h 16"/>
                <a:gd name="T36" fmla="*/ 2 w 20"/>
                <a:gd name="T37" fmla="*/ 16 h 16"/>
                <a:gd name="T38" fmla="*/ 3 w 20"/>
                <a:gd name="T39" fmla="*/ 16 h 16"/>
                <a:gd name="T40" fmla="*/ 4 w 20"/>
                <a:gd name="T41" fmla="*/ 16 h 16"/>
                <a:gd name="T42" fmla="*/ 5 w 20"/>
                <a:gd name="T43" fmla="*/ 16 h 16"/>
                <a:gd name="T44" fmla="*/ 7 w 20"/>
                <a:gd name="T45" fmla="*/ 16 h 16"/>
                <a:gd name="T46" fmla="*/ 9 w 20"/>
                <a:gd name="T47" fmla="*/ 15 h 16"/>
                <a:gd name="T48" fmla="*/ 10 w 20"/>
                <a:gd name="T49" fmla="*/ 14 h 16"/>
                <a:gd name="T50" fmla="*/ 10 w 20"/>
                <a:gd name="T51" fmla="*/ 12 h 16"/>
                <a:gd name="T52" fmla="*/ 11 w 20"/>
                <a:gd name="T53" fmla="*/ 12 h 16"/>
                <a:gd name="T54" fmla="*/ 11 w 20"/>
                <a:gd name="T55" fmla="*/ 12 h 16"/>
                <a:gd name="T56" fmla="*/ 11 w 20"/>
                <a:gd name="T57" fmla="*/ 13 h 16"/>
                <a:gd name="T58" fmla="*/ 12 w 20"/>
                <a:gd name="T59" fmla="*/ 13 h 16"/>
                <a:gd name="T60" fmla="*/ 12 w 20"/>
                <a:gd name="T61" fmla="*/ 13 h 16"/>
                <a:gd name="T62" fmla="*/ 13 w 20"/>
                <a:gd name="T63" fmla="*/ 13 h 16"/>
                <a:gd name="T64" fmla="*/ 16 w 20"/>
                <a:gd name="T65" fmla="*/ 12 h 16"/>
                <a:gd name="T66" fmla="*/ 16 w 20"/>
                <a:gd name="T67" fmla="*/ 12 h 16"/>
                <a:gd name="T68" fmla="*/ 20 w 20"/>
                <a:gd name="T69" fmla="*/ 11 h 16"/>
                <a:gd name="T70" fmla="*/ 20 w 20"/>
                <a:gd name="T71" fmla="*/ 11 h 16"/>
                <a:gd name="T72" fmla="*/ 20 w 20"/>
                <a:gd name="T73" fmla="*/ 11 h 16"/>
                <a:gd name="T74" fmla="*/ 18 w 20"/>
                <a:gd name="T75" fmla="*/ 4 h 16"/>
                <a:gd name="T76" fmla="*/ 17 w 20"/>
                <a:gd name="T77" fmla="*/ 0 h 16"/>
                <a:gd name="T78" fmla="*/ 16 w 20"/>
                <a:gd name="T79" fmla="*/ 0 h 16"/>
                <a:gd name="T80" fmla="*/ 15 w 20"/>
                <a:gd name="T81" fmla="*/ 0 h 16"/>
                <a:gd name="T82" fmla="*/ 14 w 20"/>
                <a:gd name="T83" fmla="*/ 1 h 16"/>
                <a:gd name="T84" fmla="*/ 13 w 20"/>
                <a:gd name="T85" fmla="*/ 1 h 16"/>
                <a:gd name="T86" fmla="*/ 13 w 20"/>
                <a:gd name="T87" fmla="*/ 1 h 16"/>
                <a:gd name="T88" fmla="*/ 12 w 20"/>
                <a:gd name="T89" fmla="*/ 1 h 16"/>
                <a:gd name="T90" fmla="*/ 11 w 20"/>
                <a:gd name="T91" fmla="*/ 2 h 16"/>
                <a:gd name="T92" fmla="*/ 10 w 20"/>
                <a:gd name="T9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" h="16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4"/>
                    <a:pt x="3" y="8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0" y="11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3" y="13"/>
                    <a:pt x="13" y="13"/>
                  </a:cubicBezTo>
                  <a:cubicBezTo>
                    <a:pt x="14" y="13"/>
                    <a:pt x="15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19" y="5"/>
                    <a:pt x="18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1" name="Freeform 241"/>
            <p:cNvSpPr>
              <a:spLocks/>
            </p:cNvSpPr>
            <p:nvPr/>
          </p:nvSpPr>
          <p:spPr bwMode="auto">
            <a:xfrm>
              <a:off x="12266613" y="8645525"/>
              <a:ext cx="1084263" cy="1109663"/>
            </a:xfrm>
            <a:custGeom>
              <a:avLst/>
              <a:gdLst>
                <a:gd name="T0" fmla="*/ 57 w 204"/>
                <a:gd name="T1" fmla="*/ 57 h 212"/>
                <a:gd name="T2" fmla="*/ 43 w 204"/>
                <a:gd name="T3" fmla="*/ 85 h 212"/>
                <a:gd name="T4" fmla="*/ 35 w 204"/>
                <a:gd name="T5" fmla="*/ 112 h 212"/>
                <a:gd name="T6" fmla="*/ 26 w 204"/>
                <a:gd name="T7" fmla="*/ 117 h 212"/>
                <a:gd name="T8" fmla="*/ 25 w 204"/>
                <a:gd name="T9" fmla="*/ 115 h 212"/>
                <a:gd name="T10" fmla="*/ 17 w 204"/>
                <a:gd name="T11" fmla="*/ 114 h 212"/>
                <a:gd name="T12" fmla="*/ 8 w 204"/>
                <a:gd name="T13" fmla="*/ 113 h 212"/>
                <a:gd name="T14" fmla="*/ 3 w 204"/>
                <a:gd name="T15" fmla="*/ 116 h 212"/>
                <a:gd name="T16" fmla="*/ 3 w 204"/>
                <a:gd name="T17" fmla="*/ 130 h 212"/>
                <a:gd name="T18" fmla="*/ 7 w 204"/>
                <a:gd name="T19" fmla="*/ 128 h 212"/>
                <a:gd name="T20" fmla="*/ 20 w 204"/>
                <a:gd name="T21" fmla="*/ 127 h 212"/>
                <a:gd name="T22" fmla="*/ 49 w 204"/>
                <a:gd name="T23" fmla="*/ 138 h 212"/>
                <a:gd name="T24" fmla="*/ 61 w 204"/>
                <a:gd name="T25" fmla="*/ 152 h 212"/>
                <a:gd name="T26" fmla="*/ 83 w 204"/>
                <a:gd name="T27" fmla="*/ 139 h 212"/>
                <a:gd name="T28" fmla="*/ 94 w 204"/>
                <a:gd name="T29" fmla="*/ 142 h 212"/>
                <a:gd name="T30" fmla="*/ 104 w 204"/>
                <a:gd name="T31" fmla="*/ 153 h 212"/>
                <a:gd name="T32" fmla="*/ 108 w 204"/>
                <a:gd name="T33" fmla="*/ 180 h 212"/>
                <a:gd name="T34" fmla="*/ 115 w 204"/>
                <a:gd name="T35" fmla="*/ 184 h 212"/>
                <a:gd name="T36" fmla="*/ 127 w 204"/>
                <a:gd name="T37" fmla="*/ 183 h 212"/>
                <a:gd name="T38" fmla="*/ 130 w 204"/>
                <a:gd name="T39" fmla="*/ 186 h 212"/>
                <a:gd name="T40" fmla="*/ 138 w 204"/>
                <a:gd name="T41" fmla="*/ 187 h 212"/>
                <a:gd name="T42" fmla="*/ 142 w 204"/>
                <a:gd name="T43" fmla="*/ 193 h 212"/>
                <a:gd name="T44" fmla="*/ 152 w 204"/>
                <a:gd name="T45" fmla="*/ 196 h 212"/>
                <a:gd name="T46" fmla="*/ 167 w 204"/>
                <a:gd name="T47" fmla="*/ 199 h 212"/>
                <a:gd name="T48" fmla="*/ 188 w 204"/>
                <a:gd name="T49" fmla="*/ 211 h 212"/>
                <a:gd name="T50" fmla="*/ 183 w 204"/>
                <a:gd name="T51" fmla="*/ 203 h 212"/>
                <a:gd name="T52" fmla="*/ 174 w 204"/>
                <a:gd name="T53" fmla="*/ 187 h 212"/>
                <a:gd name="T54" fmla="*/ 175 w 204"/>
                <a:gd name="T55" fmla="*/ 168 h 212"/>
                <a:gd name="T56" fmla="*/ 181 w 204"/>
                <a:gd name="T57" fmla="*/ 155 h 212"/>
                <a:gd name="T58" fmla="*/ 195 w 204"/>
                <a:gd name="T59" fmla="*/ 152 h 212"/>
                <a:gd name="T60" fmla="*/ 182 w 204"/>
                <a:gd name="T61" fmla="*/ 97 h 212"/>
                <a:gd name="T62" fmla="*/ 182 w 204"/>
                <a:gd name="T63" fmla="*/ 92 h 212"/>
                <a:gd name="T64" fmla="*/ 180 w 204"/>
                <a:gd name="T65" fmla="*/ 90 h 212"/>
                <a:gd name="T66" fmla="*/ 185 w 204"/>
                <a:gd name="T67" fmla="*/ 76 h 212"/>
                <a:gd name="T68" fmla="*/ 189 w 204"/>
                <a:gd name="T69" fmla="*/ 57 h 212"/>
                <a:gd name="T70" fmla="*/ 197 w 204"/>
                <a:gd name="T71" fmla="*/ 43 h 212"/>
                <a:gd name="T72" fmla="*/ 203 w 204"/>
                <a:gd name="T73" fmla="*/ 33 h 212"/>
                <a:gd name="T74" fmla="*/ 201 w 204"/>
                <a:gd name="T75" fmla="*/ 27 h 212"/>
                <a:gd name="T76" fmla="*/ 201 w 204"/>
                <a:gd name="T77" fmla="*/ 23 h 212"/>
                <a:gd name="T78" fmla="*/ 200 w 204"/>
                <a:gd name="T79" fmla="*/ 18 h 212"/>
                <a:gd name="T80" fmla="*/ 196 w 204"/>
                <a:gd name="T81" fmla="*/ 14 h 212"/>
                <a:gd name="T82" fmla="*/ 192 w 204"/>
                <a:gd name="T83" fmla="*/ 12 h 212"/>
                <a:gd name="T84" fmla="*/ 190 w 204"/>
                <a:gd name="T85" fmla="*/ 10 h 212"/>
                <a:gd name="T86" fmla="*/ 183 w 204"/>
                <a:gd name="T87" fmla="*/ 10 h 212"/>
                <a:gd name="T88" fmla="*/ 170 w 204"/>
                <a:gd name="T89" fmla="*/ 10 h 212"/>
                <a:gd name="T90" fmla="*/ 163 w 204"/>
                <a:gd name="T91" fmla="*/ 2 h 212"/>
                <a:gd name="T92" fmla="*/ 143 w 204"/>
                <a:gd name="T93" fmla="*/ 1 h 212"/>
                <a:gd name="T94" fmla="*/ 130 w 204"/>
                <a:gd name="T95" fmla="*/ 4 h 212"/>
                <a:gd name="T96" fmla="*/ 116 w 204"/>
                <a:gd name="T97" fmla="*/ 7 h 212"/>
                <a:gd name="T98" fmla="*/ 87 w 204"/>
                <a:gd name="T99" fmla="*/ 10 h 212"/>
                <a:gd name="T100" fmla="*/ 68 w 204"/>
                <a:gd name="T101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" h="212">
                  <a:moveTo>
                    <a:pt x="66" y="32"/>
                  </a:moveTo>
                  <a:cubicBezTo>
                    <a:pt x="65" y="33"/>
                    <a:pt x="65" y="33"/>
                    <a:pt x="65" y="34"/>
                  </a:cubicBezTo>
                  <a:cubicBezTo>
                    <a:pt x="63" y="36"/>
                    <a:pt x="62" y="38"/>
                    <a:pt x="62" y="43"/>
                  </a:cubicBezTo>
                  <a:cubicBezTo>
                    <a:pt x="62" y="47"/>
                    <a:pt x="59" y="52"/>
                    <a:pt x="57" y="57"/>
                  </a:cubicBezTo>
                  <a:cubicBezTo>
                    <a:pt x="55" y="61"/>
                    <a:pt x="53" y="64"/>
                    <a:pt x="53" y="67"/>
                  </a:cubicBezTo>
                  <a:cubicBezTo>
                    <a:pt x="53" y="70"/>
                    <a:pt x="50" y="73"/>
                    <a:pt x="47" y="75"/>
                  </a:cubicBezTo>
                  <a:cubicBezTo>
                    <a:pt x="45" y="77"/>
                    <a:pt x="44" y="78"/>
                    <a:pt x="44" y="79"/>
                  </a:cubicBezTo>
                  <a:cubicBezTo>
                    <a:pt x="44" y="81"/>
                    <a:pt x="43" y="83"/>
                    <a:pt x="43" y="85"/>
                  </a:cubicBezTo>
                  <a:cubicBezTo>
                    <a:pt x="43" y="89"/>
                    <a:pt x="43" y="94"/>
                    <a:pt x="43" y="98"/>
                  </a:cubicBezTo>
                  <a:cubicBezTo>
                    <a:pt x="43" y="102"/>
                    <a:pt x="42" y="103"/>
                    <a:pt x="40" y="104"/>
                  </a:cubicBezTo>
                  <a:cubicBezTo>
                    <a:pt x="39" y="104"/>
                    <a:pt x="39" y="104"/>
                    <a:pt x="39" y="107"/>
                  </a:cubicBezTo>
                  <a:cubicBezTo>
                    <a:pt x="39" y="111"/>
                    <a:pt x="37" y="112"/>
                    <a:pt x="35" y="112"/>
                  </a:cubicBezTo>
                  <a:cubicBezTo>
                    <a:pt x="34" y="112"/>
                    <a:pt x="33" y="112"/>
                    <a:pt x="31" y="114"/>
                  </a:cubicBezTo>
                  <a:cubicBezTo>
                    <a:pt x="29" y="116"/>
                    <a:pt x="28" y="117"/>
                    <a:pt x="27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2"/>
                    <a:pt x="23" y="112"/>
                    <a:pt x="22" y="112"/>
                  </a:cubicBezTo>
                  <a:cubicBezTo>
                    <a:pt x="21" y="112"/>
                    <a:pt x="19" y="112"/>
                    <a:pt x="17" y="114"/>
                  </a:cubicBezTo>
                  <a:cubicBezTo>
                    <a:pt x="16" y="115"/>
                    <a:pt x="15" y="115"/>
                    <a:pt x="14" y="115"/>
                  </a:cubicBezTo>
                  <a:cubicBezTo>
                    <a:pt x="12" y="115"/>
                    <a:pt x="11" y="115"/>
                    <a:pt x="10" y="114"/>
                  </a:cubicBezTo>
                  <a:cubicBezTo>
                    <a:pt x="10" y="114"/>
                    <a:pt x="9" y="113"/>
                    <a:pt x="9" y="113"/>
                  </a:cubicBezTo>
                  <a:cubicBezTo>
                    <a:pt x="9" y="113"/>
                    <a:pt x="8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7" y="114"/>
                    <a:pt x="7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5"/>
                    <a:pt x="4" y="115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7"/>
                    <a:pt x="1" y="117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2" y="122"/>
                    <a:pt x="3" y="126"/>
                    <a:pt x="3" y="130"/>
                  </a:cubicBezTo>
                  <a:cubicBezTo>
                    <a:pt x="4" y="130"/>
                    <a:pt x="4" y="129"/>
                    <a:pt x="4" y="129"/>
                  </a:cubicBezTo>
                  <a:cubicBezTo>
                    <a:pt x="4" y="129"/>
                    <a:pt x="5" y="129"/>
                    <a:pt x="5" y="129"/>
                  </a:cubicBezTo>
                  <a:cubicBezTo>
                    <a:pt x="5" y="129"/>
                    <a:pt x="6" y="128"/>
                    <a:pt x="6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8"/>
                    <a:pt x="8" y="127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8" y="127"/>
                    <a:pt x="9" y="127"/>
                    <a:pt x="9" y="127"/>
                  </a:cubicBezTo>
                  <a:cubicBezTo>
                    <a:pt x="10" y="127"/>
                    <a:pt x="14" y="127"/>
                    <a:pt x="20" y="127"/>
                  </a:cubicBezTo>
                  <a:cubicBezTo>
                    <a:pt x="31" y="127"/>
                    <a:pt x="46" y="127"/>
                    <a:pt x="46" y="127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7" y="128"/>
                    <a:pt x="50" y="133"/>
                    <a:pt x="49" y="138"/>
                  </a:cubicBezTo>
                  <a:cubicBezTo>
                    <a:pt x="48" y="139"/>
                    <a:pt x="49" y="140"/>
                    <a:pt x="50" y="140"/>
                  </a:cubicBezTo>
                  <a:cubicBezTo>
                    <a:pt x="51" y="141"/>
                    <a:pt x="52" y="142"/>
                    <a:pt x="53" y="145"/>
                  </a:cubicBezTo>
                  <a:cubicBezTo>
                    <a:pt x="55" y="150"/>
                    <a:pt x="57" y="152"/>
                    <a:pt x="59" y="152"/>
                  </a:cubicBezTo>
                  <a:cubicBezTo>
                    <a:pt x="60" y="152"/>
                    <a:pt x="60" y="152"/>
                    <a:pt x="61" y="152"/>
                  </a:cubicBezTo>
                  <a:cubicBezTo>
                    <a:pt x="67" y="150"/>
                    <a:pt x="72" y="149"/>
                    <a:pt x="75" y="150"/>
                  </a:cubicBezTo>
                  <a:cubicBezTo>
                    <a:pt x="75" y="149"/>
                    <a:pt x="75" y="148"/>
                    <a:pt x="76" y="147"/>
                  </a:cubicBezTo>
                  <a:cubicBezTo>
                    <a:pt x="76" y="144"/>
                    <a:pt x="77" y="141"/>
                    <a:pt x="79" y="140"/>
                  </a:cubicBezTo>
                  <a:cubicBezTo>
                    <a:pt x="80" y="139"/>
                    <a:pt x="81" y="139"/>
                    <a:pt x="83" y="139"/>
                  </a:cubicBezTo>
                  <a:cubicBezTo>
                    <a:pt x="86" y="139"/>
                    <a:pt x="88" y="140"/>
                    <a:pt x="88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9" y="141"/>
                    <a:pt x="90" y="142"/>
                    <a:pt x="94" y="142"/>
                  </a:cubicBezTo>
                  <a:cubicBezTo>
                    <a:pt x="95" y="142"/>
                    <a:pt x="97" y="142"/>
                    <a:pt x="98" y="142"/>
                  </a:cubicBezTo>
                  <a:cubicBezTo>
                    <a:pt x="98" y="142"/>
                    <a:pt x="99" y="142"/>
                    <a:pt x="100" y="142"/>
                  </a:cubicBezTo>
                  <a:cubicBezTo>
                    <a:pt x="102" y="142"/>
                    <a:pt x="102" y="144"/>
                    <a:pt x="102" y="145"/>
                  </a:cubicBezTo>
                  <a:cubicBezTo>
                    <a:pt x="102" y="149"/>
                    <a:pt x="103" y="152"/>
                    <a:pt x="104" y="153"/>
                  </a:cubicBezTo>
                  <a:cubicBezTo>
                    <a:pt x="105" y="154"/>
                    <a:pt x="104" y="156"/>
                    <a:pt x="103" y="161"/>
                  </a:cubicBezTo>
                  <a:cubicBezTo>
                    <a:pt x="103" y="163"/>
                    <a:pt x="101" y="168"/>
                    <a:pt x="102" y="169"/>
                  </a:cubicBezTo>
                  <a:cubicBezTo>
                    <a:pt x="105" y="171"/>
                    <a:pt x="109" y="176"/>
                    <a:pt x="108" y="179"/>
                  </a:cubicBezTo>
                  <a:cubicBezTo>
                    <a:pt x="108" y="180"/>
                    <a:pt x="108" y="180"/>
                    <a:pt x="108" y="180"/>
                  </a:cubicBezTo>
                  <a:cubicBezTo>
                    <a:pt x="107" y="185"/>
                    <a:pt x="107" y="187"/>
                    <a:pt x="108" y="187"/>
                  </a:cubicBezTo>
                  <a:cubicBezTo>
                    <a:pt x="108" y="187"/>
                    <a:pt x="108" y="187"/>
                    <a:pt x="109" y="186"/>
                  </a:cubicBezTo>
                  <a:cubicBezTo>
                    <a:pt x="110" y="185"/>
                    <a:pt x="111" y="184"/>
                    <a:pt x="113" y="184"/>
                  </a:cubicBezTo>
                  <a:cubicBezTo>
                    <a:pt x="114" y="184"/>
                    <a:pt x="115" y="184"/>
                    <a:pt x="115" y="184"/>
                  </a:cubicBezTo>
                  <a:cubicBezTo>
                    <a:pt x="118" y="184"/>
                    <a:pt x="120" y="184"/>
                    <a:pt x="123" y="183"/>
                  </a:cubicBezTo>
                  <a:cubicBezTo>
                    <a:pt x="124" y="183"/>
                    <a:pt x="125" y="183"/>
                    <a:pt x="125" y="183"/>
                  </a:cubicBezTo>
                  <a:cubicBezTo>
                    <a:pt x="125" y="182"/>
                    <a:pt x="125" y="182"/>
                    <a:pt x="125" y="182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9" y="184"/>
                    <a:pt x="129" y="185"/>
                    <a:pt x="130" y="186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0" y="187"/>
                    <a:pt x="131" y="189"/>
                    <a:pt x="132" y="189"/>
                  </a:cubicBezTo>
                  <a:cubicBezTo>
                    <a:pt x="132" y="189"/>
                    <a:pt x="132" y="189"/>
                    <a:pt x="132" y="188"/>
                  </a:cubicBezTo>
                  <a:cubicBezTo>
                    <a:pt x="133" y="188"/>
                    <a:pt x="136" y="187"/>
                    <a:pt x="138" y="187"/>
                  </a:cubicBezTo>
                  <a:cubicBezTo>
                    <a:pt x="139" y="187"/>
                    <a:pt x="140" y="187"/>
                    <a:pt x="140" y="188"/>
                  </a:cubicBezTo>
                  <a:cubicBezTo>
                    <a:pt x="140" y="188"/>
                    <a:pt x="140" y="189"/>
                    <a:pt x="140" y="189"/>
                  </a:cubicBezTo>
                  <a:cubicBezTo>
                    <a:pt x="140" y="190"/>
                    <a:pt x="140" y="192"/>
                    <a:pt x="141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3" y="193"/>
                    <a:pt x="143" y="193"/>
                    <a:pt x="144" y="193"/>
                  </a:cubicBezTo>
                  <a:cubicBezTo>
                    <a:pt x="145" y="193"/>
                    <a:pt x="147" y="194"/>
                    <a:pt x="148" y="195"/>
                  </a:cubicBezTo>
                  <a:cubicBezTo>
                    <a:pt x="149" y="195"/>
                    <a:pt x="151" y="196"/>
                    <a:pt x="151" y="196"/>
                  </a:cubicBezTo>
                  <a:cubicBezTo>
                    <a:pt x="152" y="196"/>
                    <a:pt x="152" y="196"/>
                    <a:pt x="152" y="196"/>
                  </a:cubicBezTo>
                  <a:cubicBezTo>
                    <a:pt x="153" y="196"/>
                    <a:pt x="156" y="196"/>
                    <a:pt x="156" y="196"/>
                  </a:cubicBezTo>
                  <a:cubicBezTo>
                    <a:pt x="156" y="194"/>
                    <a:pt x="158" y="192"/>
                    <a:pt x="160" y="192"/>
                  </a:cubicBezTo>
                  <a:cubicBezTo>
                    <a:pt x="161" y="192"/>
                    <a:pt x="162" y="193"/>
                    <a:pt x="162" y="193"/>
                  </a:cubicBezTo>
                  <a:cubicBezTo>
                    <a:pt x="164" y="197"/>
                    <a:pt x="166" y="199"/>
                    <a:pt x="167" y="199"/>
                  </a:cubicBezTo>
                  <a:cubicBezTo>
                    <a:pt x="172" y="199"/>
                    <a:pt x="177" y="200"/>
                    <a:pt x="177" y="202"/>
                  </a:cubicBezTo>
                  <a:cubicBezTo>
                    <a:pt x="177" y="204"/>
                    <a:pt x="179" y="209"/>
                    <a:pt x="181" y="211"/>
                  </a:cubicBezTo>
                  <a:cubicBezTo>
                    <a:pt x="181" y="212"/>
                    <a:pt x="182" y="212"/>
                    <a:pt x="183" y="212"/>
                  </a:cubicBezTo>
                  <a:cubicBezTo>
                    <a:pt x="185" y="212"/>
                    <a:pt x="187" y="211"/>
                    <a:pt x="188" y="211"/>
                  </a:cubicBezTo>
                  <a:cubicBezTo>
                    <a:pt x="188" y="211"/>
                    <a:pt x="189" y="209"/>
                    <a:pt x="189" y="207"/>
                  </a:cubicBezTo>
                  <a:cubicBezTo>
                    <a:pt x="189" y="205"/>
                    <a:pt x="189" y="200"/>
                    <a:pt x="189" y="200"/>
                  </a:cubicBezTo>
                  <a:cubicBezTo>
                    <a:pt x="189" y="200"/>
                    <a:pt x="188" y="200"/>
                    <a:pt x="187" y="201"/>
                  </a:cubicBezTo>
                  <a:cubicBezTo>
                    <a:pt x="186" y="201"/>
                    <a:pt x="185" y="203"/>
                    <a:pt x="183" y="203"/>
                  </a:cubicBezTo>
                  <a:cubicBezTo>
                    <a:pt x="182" y="203"/>
                    <a:pt x="181" y="202"/>
                    <a:pt x="181" y="202"/>
                  </a:cubicBezTo>
                  <a:cubicBezTo>
                    <a:pt x="178" y="202"/>
                    <a:pt x="176" y="198"/>
                    <a:pt x="175" y="196"/>
                  </a:cubicBezTo>
                  <a:cubicBezTo>
                    <a:pt x="174" y="195"/>
                    <a:pt x="174" y="193"/>
                    <a:pt x="173" y="193"/>
                  </a:cubicBezTo>
                  <a:cubicBezTo>
                    <a:pt x="172" y="192"/>
                    <a:pt x="173" y="190"/>
                    <a:pt x="174" y="187"/>
                  </a:cubicBezTo>
                  <a:cubicBezTo>
                    <a:pt x="174" y="185"/>
                    <a:pt x="175" y="183"/>
                    <a:pt x="175" y="182"/>
                  </a:cubicBezTo>
                  <a:cubicBezTo>
                    <a:pt x="175" y="181"/>
                    <a:pt x="176" y="179"/>
                    <a:pt x="176" y="177"/>
                  </a:cubicBezTo>
                  <a:cubicBezTo>
                    <a:pt x="176" y="175"/>
                    <a:pt x="177" y="171"/>
                    <a:pt x="176" y="170"/>
                  </a:cubicBezTo>
                  <a:cubicBezTo>
                    <a:pt x="175" y="170"/>
                    <a:pt x="175" y="169"/>
                    <a:pt x="175" y="168"/>
                  </a:cubicBezTo>
                  <a:cubicBezTo>
                    <a:pt x="175" y="166"/>
                    <a:pt x="176" y="164"/>
                    <a:pt x="178" y="163"/>
                  </a:cubicBezTo>
                  <a:cubicBezTo>
                    <a:pt x="178" y="162"/>
                    <a:pt x="178" y="161"/>
                    <a:pt x="178" y="159"/>
                  </a:cubicBezTo>
                  <a:cubicBezTo>
                    <a:pt x="178" y="158"/>
                    <a:pt x="178" y="157"/>
                    <a:pt x="179" y="156"/>
                  </a:cubicBezTo>
                  <a:cubicBezTo>
                    <a:pt x="180" y="155"/>
                    <a:pt x="180" y="155"/>
                    <a:pt x="181" y="155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87" y="155"/>
                    <a:pt x="193" y="155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4" y="151"/>
                    <a:pt x="194" y="150"/>
                    <a:pt x="193" y="149"/>
                  </a:cubicBezTo>
                  <a:cubicBezTo>
                    <a:pt x="191" y="146"/>
                    <a:pt x="189" y="142"/>
                    <a:pt x="187" y="141"/>
                  </a:cubicBezTo>
                  <a:cubicBezTo>
                    <a:pt x="182" y="138"/>
                    <a:pt x="180" y="111"/>
                    <a:pt x="181" y="102"/>
                  </a:cubicBezTo>
                  <a:cubicBezTo>
                    <a:pt x="181" y="99"/>
                    <a:pt x="182" y="98"/>
                    <a:pt x="182" y="97"/>
                  </a:cubicBezTo>
                  <a:cubicBezTo>
                    <a:pt x="183" y="97"/>
                    <a:pt x="183" y="97"/>
                    <a:pt x="183" y="97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9"/>
                  </a:cubicBezTo>
                  <a:cubicBezTo>
                    <a:pt x="179" y="88"/>
                    <a:pt x="179" y="88"/>
                    <a:pt x="179" y="87"/>
                  </a:cubicBezTo>
                  <a:cubicBezTo>
                    <a:pt x="179" y="85"/>
                    <a:pt x="181" y="84"/>
                    <a:pt x="182" y="83"/>
                  </a:cubicBezTo>
                  <a:cubicBezTo>
                    <a:pt x="182" y="81"/>
                    <a:pt x="182" y="77"/>
                    <a:pt x="185" y="76"/>
                  </a:cubicBezTo>
                  <a:cubicBezTo>
                    <a:pt x="185" y="76"/>
                    <a:pt x="185" y="76"/>
                    <a:pt x="186" y="75"/>
                  </a:cubicBezTo>
                  <a:cubicBezTo>
                    <a:pt x="186" y="74"/>
                    <a:pt x="187" y="72"/>
                    <a:pt x="187" y="70"/>
                  </a:cubicBezTo>
                  <a:cubicBezTo>
                    <a:pt x="187" y="69"/>
                    <a:pt x="187" y="69"/>
                    <a:pt x="187" y="68"/>
                  </a:cubicBezTo>
                  <a:cubicBezTo>
                    <a:pt x="187" y="64"/>
                    <a:pt x="188" y="60"/>
                    <a:pt x="189" y="57"/>
                  </a:cubicBezTo>
                  <a:cubicBezTo>
                    <a:pt x="190" y="56"/>
                    <a:pt x="190" y="55"/>
                    <a:pt x="190" y="54"/>
                  </a:cubicBezTo>
                  <a:cubicBezTo>
                    <a:pt x="191" y="52"/>
                    <a:pt x="191" y="50"/>
                    <a:pt x="192" y="49"/>
                  </a:cubicBezTo>
                  <a:cubicBezTo>
                    <a:pt x="193" y="49"/>
                    <a:pt x="193" y="48"/>
                    <a:pt x="194" y="47"/>
                  </a:cubicBezTo>
                  <a:cubicBezTo>
                    <a:pt x="194" y="45"/>
                    <a:pt x="195" y="43"/>
                    <a:pt x="197" y="43"/>
                  </a:cubicBezTo>
                  <a:cubicBezTo>
                    <a:pt x="200" y="42"/>
                    <a:pt x="201" y="41"/>
                    <a:pt x="201" y="40"/>
                  </a:cubicBezTo>
                  <a:cubicBezTo>
                    <a:pt x="201" y="39"/>
                    <a:pt x="202" y="38"/>
                    <a:pt x="203" y="38"/>
                  </a:cubicBezTo>
                  <a:cubicBezTo>
                    <a:pt x="203" y="37"/>
                    <a:pt x="204" y="36"/>
                    <a:pt x="204" y="35"/>
                  </a:cubicBezTo>
                  <a:cubicBezTo>
                    <a:pt x="204" y="34"/>
                    <a:pt x="204" y="34"/>
                    <a:pt x="203" y="33"/>
                  </a:cubicBezTo>
                  <a:cubicBezTo>
                    <a:pt x="202" y="32"/>
                    <a:pt x="201" y="31"/>
                    <a:pt x="201" y="29"/>
                  </a:cubicBezTo>
                  <a:cubicBezTo>
                    <a:pt x="201" y="29"/>
                    <a:pt x="201" y="28"/>
                    <a:pt x="201" y="28"/>
                  </a:cubicBezTo>
                  <a:cubicBezTo>
                    <a:pt x="201" y="28"/>
                    <a:pt x="201" y="28"/>
                    <a:pt x="201" y="28"/>
                  </a:cubicBezTo>
                  <a:cubicBezTo>
                    <a:pt x="201" y="27"/>
                    <a:pt x="201" y="27"/>
                    <a:pt x="201" y="27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01" y="26"/>
                    <a:pt x="201" y="25"/>
                    <a:pt x="201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1" y="24"/>
                    <a:pt x="201" y="24"/>
                    <a:pt x="201" y="23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1" y="22"/>
                    <a:pt x="201" y="20"/>
                    <a:pt x="201" y="20"/>
                  </a:cubicBezTo>
                  <a:cubicBezTo>
                    <a:pt x="201" y="19"/>
                    <a:pt x="201" y="19"/>
                    <a:pt x="200" y="19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9" y="18"/>
                    <a:pt x="199" y="17"/>
                    <a:pt x="199" y="17"/>
                  </a:cubicBezTo>
                  <a:cubicBezTo>
                    <a:pt x="198" y="17"/>
                    <a:pt x="198" y="16"/>
                    <a:pt x="198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5"/>
                    <a:pt x="196" y="15"/>
                    <a:pt x="196" y="14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14"/>
                    <a:pt x="194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3" y="12"/>
                    <a:pt x="193" y="12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1"/>
                    <a:pt x="191" y="11"/>
                    <a:pt x="191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8" y="8"/>
                    <a:pt x="185" y="10"/>
                    <a:pt x="185" y="10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3" y="10"/>
                    <a:pt x="182" y="9"/>
                    <a:pt x="180" y="9"/>
                  </a:cubicBezTo>
                  <a:cubicBezTo>
                    <a:pt x="180" y="9"/>
                    <a:pt x="179" y="9"/>
                    <a:pt x="178" y="10"/>
                  </a:cubicBezTo>
                  <a:cubicBezTo>
                    <a:pt x="177" y="11"/>
                    <a:pt x="176" y="11"/>
                    <a:pt x="175" y="11"/>
                  </a:cubicBezTo>
                  <a:cubicBezTo>
                    <a:pt x="172" y="11"/>
                    <a:pt x="170" y="10"/>
                    <a:pt x="170" y="10"/>
                  </a:cubicBezTo>
                  <a:cubicBezTo>
                    <a:pt x="170" y="10"/>
                    <a:pt x="167" y="8"/>
                    <a:pt x="165" y="4"/>
                  </a:cubicBezTo>
                  <a:cubicBezTo>
                    <a:pt x="165" y="3"/>
                    <a:pt x="165" y="3"/>
                    <a:pt x="164" y="3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4" y="2"/>
                    <a:pt x="164" y="2"/>
                    <a:pt x="163" y="2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4" y="3"/>
                    <a:pt x="149" y="0"/>
                    <a:pt x="146" y="0"/>
                  </a:cubicBezTo>
                  <a:cubicBezTo>
                    <a:pt x="144" y="0"/>
                    <a:pt x="143" y="1"/>
                    <a:pt x="143" y="1"/>
                  </a:cubicBezTo>
                  <a:cubicBezTo>
                    <a:pt x="142" y="3"/>
                    <a:pt x="141" y="4"/>
                    <a:pt x="139" y="4"/>
                  </a:cubicBezTo>
                  <a:cubicBezTo>
                    <a:pt x="139" y="4"/>
                    <a:pt x="138" y="4"/>
                    <a:pt x="137" y="4"/>
                  </a:cubicBezTo>
                  <a:cubicBezTo>
                    <a:pt x="136" y="4"/>
                    <a:pt x="135" y="3"/>
                    <a:pt x="133" y="3"/>
                  </a:cubicBezTo>
                  <a:cubicBezTo>
                    <a:pt x="132" y="3"/>
                    <a:pt x="131" y="3"/>
                    <a:pt x="130" y="4"/>
                  </a:cubicBezTo>
                  <a:cubicBezTo>
                    <a:pt x="127" y="4"/>
                    <a:pt x="124" y="6"/>
                    <a:pt x="122" y="7"/>
                  </a:cubicBezTo>
                  <a:cubicBezTo>
                    <a:pt x="122" y="7"/>
                    <a:pt x="121" y="7"/>
                    <a:pt x="121" y="7"/>
                  </a:cubicBezTo>
                  <a:cubicBezTo>
                    <a:pt x="120" y="7"/>
                    <a:pt x="120" y="7"/>
                    <a:pt x="119" y="7"/>
                  </a:cubicBezTo>
                  <a:cubicBezTo>
                    <a:pt x="118" y="7"/>
                    <a:pt x="117" y="7"/>
                    <a:pt x="116" y="7"/>
                  </a:cubicBezTo>
                  <a:cubicBezTo>
                    <a:pt x="115" y="6"/>
                    <a:pt x="114" y="6"/>
                    <a:pt x="113" y="7"/>
                  </a:cubicBezTo>
                  <a:cubicBezTo>
                    <a:pt x="112" y="7"/>
                    <a:pt x="110" y="11"/>
                    <a:pt x="110" y="14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3" y="4"/>
                    <a:pt x="78" y="4"/>
                  </a:cubicBezTo>
                  <a:cubicBezTo>
                    <a:pt x="75" y="4"/>
                    <a:pt x="70" y="10"/>
                    <a:pt x="68" y="12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1"/>
                    <a:pt x="68" y="21"/>
                  </a:cubicBezTo>
                  <a:cubicBezTo>
                    <a:pt x="68" y="25"/>
                    <a:pt x="67" y="28"/>
                    <a:pt x="67" y="30"/>
                  </a:cubicBezTo>
                  <a:cubicBezTo>
                    <a:pt x="66" y="31"/>
                    <a:pt x="66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2" name="Freeform 242"/>
            <p:cNvSpPr>
              <a:spLocks/>
            </p:cNvSpPr>
            <p:nvPr/>
          </p:nvSpPr>
          <p:spPr bwMode="auto">
            <a:xfrm>
              <a:off x="13266738" y="8718550"/>
              <a:ext cx="312738" cy="319088"/>
            </a:xfrm>
            <a:custGeom>
              <a:avLst/>
              <a:gdLst>
                <a:gd name="T0" fmla="*/ 50 w 59"/>
                <a:gd name="T1" fmla="*/ 38 h 61"/>
                <a:gd name="T2" fmla="*/ 51 w 59"/>
                <a:gd name="T3" fmla="*/ 38 h 61"/>
                <a:gd name="T4" fmla="*/ 51 w 59"/>
                <a:gd name="T5" fmla="*/ 37 h 61"/>
                <a:gd name="T6" fmla="*/ 58 w 59"/>
                <a:gd name="T7" fmla="*/ 24 h 61"/>
                <a:gd name="T8" fmla="*/ 54 w 59"/>
                <a:gd name="T9" fmla="*/ 12 h 61"/>
                <a:gd name="T10" fmla="*/ 49 w 59"/>
                <a:gd name="T11" fmla="*/ 0 h 61"/>
                <a:gd name="T12" fmla="*/ 46 w 59"/>
                <a:gd name="T13" fmla="*/ 2 h 61"/>
                <a:gd name="T14" fmla="*/ 38 w 59"/>
                <a:gd name="T15" fmla="*/ 3 h 61"/>
                <a:gd name="T16" fmla="*/ 31 w 59"/>
                <a:gd name="T17" fmla="*/ 6 h 61"/>
                <a:gd name="T18" fmla="*/ 26 w 59"/>
                <a:gd name="T19" fmla="*/ 5 h 61"/>
                <a:gd name="T20" fmla="*/ 22 w 59"/>
                <a:gd name="T21" fmla="*/ 4 h 61"/>
                <a:gd name="T22" fmla="*/ 20 w 59"/>
                <a:gd name="T23" fmla="*/ 5 h 61"/>
                <a:gd name="T24" fmla="*/ 18 w 59"/>
                <a:gd name="T25" fmla="*/ 5 h 61"/>
                <a:gd name="T26" fmla="*/ 15 w 59"/>
                <a:gd name="T27" fmla="*/ 6 h 61"/>
                <a:gd name="T28" fmla="*/ 15 w 59"/>
                <a:gd name="T29" fmla="*/ 14 h 61"/>
                <a:gd name="T30" fmla="*/ 16 w 59"/>
                <a:gd name="T31" fmla="*/ 17 h 61"/>
                <a:gd name="T32" fmla="*/ 16 w 59"/>
                <a:gd name="T33" fmla="*/ 25 h 61"/>
                <a:gd name="T34" fmla="*/ 10 w 59"/>
                <a:gd name="T35" fmla="*/ 31 h 61"/>
                <a:gd name="T36" fmla="*/ 6 w 59"/>
                <a:gd name="T37" fmla="*/ 37 h 61"/>
                <a:gd name="T38" fmla="*/ 3 w 59"/>
                <a:gd name="T39" fmla="*/ 44 h 61"/>
                <a:gd name="T40" fmla="*/ 1 w 59"/>
                <a:gd name="T41" fmla="*/ 56 h 61"/>
                <a:gd name="T42" fmla="*/ 1 w 59"/>
                <a:gd name="T43" fmla="*/ 58 h 61"/>
                <a:gd name="T44" fmla="*/ 0 w 59"/>
                <a:gd name="T45" fmla="*/ 60 h 61"/>
                <a:gd name="T46" fmla="*/ 0 w 59"/>
                <a:gd name="T47" fmla="*/ 61 h 61"/>
                <a:gd name="T48" fmla="*/ 2 w 59"/>
                <a:gd name="T49" fmla="*/ 61 h 61"/>
                <a:gd name="T50" fmla="*/ 3 w 59"/>
                <a:gd name="T51" fmla="*/ 60 h 61"/>
                <a:gd name="T52" fmla="*/ 3 w 59"/>
                <a:gd name="T53" fmla="*/ 60 h 61"/>
                <a:gd name="T54" fmla="*/ 9 w 59"/>
                <a:gd name="T55" fmla="*/ 58 h 61"/>
                <a:gd name="T56" fmla="*/ 10 w 59"/>
                <a:gd name="T57" fmla="*/ 58 h 61"/>
                <a:gd name="T58" fmla="*/ 11 w 59"/>
                <a:gd name="T59" fmla="*/ 58 h 61"/>
                <a:gd name="T60" fmla="*/ 12 w 59"/>
                <a:gd name="T61" fmla="*/ 57 h 61"/>
                <a:gd name="T62" fmla="*/ 24 w 59"/>
                <a:gd name="T63" fmla="*/ 56 h 61"/>
                <a:gd name="T64" fmla="*/ 48 w 59"/>
                <a:gd name="T65" fmla="*/ 44 h 61"/>
                <a:gd name="T66" fmla="*/ 48 w 59"/>
                <a:gd name="T67" fmla="*/ 42 h 61"/>
                <a:gd name="T68" fmla="*/ 49 w 59"/>
                <a:gd name="T69" fmla="*/ 41 h 61"/>
                <a:gd name="T70" fmla="*/ 50 w 59"/>
                <a:gd name="T71" fmla="*/ 40 h 61"/>
                <a:gd name="T72" fmla="*/ 50 w 59"/>
                <a:gd name="T73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" h="61">
                  <a:moveTo>
                    <a:pt x="50" y="38"/>
                  </a:move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4" y="34"/>
                    <a:pt x="58" y="28"/>
                    <a:pt x="58" y="24"/>
                  </a:cubicBezTo>
                  <a:cubicBezTo>
                    <a:pt x="59" y="21"/>
                    <a:pt x="59" y="17"/>
                    <a:pt x="59" y="16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6" y="2"/>
                    <a:pt x="46" y="2"/>
                  </a:cubicBezTo>
                  <a:cubicBezTo>
                    <a:pt x="46" y="3"/>
                    <a:pt x="45" y="4"/>
                    <a:pt x="42" y="4"/>
                  </a:cubicBezTo>
                  <a:cubicBezTo>
                    <a:pt x="41" y="4"/>
                    <a:pt x="39" y="4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5" y="3"/>
                    <a:pt x="31" y="5"/>
                    <a:pt x="31" y="6"/>
                  </a:cubicBezTo>
                  <a:cubicBezTo>
                    <a:pt x="31" y="6"/>
                    <a:pt x="30" y="7"/>
                    <a:pt x="29" y="7"/>
                  </a:cubicBezTo>
                  <a:cubicBezTo>
                    <a:pt x="28" y="7"/>
                    <a:pt x="28" y="6"/>
                    <a:pt x="26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9" y="5"/>
                    <a:pt x="18" y="5"/>
                    <a:pt x="18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5" y="12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7"/>
                    <a:pt x="16" y="17"/>
                  </a:cubicBezTo>
                  <a:cubicBezTo>
                    <a:pt x="17" y="18"/>
                    <a:pt x="18" y="19"/>
                    <a:pt x="18" y="21"/>
                  </a:cubicBezTo>
                  <a:cubicBezTo>
                    <a:pt x="18" y="22"/>
                    <a:pt x="17" y="24"/>
                    <a:pt x="16" y="25"/>
                  </a:cubicBezTo>
                  <a:cubicBezTo>
                    <a:pt x="16" y="25"/>
                    <a:pt x="15" y="26"/>
                    <a:pt x="15" y="27"/>
                  </a:cubicBezTo>
                  <a:cubicBezTo>
                    <a:pt x="15" y="29"/>
                    <a:pt x="12" y="30"/>
                    <a:pt x="10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7" y="34"/>
                    <a:pt x="7" y="36"/>
                    <a:pt x="6" y="37"/>
                  </a:cubicBezTo>
                  <a:cubicBezTo>
                    <a:pt x="5" y="37"/>
                    <a:pt x="4" y="39"/>
                    <a:pt x="4" y="40"/>
                  </a:cubicBezTo>
                  <a:cubicBezTo>
                    <a:pt x="4" y="42"/>
                    <a:pt x="4" y="43"/>
                    <a:pt x="3" y="44"/>
                  </a:cubicBezTo>
                  <a:cubicBezTo>
                    <a:pt x="2" y="47"/>
                    <a:pt x="1" y="50"/>
                    <a:pt x="1" y="54"/>
                  </a:cubicBezTo>
                  <a:cubicBezTo>
                    <a:pt x="1" y="54"/>
                    <a:pt x="1" y="55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ubicBezTo>
                    <a:pt x="1" y="59"/>
                    <a:pt x="1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5" y="59"/>
                    <a:pt x="6" y="59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7"/>
                    <a:pt x="11" y="57"/>
                    <a:pt x="12" y="57"/>
                  </a:cubicBezTo>
                  <a:cubicBezTo>
                    <a:pt x="14" y="57"/>
                    <a:pt x="15" y="56"/>
                    <a:pt x="1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6" y="52"/>
                    <a:pt x="29" y="45"/>
                    <a:pt x="33" y="43"/>
                  </a:cubicBezTo>
                  <a:cubicBezTo>
                    <a:pt x="37" y="42"/>
                    <a:pt x="43" y="42"/>
                    <a:pt x="48" y="44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9" y="42"/>
                    <a:pt x="49" y="42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49" y="40"/>
                    <a:pt x="49" y="40"/>
                    <a:pt x="50" y="40"/>
                  </a:cubicBezTo>
                  <a:cubicBezTo>
                    <a:pt x="50" y="40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3" name="Freeform 243"/>
            <p:cNvSpPr>
              <a:spLocks/>
            </p:cNvSpPr>
            <p:nvPr/>
          </p:nvSpPr>
          <p:spPr bwMode="auto">
            <a:xfrm>
              <a:off x="14547850" y="7383463"/>
              <a:ext cx="52388" cy="88900"/>
            </a:xfrm>
            <a:custGeom>
              <a:avLst/>
              <a:gdLst>
                <a:gd name="T0" fmla="*/ 1 w 10"/>
                <a:gd name="T1" fmla="*/ 13 h 17"/>
                <a:gd name="T2" fmla="*/ 2 w 10"/>
                <a:gd name="T3" fmla="*/ 15 h 17"/>
                <a:gd name="T4" fmla="*/ 3 w 10"/>
                <a:gd name="T5" fmla="*/ 15 h 17"/>
                <a:gd name="T6" fmla="*/ 4 w 10"/>
                <a:gd name="T7" fmla="*/ 16 h 17"/>
                <a:gd name="T8" fmla="*/ 5 w 10"/>
                <a:gd name="T9" fmla="*/ 16 h 17"/>
                <a:gd name="T10" fmla="*/ 7 w 10"/>
                <a:gd name="T11" fmla="*/ 17 h 17"/>
                <a:gd name="T12" fmla="*/ 7 w 10"/>
                <a:gd name="T13" fmla="*/ 17 h 17"/>
                <a:gd name="T14" fmla="*/ 8 w 10"/>
                <a:gd name="T15" fmla="*/ 14 h 17"/>
                <a:gd name="T16" fmla="*/ 9 w 10"/>
                <a:gd name="T17" fmla="*/ 3 h 17"/>
                <a:gd name="T18" fmla="*/ 7 w 10"/>
                <a:gd name="T19" fmla="*/ 1 h 17"/>
                <a:gd name="T20" fmla="*/ 1 w 10"/>
                <a:gd name="T21" fmla="*/ 11 h 17"/>
                <a:gd name="T22" fmla="*/ 0 w 10"/>
                <a:gd name="T23" fmla="*/ 12 h 17"/>
                <a:gd name="T24" fmla="*/ 1 w 10"/>
                <a:gd name="T25" fmla="*/ 13 h 17"/>
                <a:gd name="T26" fmla="*/ 1 w 10"/>
                <a:gd name="T2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7">
                  <a:moveTo>
                    <a:pt x="1" y="13"/>
                  </a:moveTo>
                  <a:cubicBezTo>
                    <a:pt x="2" y="14"/>
                    <a:pt x="2" y="14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4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5" y="16"/>
                    <a:pt x="6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1"/>
                    <a:pt x="10" y="6"/>
                    <a:pt x="9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3" y="0"/>
                    <a:pt x="1" y="8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8" name="Freeform 244"/>
            <p:cNvSpPr>
              <a:spLocks/>
            </p:cNvSpPr>
            <p:nvPr/>
          </p:nvSpPr>
          <p:spPr bwMode="auto">
            <a:xfrm>
              <a:off x="14308138" y="7116763"/>
              <a:ext cx="95250" cy="93663"/>
            </a:xfrm>
            <a:custGeom>
              <a:avLst/>
              <a:gdLst>
                <a:gd name="T0" fmla="*/ 13 w 18"/>
                <a:gd name="T1" fmla="*/ 3 h 18"/>
                <a:gd name="T2" fmla="*/ 12 w 18"/>
                <a:gd name="T3" fmla="*/ 2 h 18"/>
                <a:gd name="T4" fmla="*/ 12 w 18"/>
                <a:gd name="T5" fmla="*/ 1 h 18"/>
                <a:gd name="T6" fmla="*/ 11 w 18"/>
                <a:gd name="T7" fmla="*/ 1 h 18"/>
                <a:gd name="T8" fmla="*/ 11 w 18"/>
                <a:gd name="T9" fmla="*/ 1 h 18"/>
                <a:gd name="T10" fmla="*/ 8 w 18"/>
                <a:gd name="T11" fmla="*/ 0 h 18"/>
                <a:gd name="T12" fmla="*/ 5 w 18"/>
                <a:gd name="T13" fmla="*/ 3 h 18"/>
                <a:gd name="T14" fmla="*/ 4 w 18"/>
                <a:gd name="T15" fmla="*/ 4 h 18"/>
                <a:gd name="T16" fmla="*/ 3 w 18"/>
                <a:gd name="T17" fmla="*/ 4 h 18"/>
                <a:gd name="T18" fmla="*/ 3 w 18"/>
                <a:gd name="T19" fmla="*/ 5 h 18"/>
                <a:gd name="T20" fmla="*/ 3 w 18"/>
                <a:gd name="T21" fmla="*/ 5 h 18"/>
                <a:gd name="T22" fmla="*/ 3 w 18"/>
                <a:gd name="T23" fmla="*/ 5 h 18"/>
                <a:gd name="T24" fmla="*/ 3 w 18"/>
                <a:gd name="T25" fmla="*/ 6 h 18"/>
                <a:gd name="T26" fmla="*/ 2 w 18"/>
                <a:gd name="T27" fmla="*/ 6 h 18"/>
                <a:gd name="T28" fmla="*/ 2 w 18"/>
                <a:gd name="T29" fmla="*/ 7 h 18"/>
                <a:gd name="T30" fmla="*/ 2 w 18"/>
                <a:gd name="T31" fmla="*/ 7 h 18"/>
                <a:gd name="T32" fmla="*/ 2 w 18"/>
                <a:gd name="T33" fmla="*/ 8 h 18"/>
                <a:gd name="T34" fmla="*/ 1 w 18"/>
                <a:gd name="T35" fmla="*/ 9 h 18"/>
                <a:gd name="T36" fmla="*/ 1 w 18"/>
                <a:gd name="T37" fmla="*/ 9 h 18"/>
                <a:gd name="T38" fmla="*/ 1 w 18"/>
                <a:gd name="T39" fmla="*/ 10 h 18"/>
                <a:gd name="T40" fmla="*/ 0 w 18"/>
                <a:gd name="T41" fmla="*/ 11 h 18"/>
                <a:gd name="T42" fmla="*/ 0 w 18"/>
                <a:gd name="T43" fmla="*/ 12 h 18"/>
                <a:gd name="T44" fmla="*/ 0 w 18"/>
                <a:gd name="T45" fmla="*/ 13 h 18"/>
                <a:gd name="T46" fmla="*/ 5 w 18"/>
                <a:gd name="T47" fmla="*/ 13 h 18"/>
                <a:gd name="T48" fmla="*/ 6 w 18"/>
                <a:gd name="T49" fmla="*/ 13 h 18"/>
                <a:gd name="T50" fmla="*/ 11 w 18"/>
                <a:gd name="T51" fmla="*/ 18 h 18"/>
                <a:gd name="T52" fmla="*/ 18 w 18"/>
                <a:gd name="T53" fmla="*/ 18 h 18"/>
                <a:gd name="T54" fmla="*/ 17 w 18"/>
                <a:gd name="T55" fmla="*/ 14 h 18"/>
                <a:gd name="T56" fmla="*/ 13 w 18"/>
                <a:gd name="T57" fmla="*/ 5 h 18"/>
                <a:gd name="T58" fmla="*/ 14 w 18"/>
                <a:gd name="T59" fmla="*/ 4 h 18"/>
                <a:gd name="T60" fmla="*/ 13 w 18"/>
                <a:gd name="T6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8">
                  <a:moveTo>
                    <a:pt x="13" y="3"/>
                  </a:move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1"/>
                    <a:pt x="5" y="1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7" y="16"/>
                    <a:pt x="17" y="14"/>
                  </a:cubicBezTo>
                  <a:cubicBezTo>
                    <a:pt x="15" y="10"/>
                    <a:pt x="13" y="7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9" name="Freeform 245"/>
            <p:cNvSpPr>
              <a:spLocks/>
            </p:cNvSpPr>
            <p:nvPr/>
          </p:nvSpPr>
          <p:spPr bwMode="auto">
            <a:xfrm>
              <a:off x="14000163" y="8210550"/>
              <a:ext cx="95250" cy="93663"/>
            </a:xfrm>
            <a:custGeom>
              <a:avLst/>
              <a:gdLst>
                <a:gd name="T0" fmla="*/ 15 w 18"/>
                <a:gd name="T1" fmla="*/ 14 h 18"/>
                <a:gd name="T2" fmla="*/ 12 w 18"/>
                <a:gd name="T3" fmla="*/ 13 h 18"/>
                <a:gd name="T4" fmla="*/ 10 w 18"/>
                <a:gd name="T5" fmla="*/ 12 h 18"/>
                <a:gd name="T6" fmla="*/ 9 w 18"/>
                <a:gd name="T7" fmla="*/ 10 h 18"/>
                <a:gd name="T8" fmla="*/ 17 w 18"/>
                <a:gd name="T9" fmla="*/ 5 h 18"/>
                <a:gd name="T10" fmla="*/ 18 w 18"/>
                <a:gd name="T11" fmla="*/ 5 h 18"/>
                <a:gd name="T12" fmla="*/ 15 w 18"/>
                <a:gd name="T13" fmla="*/ 0 h 18"/>
                <a:gd name="T14" fmla="*/ 14 w 18"/>
                <a:gd name="T15" fmla="*/ 0 h 18"/>
                <a:gd name="T16" fmla="*/ 14 w 18"/>
                <a:gd name="T17" fmla="*/ 0 h 18"/>
                <a:gd name="T18" fmla="*/ 14 w 18"/>
                <a:gd name="T19" fmla="*/ 0 h 18"/>
                <a:gd name="T20" fmla="*/ 13 w 18"/>
                <a:gd name="T21" fmla="*/ 0 h 18"/>
                <a:gd name="T22" fmla="*/ 13 w 18"/>
                <a:gd name="T23" fmla="*/ 1 h 18"/>
                <a:gd name="T24" fmla="*/ 13 w 18"/>
                <a:gd name="T25" fmla="*/ 1 h 18"/>
                <a:gd name="T26" fmla="*/ 12 w 18"/>
                <a:gd name="T27" fmla="*/ 1 h 18"/>
                <a:gd name="T28" fmla="*/ 12 w 18"/>
                <a:gd name="T29" fmla="*/ 1 h 18"/>
                <a:gd name="T30" fmla="*/ 10 w 18"/>
                <a:gd name="T31" fmla="*/ 2 h 18"/>
                <a:gd name="T32" fmla="*/ 7 w 18"/>
                <a:gd name="T33" fmla="*/ 2 h 18"/>
                <a:gd name="T34" fmla="*/ 7 w 18"/>
                <a:gd name="T35" fmla="*/ 2 h 18"/>
                <a:gd name="T36" fmla="*/ 6 w 18"/>
                <a:gd name="T37" fmla="*/ 3 h 18"/>
                <a:gd name="T38" fmla="*/ 6 w 18"/>
                <a:gd name="T39" fmla="*/ 3 h 18"/>
                <a:gd name="T40" fmla="*/ 4 w 18"/>
                <a:gd name="T41" fmla="*/ 5 h 18"/>
                <a:gd name="T42" fmla="*/ 4 w 18"/>
                <a:gd name="T43" fmla="*/ 5 h 18"/>
                <a:gd name="T44" fmla="*/ 3 w 18"/>
                <a:gd name="T45" fmla="*/ 7 h 18"/>
                <a:gd name="T46" fmla="*/ 3 w 18"/>
                <a:gd name="T47" fmla="*/ 8 h 18"/>
                <a:gd name="T48" fmla="*/ 2 w 18"/>
                <a:gd name="T49" fmla="*/ 9 h 18"/>
                <a:gd name="T50" fmla="*/ 1 w 18"/>
                <a:gd name="T51" fmla="*/ 9 h 18"/>
                <a:gd name="T52" fmla="*/ 1 w 18"/>
                <a:gd name="T53" fmla="*/ 17 h 18"/>
                <a:gd name="T54" fmla="*/ 1 w 18"/>
                <a:gd name="T55" fmla="*/ 18 h 18"/>
                <a:gd name="T56" fmla="*/ 3 w 18"/>
                <a:gd name="T57" fmla="*/ 18 h 18"/>
                <a:gd name="T58" fmla="*/ 6 w 18"/>
                <a:gd name="T59" fmla="*/ 17 h 18"/>
                <a:gd name="T60" fmla="*/ 7 w 18"/>
                <a:gd name="T61" fmla="*/ 16 h 18"/>
                <a:gd name="T62" fmla="*/ 8 w 18"/>
                <a:gd name="T63" fmla="*/ 16 h 18"/>
                <a:gd name="T64" fmla="*/ 8 w 18"/>
                <a:gd name="T65" fmla="*/ 16 h 18"/>
                <a:gd name="T66" fmla="*/ 12 w 18"/>
                <a:gd name="T67" fmla="*/ 18 h 18"/>
                <a:gd name="T68" fmla="*/ 15 w 18"/>
                <a:gd name="T6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5" y="14"/>
                  </a:moveTo>
                  <a:cubicBezTo>
                    <a:pt x="14" y="14"/>
                    <a:pt x="13" y="14"/>
                    <a:pt x="12" y="13"/>
                  </a:cubicBezTo>
                  <a:cubicBezTo>
                    <a:pt x="11" y="13"/>
                    <a:pt x="10" y="13"/>
                    <a:pt x="10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10" y="8"/>
                    <a:pt x="14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7" y="2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1"/>
                    <a:pt x="0" y="15"/>
                    <a:pt x="1" y="17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10" y="17"/>
                    <a:pt x="12" y="18"/>
                  </a:cubicBezTo>
                  <a:cubicBezTo>
                    <a:pt x="13" y="17"/>
                    <a:pt x="14" y="15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0" name="Freeform 246"/>
            <p:cNvSpPr>
              <a:spLocks/>
            </p:cNvSpPr>
            <p:nvPr/>
          </p:nvSpPr>
          <p:spPr bwMode="auto">
            <a:xfrm>
              <a:off x="12544425" y="5743575"/>
              <a:ext cx="317500" cy="125413"/>
            </a:xfrm>
            <a:custGeom>
              <a:avLst/>
              <a:gdLst>
                <a:gd name="T0" fmla="*/ 59 w 60"/>
                <a:gd name="T1" fmla="*/ 8 h 24"/>
                <a:gd name="T2" fmla="*/ 60 w 60"/>
                <a:gd name="T3" fmla="*/ 7 h 24"/>
                <a:gd name="T4" fmla="*/ 60 w 60"/>
                <a:gd name="T5" fmla="*/ 6 h 24"/>
                <a:gd name="T6" fmla="*/ 59 w 60"/>
                <a:gd name="T7" fmla="*/ 6 h 24"/>
                <a:gd name="T8" fmla="*/ 58 w 60"/>
                <a:gd name="T9" fmla="*/ 6 h 24"/>
                <a:gd name="T10" fmla="*/ 57 w 60"/>
                <a:gd name="T11" fmla="*/ 5 h 24"/>
                <a:gd name="T12" fmla="*/ 56 w 60"/>
                <a:gd name="T13" fmla="*/ 5 h 24"/>
                <a:gd name="T14" fmla="*/ 55 w 60"/>
                <a:gd name="T15" fmla="*/ 5 h 24"/>
                <a:gd name="T16" fmla="*/ 55 w 60"/>
                <a:gd name="T17" fmla="*/ 5 h 24"/>
                <a:gd name="T18" fmla="*/ 55 w 60"/>
                <a:gd name="T19" fmla="*/ 5 h 24"/>
                <a:gd name="T20" fmla="*/ 46 w 60"/>
                <a:gd name="T21" fmla="*/ 3 h 24"/>
                <a:gd name="T22" fmla="*/ 37 w 60"/>
                <a:gd name="T23" fmla="*/ 2 h 24"/>
                <a:gd name="T24" fmla="*/ 27 w 60"/>
                <a:gd name="T25" fmla="*/ 1 h 24"/>
                <a:gd name="T26" fmla="*/ 20 w 60"/>
                <a:gd name="T27" fmla="*/ 1 h 24"/>
                <a:gd name="T28" fmla="*/ 18 w 60"/>
                <a:gd name="T29" fmla="*/ 1 h 24"/>
                <a:gd name="T30" fmla="*/ 17 w 60"/>
                <a:gd name="T31" fmla="*/ 2 h 24"/>
                <a:gd name="T32" fmla="*/ 15 w 60"/>
                <a:gd name="T33" fmla="*/ 3 h 24"/>
                <a:gd name="T34" fmla="*/ 14 w 60"/>
                <a:gd name="T35" fmla="*/ 5 h 24"/>
                <a:gd name="T36" fmla="*/ 2 w 60"/>
                <a:gd name="T37" fmla="*/ 11 h 24"/>
                <a:gd name="T38" fmla="*/ 2 w 60"/>
                <a:gd name="T39" fmla="*/ 11 h 24"/>
                <a:gd name="T40" fmla="*/ 1 w 60"/>
                <a:gd name="T41" fmla="*/ 12 h 24"/>
                <a:gd name="T42" fmla="*/ 0 w 60"/>
                <a:gd name="T43" fmla="*/ 13 h 24"/>
                <a:gd name="T44" fmla="*/ 0 w 60"/>
                <a:gd name="T45" fmla="*/ 14 h 24"/>
                <a:gd name="T46" fmla="*/ 2 w 60"/>
                <a:gd name="T47" fmla="*/ 19 h 24"/>
                <a:gd name="T48" fmla="*/ 3 w 60"/>
                <a:gd name="T49" fmla="*/ 20 h 24"/>
                <a:gd name="T50" fmla="*/ 3 w 60"/>
                <a:gd name="T51" fmla="*/ 20 h 24"/>
                <a:gd name="T52" fmla="*/ 6 w 60"/>
                <a:gd name="T53" fmla="*/ 23 h 24"/>
                <a:gd name="T54" fmla="*/ 13 w 60"/>
                <a:gd name="T55" fmla="*/ 24 h 24"/>
                <a:gd name="T56" fmla="*/ 31 w 60"/>
                <a:gd name="T57" fmla="*/ 18 h 24"/>
                <a:gd name="T58" fmla="*/ 37 w 60"/>
                <a:gd name="T59" fmla="*/ 14 h 24"/>
                <a:gd name="T60" fmla="*/ 41 w 60"/>
                <a:gd name="T61" fmla="*/ 11 h 24"/>
                <a:gd name="T62" fmla="*/ 43 w 60"/>
                <a:gd name="T63" fmla="*/ 11 h 24"/>
                <a:gd name="T64" fmla="*/ 53 w 60"/>
                <a:gd name="T65" fmla="*/ 15 h 24"/>
                <a:gd name="T66" fmla="*/ 54 w 60"/>
                <a:gd name="T67" fmla="*/ 16 h 24"/>
                <a:gd name="T68" fmla="*/ 56 w 60"/>
                <a:gd name="T69" fmla="*/ 16 h 24"/>
                <a:gd name="T70" fmla="*/ 56 w 60"/>
                <a:gd name="T71" fmla="*/ 15 h 24"/>
                <a:gd name="T72" fmla="*/ 56 w 60"/>
                <a:gd name="T73" fmla="*/ 14 h 24"/>
                <a:gd name="T74" fmla="*/ 56 w 60"/>
                <a:gd name="T75" fmla="*/ 13 h 24"/>
                <a:gd name="T76" fmla="*/ 57 w 60"/>
                <a:gd name="T77" fmla="*/ 12 h 24"/>
                <a:gd name="T78" fmla="*/ 57 w 60"/>
                <a:gd name="T79" fmla="*/ 10 h 24"/>
                <a:gd name="T80" fmla="*/ 58 w 60"/>
                <a:gd name="T8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24">
                  <a:moveTo>
                    <a:pt x="58" y="9"/>
                  </a:moveTo>
                  <a:cubicBezTo>
                    <a:pt x="58" y="9"/>
                    <a:pt x="59" y="8"/>
                    <a:pt x="59" y="8"/>
                  </a:cubicBezTo>
                  <a:cubicBezTo>
                    <a:pt x="59" y="8"/>
                    <a:pt x="59" y="8"/>
                    <a:pt x="59" y="7"/>
                  </a:cubicBezTo>
                  <a:cubicBezTo>
                    <a:pt x="59" y="7"/>
                    <a:pt x="59" y="7"/>
                    <a:pt x="60" y="7"/>
                  </a:cubicBezTo>
                  <a:cubicBezTo>
                    <a:pt x="60" y="7"/>
                    <a:pt x="60" y="7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6"/>
                  </a:cubicBezTo>
                  <a:cubicBezTo>
                    <a:pt x="59" y="6"/>
                    <a:pt x="59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7" y="6"/>
                    <a:pt x="57" y="6"/>
                  </a:cubicBezTo>
                  <a:cubicBezTo>
                    <a:pt x="57" y="6"/>
                    <a:pt x="57" y="6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4"/>
                    <a:pt x="50" y="2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40" y="2"/>
                    <a:pt x="39" y="1"/>
                    <a:pt x="37" y="2"/>
                  </a:cubicBezTo>
                  <a:cubicBezTo>
                    <a:pt x="37" y="2"/>
                    <a:pt x="35" y="2"/>
                    <a:pt x="34" y="2"/>
                  </a:cubicBezTo>
                  <a:cubicBezTo>
                    <a:pt x="31" y="2"/>
                    <a:pt x="28" y="2"/>
                    <a:pt x="27" y="1"/>
                  </a:cubicBezTo>
                  <a:cubicBezTo>
                    <a:pt x="26" y="0"/>
                    <a:pt x="26" y="1"/>
                    <a:pt x="25" y="1"/>
                  </a:cubicBezTo>
                  <a:cubicBezTo>
                    <a:pt x="24" y="2"/>
                    <a:pt x="22" y="2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0" y="10"/>
                    <a:pt x="6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6"/>
                    <a:pt x="2" y="17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4" y="21"/>
                    <a:pt x="5" y="22"/>
                  </a:cubicBezTo>
                  <a:cubicBezTo>
                    <a:pt x="5" y="22"/>
                    <a:pt x="5" y="22"/>
                    <a:pt x="6" y="23"/>
                  </a:cubicBezTo>
                  <a:cubicBezTo>
                    <a:pt x="7" y="23"/>
                    <a:pt x="8" y="23"/>
                    <a:pt x="10" y="23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6" y="24"/>
                    <a:pt x="18" y="23"/>
                    <a:pt x="18" y="22"/>
                  </a:cubicBezTo>
                  <a:cubicBezTo>
                    <a:pt x="18" y="18"/>
                    <a:pt x="31" y="18"/>
                    <a:pt x="31" y="18"/>
                  </a:cubicBezTo>
                  <a:cubicBezTo>
                    <a:pt x="31" y="18"/>
                    <a:pt x="32" y="18"/>
                    <a:pt x="32" y="17"/>
                  </a:cubicBezTo>
                  <a:cubicBezTo>
                    <a:pt x="33" y="17"/>
                    <a:pt x="35" y="15"/>
                    <a:pt x="37" y="14"/>
                  </a:cubicBezTo>
                  <a:cubicBezTo>
                    <a:pt x="39" y="12"/>
                    <a:pt x="40" y="12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3" y="11"/>
                    <a:pt x="43" y="11"/>
                  </a:cubicBezTo>
                  <a:cubicBezTo>
                    <a:pt x="47" y="12"/>
                    <a:pt x="51" y="13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4" y="15"/>
                  </a:cubicBezTo>
                  <a:cubicBezTo>
                    <a:pt x="54" y="15"/>
                    <a:pt x="54" y="15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4"/>
                    <a:pt x="56" y="14"/>
                  </a:cubicBezTo>
                  <a:cubicBezTo>
                    <a:pt x="56" y="14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2"/>
                    <a:pt x="56" y="12"/>
                  </a:cubicBezTo>
                  <a:cubicBezTo>
                    <a:pt x="56" y="12"/>
                    <a:pt x="56" y="12"/>
                    <a:pt x="57" y="1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0"/>
                    <a:pt x="57" y="10"/>
                  </a:cubicBezTo>
                  <a:cubicBezTo>
                    <a:pt x="57" y="10"/>
                    <a:pt x="58" y="9"/>
                    <a:pt x="58" y="9"/>
                  </a:cubicBezTo>
                  <a:cubicBezTo>
                    <a:pt x="58" y="9"/>
                    <a:pt x="58" y="9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1" name="Freeform 247"/>
            <p:cNvSpPr>
              <a:spLocks/>
            </p:cNvSpPr>
            <p:nvPr/>
          </p:nvSpPr>
          <p:spPr bwMode="auto">
            <a:xfrm>
              <a:off x="13606463" y="6959600"/>
              <a:ext cx="15875" cy="61913"/>
            </a:xfrm>
            <a:custGeom>
              <a:avLst/>
              <a:gdLst>
                <a:gd name="T0" fmla="*/ 3 w 3"/>
                <a:gd name="T1" fmla="*/ 1 h 12"/>
                <a:gd name="T2" fmla="*/ 3 w 3"/>
                <a:gd name="T3" fmla="*/ 0 h 12"/>
                <a:gd name="T4" fmla="*/ 3 w 3"/>
                <a:gd name="T5" fmla="*/ 0 h 12"/>
                <a:gd name="T6" fmla="*/ 2 w 3"/>
                <a:gd name="T7" fmla="*/ 0 h 12"/>
                <a:gd name="T8" fmla="*/ 0 w 3"/>
                <a:gd name="T9" fmla="*/ 7 h 12"/>
                <a:gd name="T10" fmla="*/ 0 w 3"/>
                <a:gd name="T11" fmla="*/ 7 h 12"/>
                <a:gd name="T12" fmla="*/ 0 w 3"/>
                <a:gd name="T13" fmla="*/ 7 h 12"/>
                <a:gd name="T14" fmla="*/ 0 w 3"/>
                <a:gd name="T15" fmla="*/ 8 h 12"/>
                <a:gd name="T16" fmla="*/ 0 w 3"/>
                <a:gd name="T17" fmla="*/ 9 h 12"/>
                <a:gd name="T18" fmla="*/ 1 w 3"/>
                <a:gd name="T19" fmla="*/ 10 h 12"/>
                <a:gd name="T20" fmla="*/ 1 w 3"/>
                <a:gd name="T21" fmla="*/ 10 h 12"/>
                <a:gd name="T22" fmla="*/ 2 w 3"/>
                <a:gd name="T23" fmla="*/ 11 h 12"/>
                <a:gd name="T24" fmla="*/ 2 w 3"/>
                <a:gd name="T25" fmla="*/ 12 h 12"/>
                <a:gd name="T26" fmla="*/ 3 w 3"/>
                <a:gd name="T27" fmla="*/ 6 h 12"/>
                <a:gd name="T28" fmla="*/ 3 w 3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12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0"/>
                    <a:pt x="3" y="8"/>
                    <a:pt x="3" y="6"/>
                  </a:cubicBezTo>
                  <a:cubicBezTo>
                    <a:pt x="3" y="4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2" name="Freeform 248"/>
            <p:cNvSpPr>
              <a:spLocks/>
            </p:cNvSpPr>
            <p:nvPr/>
          </p:nvSpPr>
          <p:spPr bwMode="auto">
            <a:xfrm>
              <a:off x="13554075" y="6907213"/>
              <a:ext cx="74613" cy="219075"/>
            </a:xfrm>
            <a:custGeom>
              <a:avLst/>
              <a:gdLst>
                <a:gd name="T0" fmla="*/ 8 w 14"/>
                <a:gd name="T1" fmla="*/ 41 h 42"/>
                <a:gd name="T2" fmla="*/ 8 w 14"/>
                <a:gd name="T3" fmla="*/ 41 h 42"/>
                <a:gd name="T4" fmla="*/ 8 w 14"/>
                <a:gd name="T5" fmla="*/ 39 h 42"/>
                <a:gd name="T6" fmla="*/ 8 w 14"/>
                <a:gd name="T7" fmla="*/ 38 h 42"/>
                <a:gd name="T8" fmla="*/ 9 w 14"/>
                <a:gd name="T9" fmla="*/ 36 h 42"/>
                <a:gd name="T10" fmla="*/ 9 w 14"/>
                <a:gd name="T11" fmla="*/ 36 h 42"/>
                <a:gd name="T12" fmla="*/ 9 w 14"/>
                <a:gd name="T13" fmla="*/ 34 h 42"/>
                <a:gd name="T14" fmla="*/ 9 w 14"/>
                <a:gd name="T15" fmla="*/ 33 h 42"/>
                <a:gd name="T16" fmla="*/ 10 w 14"/>
                <a:gd name="T17" fmla="*/ 32 h 42"/>
                <a:gd name="T18" fmla="*/ 10 w 14"/>
                <a:gd name="T19" fmla="*/ 31 h 42"/>
                <a:gd name="T20" fmla="*/ 10 w 14"/>
                <a:gd name="T21" fmla="*/ 30 h 42"/>
                <a:gd name="T22" fmla="*/ 10 w 14"/>
                <a:gd name="T23" fmla="*/ 30 h 42"/>
                <a:gd name="T24" fmla="*/ 11 w 14"/>
                <a:gd name="T25" fmla="*/ 29 h 42"/>
                <a:gd name="T26" fmla="*/ 11 w 14"/>
                <a:gd name="T27" fmla="*/ 28 h 42"/>
                <a:gd name="T28" fmla="*/ 12 w 14"/>
                <a:gd name="T29" fmla="*/ 24 h 42"/>
                <a:gd name="T30" fmla="*/ 11 w 14"/>
                <a:gd name="T31" fmla="*/ 23 h 42"/>
                <a:gd name="T32" fmla="*/ 10 w 14"/>
                <a:gd name="T33" fmla="*/ 22 h 42"/>
                <a:gd name="T34" fmla="*/ 9 w 14"/>
                <a:gd name="T35" fmla="*/ 21 h 42"/>
                <a:gd name="T36" fmla="*/ 9 w 14"/>
                <a:gd name="T37" fmla="*/ 20 h 42"/>
                <a:gd name="T38" fmla="*/ 8 w 14"/>
                <a:gd name="T39" fmla="*/ 19 h 42"/>
                <a:gd name="T40" fmla="*/ 8 w 14"/>
                <a:gd name="T41" fmla="*/ 18 h 42"/>
                <a:gd name="T42" fmla="*/ 8 w 14"/>
                <a:gd name="T43" fmla="*/ 17 h 42"/>
                <a:gd name="T44" fmla="*/ 11 w 14"/>
                <a:gd name="T45" fmla="*/ 8 h 42"/>
                <a:gd name="T46" fmla="*/ 12 w 14"/>
                <a:gd name="T47" fmla="*/ 8 h 42"/>
                <a:gd name="T48" fmla="*/ 12 w 14"/>
                <a:gd name="T49" fmla="*/ 8 h 42"/>
                <a:gd name="T50" fmla="*/ 14 w 14"/>
                <a:gd name="T51" fmla="*/ 8 h 42"/>
                <a:gd name="T52" fmla="*/ 14 w 14"/>
                <a:gd name="T53" fmla="*/ 8 h 42"/>
                <a:gd name="T54" fmla="*/ 14 w 14"/>
                <a:gd name="T55" fmla="*/ 3 h 42"/>
                <a:gd name="T56" fmla="*/ 14 w 14"/>
                <a:gd name="T57" fmla="*/ 2 h 42"/>
                <a:gd name="T58" fmla="*/ 10 w 14"/>
                <a:gd name="T59" fmla="*/ 0 h 42"/>
                <a:gd name="T60" fmla="*/ 9 w 14"/>
                <a:gd name="T61" fmla="*/ 4 h 42"/>
                <a:gd name="T62" fmla="*/ 0 w 14"/>
                <a:gd name="T63" fmla="*/ 24 h 42"/>
                <a:gd name="T64" fmla="*/ 8 w 14"/>
                <a:gd name="T65" fmla="*/ 42 h 42"/>
                <a:gd name="T66" fmla="*/ 8 w 14"/>
                <a:gd name="T67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42">
                  <a:moveTo>
                    <a:pt x="8" y="41"/>
                  </a:moveTo>
                  <a:cubicBezTo>
                    <a:pt x="8" y="41"/>
                    <a:pt x="8" y="41"/>
                    <a:pt x="8" y="41"/>
                  </a:cubicBezTo>
                  <a:cubicBezTo>
                    <a:pt x="8" y="40"/>
                    <a:pt x="8" y="40"/>
                    <a:pt x="8" y="39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8" y="38"/>
                    <a:pt x="8" y="37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4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7"/>
                    <a:pt x="12" y="24"/>
                  </a:cubicBezTo>
                  <a:cubicBezTo>
                    <a:pt x="12" y="24"/>
                    <a:pt x="11" y="24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2"/>
                    <a:pt x="10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9"/>
                    <a:pt x="11" y="8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6"/>
                    <a:pt x="14" y="4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3"/>
                    <a:pt x="9" y="4"/>
                  </a:cubicBezTo>
                  <a:cubicBezTo>
                    <a:pt x="8" y="10"/>
                    <a:pt x="3" y="20"/>
                    <a:pt x="0" y="2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1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3" name="Freeform 249"/>
            <p:cNvSpPr>
              <a:spLocks/>
            </p:cNvSpPr>
            <p:nvPr/>
          </p:nvSpPr>
          <p:spPr bwMode="auto">
            <a:xfrm>
              <a:off x="12315825" y="5953125"/>
              <a:ext cx="185738" cy="93663"/>
            </a:xfrm>
            <a:custGeom>
              <a:avLst/>
              <a:gdLst>
                <a:gd name="T0" fmla="*/ 33 w 35"/>
                <a:gd name="T1" fmla="*/ 0 h 18"/>
                <a:gd name="T2" fmla="*/ 26 w 35"/>
                <a:gd name="T3" fmla="*/ 2 h 18"/>
                <a:gd name="T4" fmla="*/ 20 w 35"/>
                <a:gd name="T5" fmla="*/ 4 h 18"/>
                <a:gd name="T6" fmla="*/ 17 w 35"/>
                <a:gd name="T7" fmla="*/ 6 h 18"/>
                <a:gd name="T8" fmla="*/ 17 w 35"/>
                <a:gd name="T9" fmla="*/ 6 h 18"/>
                <a:gd name="T10" fmla="*/ 16 w 35"/>
                <a:gd name="T11" fmla="*/ 6 h 18"/>
                <a:gd name="T12" fmla="*/ 12 w 35"/>
                <a:gd name="T13" fmla="*/ 5 h 18"/>
                <a:gd name="T14" fmla="*/ 4 w 35"/>
                <a:gd name="T15" fmla="*/ 3 h 18"/>
                <a:gd name="T16" fmla="*/ 0 w 35"/>
                <a:gd name="T17" fmla="*/ 3 h 18"/>
                <a:gd name="T18" fmla="*/ 0 w 35"/>
                <a:gd name="T19" fmla="*/ 5 h 18"/>
                <a:gd name="T20" fmla="*/ 0 w 35"/>
                <a:gd name="T21" fmla="*/ 5 h 18"/>
                <a:gd name="T22" fmla="*/ 0 w 35"/>
                <a:gd name="T23" fmla="*/ 13 h 18"/>
                <a:gd name="T24" fmla="*/ 0 w 35"/>
                <a:gd name="T25" fmla="*/ 14 h 18"/>
                <a:gd name="T26" fmla="*/ 0 w 35"/>
                <a:gd name="T27" fmla="*/ 16 h 18"/>
                <a:gd name="T28" fmla="*/ 4 w 35"/>
                <a:gd name="T29" fmla="*/ 15 h 18"/>
                <a:gd name="T30" fmla="*/ 7 w 35"/>
                <a:gd name="T31" fmla="*/ 15 h 18"/>
                <a:gd name="T32" fmla="*/ 9 w 35"/>
                <a:gd name="T33" fmla="*/ 18 h 18"/>
                <a:gd name="T34" fmla="*/ 16 w 35"/>
                <a:gd name="T35" fmla="*/ 17 h 18"/>
                <a:gd name="T36" fmla="*/ 17 w 35"/>
                <a:gd name="T37" fmla="*/ 17 h 18"/>
                <a:gd name="T38" fmla="*/ 20 w 35"/>
                <a:gd name="T39" fmla="*/ 17 h 18"/>
                <a:gd name="T40" fmla="*/ 22 w 35"/>
                <a:gd name="T41" fmla="*/ 18 h 18"/>
                <a:gd name="T42" fmla="*/ 27 w 35"/>
                <a:gd name="T43" fmla="*/ 12 h 18"/>
                <a:gd name="T44" fmla="*/ 27 w 35"/>
                <a:gd name="T45" fmla="*/ 10 h 18"/>
                <a:gd name="T46" fmla="*/ 30 w 35"/>
                <a:gd name="T47" fmla="*/ 7 h 18"/>
                <a:gd name="T48" fmla="*/ 35 w 35"/>
                <a:gd name="T49" fmla="*/ 3 h 18"/>
                <a:gd name="T50" fmla="*/ 34 w 35"/>
                <a:gd name="T51" fmla="*/ 0 h 18"/>
                <a:gd name="T52" fmla="*/ 33 w 35"/>
                <a:gd name="T5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18">
                  <a:moveTo>
                    <a:pt x="33" y="0"/>
                  </a:moveTo>
                  <a:cubicBezTo>
                    <a:pt x="32" y="1"/>
                    <a:pt x="30" y="2"/>
                    <a:pt x="26" y="2"/>
                  </a:cubicBezTo>
                  <a:cubicBezTo>
                    <a:pt x="24" y="2"/>
                    <a:pt x="22" y="3"/>
                    <a:pt x="20" y="4"/>
                  </a:cubicBezTo>
                  <a:cubicBezTo>
                    <a:pt x="19" y="5"/>
                    <a:pt x="18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9" y="4"/>
                    <a:pt x="6" y="3"/>
                    <a:pt x="4" y="3"/>
                  </a:cubicBezTo>
                  <a:cubicBezTo>
                    <a:pt x="3" y="3"/>
                    <a:pt x="2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6"/>
                    <a:pt x="9" y="17"/>
                    <a:pt x="9" y="18"/>
                  </a:cubicBezTo>
                  <a:cubicBezTo>
                    <a:pt x="12" y="18"/>
                    <a:pt x="15" y="17"/>
                    <a:pt x="16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1" y="17"/>
                    <a:pt x="22" y="18"/>
                    <a:pt x="22" y="18"/>
                  </a:cubicBezTo>
                  <a:cubicBezTo>
                    <a:pt x="23" y="16"/>
                    <a:pt x="24" y="12"/>
                    <a:pt x="27" y="12"/>
                  </a:cubicBezTo>
                  <a:cubicBezTo>
                    <a:pt x="27" y="12"/>
                    <a:pt x="27" y="11"/>
                    <a:pt x="27" y="10"/>
                  </a:cubicBezTo>
                  <a:cubicBezTo>
                    <a:pt x="28" y="9"/>
                    <a:pt x="28" y="7"/>
                    <a:pt x="30" y="7"/>
                  </a:cubicBezTo>
                  <a:cubicBezTo>
                    <a:pt x="31" y="6"/>
                    <a:pt x="33" y="5"/>
                    <a:pt x="35" y="3"/>
                  </a:cubicBezTo>
                  <a:cubicBezTo>
                    <a:pt x="35" y="1"/>
                    <a:pt x="34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4" name="Freeform 250"/>
            <p:cNvSpPr>
              <a:spLocks/>
            </p:cNvSpPr>
            <p:nvPr/>
          </p:nvSpPr>
          <p:spPr bwMode="auto">
            <a:xfrm>
              <a:off x="12698413" y="5283200"/>
              <a:ext cx="179388" cy="68263"/>
            </a:xfrm>
            <a:custGeom>
              <a:avLst/>
              <a:gdLst>
                <a:gd name="T0" fmla="*/ 15 w 34"/>
                <a:gd name="T1" fmla="*/ 5 h 13"/>
                <a:gd name="T2" fmla="*/ 13 w 34"/>
                <a:gd name="T3" fmla="*/ 6 h 13"/>
                <a:gd name="T4" fmla="*/ 14 w 34"/>
                <a:gd name="T5" fmla="*/ 7 h 13"/>
                <a:gd name="T6" fmla="*/ 14 w 34"/>
                <a:gd name="T7" fmla="*/ 9 h 13"/>
                <a:gd name="T8" fmla="*/ 11 w 34"/>
                <a:gd name="T9" fmla="*/ 11 h 13"/>
                <a:gd name="T10" fmla="*/ 8 w 34"/>
                <a:gd name="T11" fmla="*/ 10 h 13"/>
                <a:gd name="T12" fmla="*/ 6 w 34"/>
                <a:gd name="T13" fmla="*/ 7 h 13"/>
                <a:gd name="T14" fmla="*/ 5 w 34"/>
                <a:gd name="T15" fmla="*/ 6 h 13"/>
                <a:gd name="T16" fmla="*/ 1 w 34"/>
                <a:gd name="T17" fmla="*/ 8 h 13"/>
                <a:gd name="T18" fmla="*/ 0 w 34"/>
                <a:gd name="T19" fmla="*/ 10 h 13"/>
                <a:gd name="T20" fmla="*/ 2 w 34"/>
                <a:gd name="T21" fmla="*/ 10 h 13"/>
                <a:gd name="T22" fmla="*/ 2 w 34"/>
                <a:gd name="T23" fmla="*/ 11 h 13"/>
                <a:gd name="T24" fmla="*/ 3 w 34"/>
                <a:gd name="T25" fmla="*/ 11 h 13"/>
                <a:gd name="T26" fmla="*/ 4 w 34"/>
                <a:gd name="T27" fmla="*/ 11 h 13"/>
                <a:gd name="T28" fmla="*/ 4 w 34"/>
                <a:gd name="T29" fmla="*/ 11 h 13"/>
                <a:gd name="T30" fmla="*/ 5 w 34"/>
                <a:gd name="T31" fmla="*/ 12 h 13"/>
                <a:gd name="T32" fmla="*/ 26 w 34"/>
                <a:gd name="T33" fmla="*/ 13 h 13"/>
                <a:gd name="T34" fmla="*/ 30 w 34"/>
                <a:gd name="T35" fmla="*/ 13 h 13"/>
                <a:gd name="T36" fmla="*/ 30 w 34"/>
                <a:gd name="T37" fmla="*/ 13 h 13"/>
                <a:gd name="T38" fmla="*/ 33 w 34"/>
                <a:gd name="T39" fmla="*/ 13 h 13"/>
                <a:gd name="T40" fmla="*/ 33 w 34"/>
                <a:gd name="T41" fmla="*/ 13 h 13"/>
                <a:gd name="T42" fmla="*/ 33 w 34"/>
                <a:gd name="T43" fmla="*/ 9 h 13"/>
                <a:gd name="T44" fmla="*/ 34 w 34"/>
                <a:gd name="T45" fmla="*/ 6 h 13"/>
                <a:gd name="T46" fmla="*/ 29 w 34"/>
                <a:gd name="T47" fmla="*/ 3 h 13"/>
                <a:gd name="T48" fmla="*/ 27 w 34"/>
                <a:gd name="T49" fmla="*/ 4 h 13"/>
                <a:gd name="T50" fmla="*/ 21 w 34"/>
                <a:gd name="T51" fmla="*/ 1 h 13"/>
                <a:gd name="T52" fmla="*/ 19 w 34"/>
                <a:gd name="T53" fmla="*/ 0 h 13"/>
                <a:gd name="T54" fmla="*/ 17 w 34"/>
                <a:gd name="T55" fmla="*/ 0 h 13"/>
                <a:gd name="T56" fmla="*/ 17 w 34"/>
                <a:gd name="T57" fmla="*/ 1 h 13"/>
                <a:gd name="T58" fmla="*/ 15 w 34"/>
                <a:gd name="T5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13">
                  <a:moveTo>
                    <a:pt x="15" y="5"/>
                  </a:moveTo>
                  <a:cubicBezTo>
                    <a:pt x="14" y="5"/>
                    <a:pt x="13" y="6"/>
                    <a:pt x="13" y="6"/>
                  </a:cubicBezTo>
                  <a:cubicBezTo>
                    <a:pt x="13" y="6"/>
                    <a:pt x="13" y="6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4" y="10"/>
                    <a:pt x="12" y="11"/>
                    <a:pt x="11" y="11"/>
                  </a:cubicBezTo>
                  <a:cubicBezTo>
                    <a:pt x="10" y="11"/>
                    <a:pt x="9" y="11"/>
                    <a:pt x="8" y="10"/>
                  </a:cubicBezTo>
                  <a:cubicBezTo>
                    <a:pt x="7" y="9"/>
                    <a:pt x="6" y="8"/>
                    <a:pt x="6" y="7"/>
                  </a:cubicBezTo>
                  <a:cubicBezTo>
                    <a:pt x="6" y="7"/>
                    <a:pt x="5" y="6"/>
                    <a:pt x="5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17" y="13"/>
                    <a:pt x="26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2"/>
                    <a:pt x="33" y="11"/>
                    <a:pt x="33" y="9"/>
                  </a:cubicBezTo>
                  <a:cubicBezTo>
                    <a:pt x="33" y="8"/>
                    <a:pt x="34" y="7"/>
                    <a:pt x="34" y="6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" name="Freeform 251"/>
            <p:cNvSpPr>
              <a:spLocks/>
            </p:cNvSpPr>
            <p:nvPr/>
          </p:nvSpPr>
          <p:spPr bwMode="auto">
            <a:xfrm>
              <a:off x="12022138" y="5083175"/>
              <a:ext cx="165100" cy="236538"/>
            </a:xfrm>
            <a:custGeom>
              <a:avLst/>
              <a:gdLst>
                <a:gd name="T0" fmla="*/ 9 w 31"/>
                <a:gd name="T1" fmla="*/ 44 h 45"/>
                <a:gd name="T2" fmla="*/ 10 w 31"/>
                <a:gd name="T3" fmla="*/ 44 h 45"/>
                <a:gd name="T4" fmla="*/ 11 w 31"/>
                <a:gd name="T5" fmla="*/ 44 h 45"/>
                <a:gd name="T6" fmla="*/ 12 w 31"/>
                <a:gd name="T7" fmla="*/ 44 h 45"/>
                <a:gd name="T8" fmla="*/ 12 w 31"/>
                <a:gd name="T9" fmla="*/ 44 h 45"/>
                <a:gd name="T10" fmla="*/ 13 w 31"/>
                <a:gd name="T11" fmla="*/ 44 h 45"/>
                <a:gd name="T12" fmla="*/ 14 w 31"/>
                <a:gd name="T13" fmla="*/ 44 h 45"/>
                <a:gd name="T14" fmla="*/ 15 w 31"/>
                <a:gd name="T15" fmla="*/ 44 h 45"/>
                <a:gd name="T16" fmla="*/ 15 w 31"/>
                <a:gd name="T17" fmla="*/ 44 h 45"/>
                <a:gd name="T18" fmla="*/ 16 w 31"/>
                <a:gd name="T19" fmla="*/ 45 h 45"/>
                <a:gd name="T20" fmla="*/ 16 w 31"/>
                <a:gd name="T21" fmla="*/ 45 h 45"/>
                <a:gd name="T22" fmla="*/ 17 w 31"/>
                <a:gd name="T23" fmla="*/ 45 h 45"/>
                <a:gd name="T24" fmla="*/ 18 w 31"/>
                <a:gd name="T25" fmla="*/ 45 h 45"/>
                <a:gd name="T26" fmla="*/ 18 w 31"/>
                <a:gd name="T27" fmla="*/ 45 h 45"/>
                <a:gd name="T28" fmla="*/ 18 w 31"/>
                <a:gd name="T29" fmla="*/ 45 h 45"/>
                <a:gd name="T30" fmla="*/ 19 w 31"/>
                <a:gd name="T31" fmla="*/ 45 h 45"/>
                <a:gd name="T32" fmla="*/ 18 w 31"/>
                <a:gd name="T33" fmla="*/ 44 h 45"/>
                <a:gd name="T34" fmla="*/ 16 w 31"/>
                <a:gd name="T35" fmla="*/ 40 h 45"/>
                <a:gd name="T36" fmla="*/ 18 w 31"/>
                <a:gd name="T37" fmla="*/ 37 h 45"/>
                <a:gd name="T38" fmla="*/ 23 w 31"/>
                <a:gd name="T39" fmla="*/ 40 h 45"/>
                <a:gd name="T40" fmla="*/ 27 w 31"/>
                <a:gd name="T41" fmla="*/ 41 h 45"/>
                <a:gd name="T42" fmla="*/ 29 w 31"/>
                <a:gd name="T43" fmla="*/ 40 h 45"/>
                <a:gd name="T44" fmla="*/ 28 w 31"/>
                <a:gd name="T45" fmla="*/ 35 h 45"/>
                <a:gd name="T46" fmla="*/ 27 w 31"/>
                <a:gd name="T47" fmla="*/ 35 h 45"/>
                <a:gd name="T48" fmla="*/ 20 w 31"/>
                <a:gd name="T49" fmla="*/ 34 h 45"/>
                <a:gd name="T50" fmla="*/ 22 w 31"/>
                <a:gd name="T51" fmla="*/ 29 h 45"/>
                <a:gd name="T52" fmla="*/ 23 w 31"/>
                <a:gd name="T53" fmla="*/ 26 h 45"/>
                <a:gd name="T54" fmla="*/ 28 w 31"/>
                <a:gd name="T55" fmla="*/ 23 h 45"/>
                <a:gd name="T56" fmla="*/ 31 w 31"/>
                <a:gd name="T57" fmla="*/ 22 h 45"/>
                <a:gd name="T58" fmla="*/ 26 w 31"/>
                <a:gd name="T59" fmla="*/ 18 h 45"/>
                <a:gd name="T60" fmla="*/ 24 w 31"/>
                <a:gd name="T61" fmla="*/ 14 h 45"/>
                <a:gd name="T62" fmla="*/ 25 w 31"/>
                <a:gd name="T63" fmla="*/ 8 h 45"/>
                <a:gd name="T64" fmla="*/ 27 w 31"/>
                <a:gd name="T65" fmla="*/ 3 h 45"/>
                <a:gd name="T66" fmla="*/ 26 w 31"/>
                <a:gd name="T67" fmla="*/ 0 h 45"/>
                <a:gd name="T68" fmla="*/ 25 w 31"/>
                <a:gd name="T69" fmla="*/ 0 h 45"/>
                <a:gd name="T70" fmla="*/ 20 w 31"/>
                <a:gd name="T71" fmla="*/ 4 h 45"/>
                <a:gd name="T72" fmla="*/ 14 w 31"/>
                <a:gd name="T73" fmla="*/ 8 h 45"/>
                <a:gd name="T74" fmla="*/ 13 w 31"/>
                <a:gd name="T75" fmla="*/ 8 h 45"/>
                <a:gd name="T76" fmla="*/ 13 w 31"/>
                <a:gd name="T77" fmla="*/ 9 h 45"/>
                <a:gd name="T78" fmla="*/ 13 w 31"/>
                <a:gd name="T79" fmla="*/ 13 h 45"/>
                <a:gd name="T80" fmla="*/ 12 w 31"/>
                <a:gd name="T81" fmla="*/ 14 h 45"/>
                <a:gd name="T82" fmla="*/ 9 w 31"/>
                <a:gd name="T83" fmla="*/ 12 h 45"/>
                <a:gd name="T84" fmla="*/ 6 w 31"/>
                <a:gd name="T85" fmla="*/ 10 h 45"/>
                <a:gd name="T86" fmla="*/ 6 w 31"/>
                <a:gd name="T87" fmla="*/ 10 h 45"/>
                <a:gd name="T88" fmla="*/ 3 w 31"/>
                <a:gd name="T89" fmla="*/ 14 h 45"/>
                <a:gd name="T90" fmla="*/ 1 w 31"/>
                <a:gd name="T91" fmla="*/ 18 h 45"/>
                <a:gd name="T92" fmla="*/ 1 w 31"/>
                <a:gd name="T93" fmla="*/ 29 h 45"/>
                <a:gd name="T94" fmla="*/ 2 w 31"/>
                <a:gd name="T95" fmla="*/ 30 h 45"/>
                <a:gd name="T96" fmla="*/ 4 w 31"/>
                <a:gd name="T97" fmla="*/ 34 h 45"/>
                <a:gd name="T98" fmla="*/ 6 w 31"/>
                <a:gd name="T99" fmla="*/ 40 h 45"/>
                <a:gd name="T100" fmla="*/ 7 w 31"/>
                <a:gd name="T101" fmla="*/ 44 h 45"/>
                <a:gd name="T102" fmla="*/ 8 w 31"/>
                <a:gd name="T103" fmla="*/ 44 h 45"/>
                <a:gd name="T104" fmla="*/ 8 w 31"/>
                <a:gd name="T105" fmla="*/ 44 h 45"/>
                <a:gd name="T106" fmla="*/ 9 w 31"/>
                <a:gd name="T107" fmla="*/ 44 h 45"/>
                <a:gd name="T108" fmla="*/ 9 w 31"/>
                <a:gd name="T10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45">
                  <a:moveTo>
                    <a:pt x="9" y="4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1" y="44"/>
                    <a:pt x="11" y="44"/>
                  </a:cubicBezTo>
                  <a:cubicBezTo>
                    <a:pt x="11" y="44"/>
                    <a:pt x="11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4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8" y="44"/>
                    <a:pt x="18" y="44"/>
                  </a:cubicBezTo>
                  <a:cubicBezTo>
                    <a:pt x="17" y="42"/>
                    <a:pt x="15" y="41"/>
                    <a:pt x="16" y="40"/>
                  </a:cubicBezTo>
                  <a:cubicBezTo>
                    <a:pt x="16" y="38"/>
                    <a:pt x="17" y="37"/>
                    <a:pt x="18" y="37"/>
                  </a:cubicBezTo>
                  <a:cubicBezTo>
                    <a:pt x="20" y="37"/>
                    <a:pt x="22" y="39"/>
                    <a:pt x="23" y="40"/>
                  </a:cubicBezTo>
                  <a:cubicBezTo>
                    <a:pt x="24" y="41"/>
                    <a:pt x="26" y="41"/>
                    <a:pt x="27" y="41"/>
                  </a:cubicBezTo>
                  <a:cubicBezTo>
                    <a:pt x="28" y="41"/>
                    <a:pt x="29" y="41"/>
                    <a:pt x="29" y="40"/>
                  </a:cubicBezTo>
                  <a:cubicBezTo>
                    <a:pt x="30" y="40"/>
                    <a:pt x="29" y="36"/>
                    <a:pt x="28" y="35"/>
                  </a:cubicBezTo>
                  <a:cubicBezTo>
                    <a:pt x="28" y="34"/>
                    <a:pt x="27" y="34"/>
                    <a:pt x="27" y="35"/>
                  </a:cubicBezTo>
                  <a:cubicBezTo>
                    <a:pt x="23" y="37"/>
                    <a:pt x="22" y="35"/>
                    <a:pt x="20" y="34"/>
                  </a:cubicBezTo>
                  <a:cubicBezTo>
                    <a:pt x="19" y="32"/>
                    <a:pt x="21" y="30"/>
                    <a:pt x="22" y="29"/>
                  </a:cubicBezTo>
                  <a:cubicBezTo>
                    <a:pt x="22" y="28"/>
                    <a:pt x="23" y="27"/>
                    <a:pt x="23" y="26"/>
                  </a:cubicBezTo>
                  <a:cubicBezTo>
                    <a:pt x="24" y="24"/>
                    <a:pt x="26" y="23"/>
                    <a:pt x="28" y="23"/>
                  </a:cubicBezTo>
                  <a:cubicBezTo>
                    <a:pt x="29" y="23"/>
                    <a:pt x="30" y="22"/>
                    <a:pt x="31" y="22"/>
                  </a:cubicBezTo>
                  <a:cubicBezTo>
                    <a:pt x="31" y="22"/>
                    <a:pt x="31" y="20"/>
                    <a:pt x="26" y="18"/>
                  </a:cubicBezTo>
                  <a:cubicBezTo>
                    <a:pt x="24" y="17"/>
                    <a:pt x="24" y="14"/>
                    <a:pt x="24" y="14"/>
                  </a:cubicBezTo>
                  <a:cubicBezTo>
                    <a:pt x="24" y="12"/>
                    <a:pt x="24" y="9"/>
                    <a:pt x="25" y="8"/>
                  </a:cubicBezTo>
                  <a:cubicBezTo>
                    <a:pt x="26" y="8"/>
                    <a:pt x="27" y="5"/>
                    <a:pt x="27" y="3"/>
                  </a:cubicBezTo>
                  <a:cubicBezTo>
                    <a:pt x="27" y="1"/>
                    <a:pt x="27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3" y="0"/>
                    <a:pt x="20" y="1"/>
                    <a:pt x="20" y="4"/>
                  </a:cubicBezTo>
                  <a:cubicBezTo>
                    <a:pt x="19" y="8"/>
                    <a:pt x="16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9"/>
                  </a:cubicBezTo>
                  <a:cubicBezTo>
                    <a:pt x="14" y="9"/>
                    <a:pt x="15" y="11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1" y="14"/>
                    <a:pt x="10" y="13"/>
                    <a:pt x="9" y="12"/>
                  </a:cubicBezTo>
                  <a:cubicBezTo>
                    <a:pt x="8" y="11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5"/>
                    <a:pt x="2" y="17"/>
                    <a:pt x="1" y="18"/>
                  </a:cubicBezTo>
                  <a:cubicBezTo>
                    <a:pt x="0" y="20"/>
                    <a:pt x="1" y="26"/>
                    <a:pt x="1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3" y="33"/>
                    <a:pt x="4" y="34"/>
                  </a:cubicBezTo>
                  <a:cubicBezTo>
                    <a:pt x="5" y="36"/>
                    <a:pt x="7" y="38"/>
                    <a:pt x="6" y="40"/>
                  </a:cubicBezTo>
                  <a:cubicBezTo>
                    <a:pt x="6" y="41"/>
                    <a:pt x="6" y="42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" name="Freeform 252"/>
            <p:cNvSpPr>
              <a:spLocks/>
            </p:cNvSpPr>
            <p:nvPr/>
          </p:nvSpPr>
          <p:spPr bwMode="auto">
            <a:xfrm>
              <a:off x="14622463" y="7372350"/>
              <a:ext cx="269875" cy="214313"/>
            </a:xfrm>
            <a:custGeom>
              <a:avLst/>
              <a:gdLst>
                <a:gd name="T0" fmla="*/ 43 w 51"/>
                <a:gd name="T1" fmla="*/ 23 h 41"/>
                <a:gd name="T2" fmla="*/ 43 w 51"/>
                <a:gd name="T3" fmla="*/ 14 h 41"/>
                <a:gd name="T4" fmla="*/ 48 w 51"/>
                <a:gd name="T5" fmla="*/ 14 h 41"/>
                <a:gd name="T6" fmla="*/ 51 w 51"/>
                <a:gd name="T7" fmla="*/ 12 h 41"/>
                <a:gd name="T8" fmla="*/ 50 w 51"/>
                <a:gd name="T9" fmla="*/ 5 h 41"/>
                <a:gd name="T10" fmla="*/ 49 w 51"/>
                <a:gd name="T11" fmla="*/ 0 h 41"/>
                <a:gd name="T12" fmla="*/ 37 w 51"/>
                <a:gd name="T13" fmla="*/ 14 h 41"/>
                <a:gd name="T14" fmla="*/ 18 w 51"/>
                <a:gd name="T15" fmla="*/ 25 h 41"/>
                <a:gd name="T16" fmla="*/ 14 w 51"/>
                <a:gd name="T17" fmla="*/ 25 h 41"/>
                <a:gd name="T18" fmla="*/ 11 w 51"/>
                <a:gd name="T19" fmla="*/ 24 h 41"/>
                <a:gd name="T20" fmla="*/ 3 w 51"/>
                <a:gd name="T21" fmla="*/ 27 h 41"/>
                <a:gd name="T22" fmla="*/ 2 w 51"/>
                <a:gd name="T23" fmla="*/ 28 h 41"/>
                <a:gd name="T24" fmla="*/ 0 w 51"/>
                <a:gd name="T25" fmla="*/ 28 h 41"/>
                <a:gd name="T26" fmla="*/ 0 w 51"/>
                <a:gd name="T27" fmla="*/ 29 h 41"/>
                <a:gd name="T28" fmla="*/ 1 w 51"/>
                <a:gd name="T29" fmla="*/ 29 h 41"/>
                <a:gd name="T30" fmla="*/ 1 w 51"/>
                <a:gd name="T31" fmla="*/ 31 h 41"/>
                <a:gd name="T32" fmla="*/ 2 w 51"/>
                <a:gd name="T33" fmla="*/ 31 h 41"/>
                <a:gd name="T34" fmla="*/ 2 w 51"/>
                <a:gd name="T35" fmla="*/ 32 h 41"/>
                <a:gd name="T36" fmla="*/ 3 w 51"/>
                <a:gd name="T37" fmla="*/ 33 h 41"/>
                <a:gd name="T38" fmla="*/ 3 w 51"/>
                <a:gd name="T39" fmla="*/ 34 h 41"/>
                <a:gd name="T40" fmla="*/ 4 w 51"/>
                <a:gd name="T41" fmla="*/ 34 h 41"/>
                <a:gd name="T42" fmla="*/ 5 w 51"/>
                <a:gd name="T43" fmla="*/ 35 h 41"/>
                <a:gd name="T44" fmla="*/ 5 w 51"/>
                <a:gd name="T45" fmla="*/ 36 h 41"/>
                <a:gd name="T46" fmla="*/ 6 w 51"/>
                <a:gd name="T47" fmla="*/ 36 h 41"/>
                <a:gd name="T48" fmla="*/ 6 w 51"/>
                <a:gd name="T49" fmla="*/ 37 h 41"/>
                <a:gd name="T50" fmla="*/ 7 w 51"/>
                <a:gd name="T51" fmla="*/ 37 h 41"/>
                <a:gd name="T52" fmla="*/ 7 w 51"/>
                <a:gd name="T53" fmla="*/ 37 h 41"/>
                <a:gd name="T54" fmla="*/ 8 w 51"/>
                <a:gd name="T55" fmla="*/ 38 h 41"/>
                <a:gd name="T56" fmla="*/ 8 w 51"/>
                <a:gd name="T57" fmla="*/ 38 h 41"/>
                <a:gd name="T58" fmla="*/ 9 w 51"/>
                <a:gd name="T59" fmla="*/ 38 h 41"/>
                <a:gd name="T60" fmla="*/ 9 w 51"/>
                <a:gd name="T61" fmla="*/ 38 h 41"/>
                <a:gd name="T62" fmla="*/ 10 w 51"/>
                <a:gd name="T63" fmla="*/ 38 h 41"/>
                <a:gd name="T64" fmla="*/ 10 w 51"/>
                <a:gd name="T65" fmla="*/ 38 h 41"/>
                <a:gd name="T66" fmla="*/ 11 w 51"/>
                <a:gd name="T67" fmla="*/ 39 h 41"/>
                <a:gd name="T68" fmla="*/ 11 w 51"/>
                <a:gd name="T69" fmla="*/ 39 h 41"/>
                <a:gd name="T70" fmla="*/ 33 w 51"/>
                <a:gd name="T71" fmla="*/ 41 h 41"/>
                <a:gd name="T72" fmla="*/ 36 w 51"/>
                <a:gd name="T73" fmla="*/ 32 h 41"/>
                <a:gd name="T74" fmla="*/ 43 w 51"/>
                <a:gd name="T75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41">
                  <a:moveTo>
                    <a:pt x="43" y="23"/>
                  </a:moveTo>
                  <a:cubicBezTo>
                    <a:pt x="43" y="14"/>
                    <a:pt x="43" y="14"/>
                    <a:pt x="43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0"/>
                    <a:pt x="50" y="7"/>
                    <a:pt x="50" y="5"/>
                  </a:cubicBezTo>
                  <a:cubicBezTo>
                    <a:pt x="50" y="3"/>
                    <a:pt x="49" y="1"/>
                    <a:pt x="49" y="0"/>
                  </a:cubicBezTo>
                  <a:cubicBezTo>
                    <a:pt x="47" y="1"/>
                    <a:pt x="40" y="8"/>
                    <a:pt x="37" y="14"/>
                  </a:cubicBezTo>
                  <a:cubicBezTo>
                    <a:pt x="34" y="20"/>
                    <a:pt x="25" y="25"/>
                    <a:pt x="18" y="25"/>
                  </a:cubicBezTo>
                  <a:cubicBezTo>
                    <a:pt x="17" y="25"/>
                    <a:pt x="15" y="25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7" y="24"/>
                    <a:pt x="4" y="26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1" y="29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1" y="30"/>
                    <a:pt x="1" y="30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7" y="39"/>
                    <a:pt x="27" y="41"/>
                    <a:pt x="33" y="41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7" name="Freeform 253"/>
            <p:cNvSpPr>
              <a:spLocks/>
            </p:cNvSpPr>
            <p:nvPr/>
          </p:nvSpPr>
          <p:spPr bwMode="auto">
            <a:xfrm>
              <a:off x="10980738" y="6183313"/>
              <a:ext cx="749300" cy="528638"/>
            </a:xfrm>
            <a:custGeom>
              <a:avLst/>
              <a:gdLst>
                <a:gd name="T0" fmla="*/ 134 w 141"/>
                <a:gd name="T1" fmla="*/ 18 h 101"/>
                <a:gd name="T2" fmla="*/ 134 w 141"/>
                <a:gd name="T3" fmla="*/ 18 h 101"/>
                <a:gd name="T4" fmla="*/ 129 w 141"/>
                <a:gd name="T5" fmla="*/ 18 h 101"/>
                <a:gd name="T6" fmla="*/ 116 w 141"/>
                <a:gd name="T7" fmla="*/ 15 h 101"/>
                <a:gd name="T8" fmla="*/ 112 w 141"/>
                <a:gd name="T9" fmla="*/ 12 h 101"/>
                <a:gd name="T10" fmla="*/ 107 w 141"/>
                <a:gd name="T11" fmla="*/ 16 h 101"/>
                <a:gd name="T12" fmla="*/ 96 w 141"/>
                <a:gd name="T13" fmla="*/ 12 h 101"/>
                <a:gd name="T14" fmla="*/ 87 w 141"/>
                <a:gd name="T15" fmla="*/ 7 h 101"/>
                <a:gd name="T16" fmla="*/ 77 w 141"/>
                <a:gd name="T17" fmla="*/ 5 h 101"/>
                <a:gd name="T18" fmla="*/ 60 w 141"/>
                <a:gd name="T19" fmla="*/ 4 h 101"/>
                <a:gd name="T20" fmla="*/ 28 w 141"/>
                <a:gd name="T21" fmla="*/ 4 h 101"/>
                <a:gd name="T22" fmla="*/ 14 w 141"/>
                <a:gd name="T23" fmla="*/ 0 h 101"/>
                <a:gd name="T24" fmla="*/ 5 w 141"/>
                <a:gd name="T25" fmla="*/ 6 h 101"/>
                <a:gd name="T26" fmla="*/ 3 w 141"/>
                <a:gd name="T27" fmla="*/ 12 h 101"/>
                <a:gd name="T28" fmla="*/ 6 w 141"/>
                <a:gd name="T29" fmla="*/ 23 h 101"/>
                <a:gd name="T30" fmla="*/ 10 w 141"/>
                <a:gd name="T31" fmla="*/ 20 h 101"/>
                <a:gd name="T32" fmla="*/ 13 w 141"/>
                <a:gd name="T33" fmla="*/ 23 h 101"/>
                <a:gd name="T34" fmla="*/ 13 w 141"/>
                <a:gd name="T35" fmla="*/ 24 h 101"/>
                <a:gd name="T36" fmla="*/ 15 w 141"/>
                <a:gd name="T37" fmla="*/ 24 h 101"/>
                <a:gd name="T38" fmla="*/ 18 w 141"/>
                <a:gd name="T39" fmla="*/ 24 h 101"/>
                <a:gd name="T40" fmla="*/ 21 w 141"/>
                <a:gd name="T41" fmla="*/ 25 h 101"/>
                <a:gd name="T42" fmla="*/ 26 w 141"/>
                <a:gd name="T43" fmla="*/ 23 h 101"/>
                <a:gd name="T44" fmla="*/ 32 w 141"/>
                <a:gd name="T45" fmla="*/ 27 h 101"/>
                <a:gd name="T46" fmla="*/ 33 w 141"/>
                <a:gd name="T47" fmla="*/ 31 h 101"/>
                <a:gd name="T48" fmla="*/ 26 w 141"/>
                <a:gd name="T49" fmla="*/ 37 h 101"/>
                <a:gd name="T50" fmla="*/ 27 w 141"/>
                <a:gd name="T51" fmla="*/ 48 h 101"/>
                <a:gd name="T52" fmla="*/ 26 w 141"/>
                <a:gd name="T53" fmla="*/ 56 h 101"/>
                <a:gd name="T54" fmla="*/ 21 w 141"/>
                <a:gd name="T55" fmla="*/ 57 h 101"/>
                <a:gd name="T56" fmla="*/ 26 w 141"/>
                <a:gd name="T57" fmla="*/ 66 h 101"/>
                <a:gd name="T58" fmla="*/ 23 w 141"/>
                <a:gd name="T59" fmla="*/ 69 h 101"/>
                <a:gd name="T60" fmla="*/ 23 w 141"/>
                <a:gd name="T61" fmla="*/ 72 h 101"/>
                <a:gd name="T62" fmla="*/ 24 w 141"/>
                <a:gd name="T63" fmla="*/ 78 h 101"/>
                <a:gd name="T64" fmla="*/ 21 w 141"/>
                <a:gd name="T65" fmla="*/ 85 h 101"/>
                <a:gd name="T66" fmla="*/ 21 w 141"/>
                <a:gd name="T67" fmla="*/ 85 h 101"/>
                <a:gd name="T68" fmla="*/ 21 w 141"/>
                <a:gd name="T69" fmla="*/ 86 h 101"/>
                <a:gd name="T70" fmla="*/ 22 w 141"/>
                <a:gd name="T71" fmla="*/ 87 h 101"/>
                <a:gd name="T72" fmla="*/ 28 w 141"/>
                <a:gd name="T73" fmla="*/ 88 h 101"/>
                <a:gd name="T74" fmla="*/ 41 w 141"/>
                <a:gd name="T75" fmla="*/ 101 h 101"/>
                <a:gd name="T76" fmla="*/ 43 w 141"/>
                <a:gd name="T77" fmla="*/ 97 h 101"/>
                <a:gd name="T78" fmla="*/ 48 w 141"/>
                <a:gd name="T79" fmla="*/ 96 h 101"/>
                <a:gd name="T80" fmla="*/ 52 w 141"/>
                <a:gd name="T81" fmla="*/ 95 h 101"/>
                <a:gd name="T82" fmla="*/ 67 w 141"/>
                <a:gd name="T83" fmla="*/ 92 h 101"/>
                <a:gd name="T84" fmla="*/ 75 w 141"/>
                <a:gd name="T85" fmla="*/ 92 h 101"/>
                <a:gd name="T86" fmla="*/ 92 w 141"/>
                <a:gd name="T87" fmla="*/ 82 h 101"/>
                <a:gd name="T88" fmla="*/ 95 w 141"/>
                <a:gd name="T89" fmla="*/ 75 h 101"/>
                <a:gd name="T90" fmla="*/ 103 w 141"/>
                <a:gd name="T91" fmla="*/ 66 h 101"/>
                <a:gd name="T92" fmla="*/ 104 w 141"/>
                <a:gd name="T93" fmla="*/ 49 h 101"/>
                <a:gd name="T94" fmla="*/ 113 w 141"/>
                <a:gd name="T95" fmla="*/ 39 h 101"/>
                <a:gd name="T96" fmla="*/ 131 w 141"/>
                <a:gd name="T97" fmla="*/ 29 h 101"/>
                <a:gd name="T98" fmla="*/ 140 w 141"/>
                <a:gd name="T99" fmla="*/ 18 h 101"/>
                <a:gd name="T100" fmla="*/ 137 w 141"/>
                <a:gd name="T101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01">
                  <a:moveTo>
                    <a:pt x="136" y="18"/>
                  </a:moveTo>
                  <a:cubicBezTo>
                    <a:pt x="135" y="18"/>
                    <a:pt x="135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3" y="18"/>
                    <a:pt x="131" y="18"/>
                    <a:pt x="130" y="18"/>
                  </a:cubicBezTo>
                  <a:cubicBezTo>
                    <a:pt x="130" y="18"/>
                    <a:pt x="130" y="18"/>
                    <a:pt x="129" y="18"/>
                  </a:cubicBezTo>
                  <a:cubicBezTo>
                    <a:pt x="128" y="18"/>
                    <a:pt x="127" y="18"/>
                    <a:pt x="125" y="17"/>
                  </a:cubicBezTo>
                  <a:cubicBezTo>
                    <a:pt x="122" y="17"/>
                    <a:pt x="118" y="16"/>
                    <a:pt x="116" y="15"/>
                  </a:cubicBezTo>
                  <a:cubicBezTo>
                    <a:pt x="116" y="15"/>
                    <a:pt x="116" y="15"/>
                    <a:pt x="115" y="15"/>
                  </a:cubicBezTo>
                  <a:cubicBezTo>
                    <a:pt x="114" y="13"/>
                    <a:pt x="113" y="12"/>
                    <a:pt x="112" y="12"/>
                  </a:cubicBezTo>
                  <a:cubicBezTo>
                    <a:pt x="112" y="12"/>
                    <a:pt x="112" y="12"/>
                    <a:pt x="112" y="13"/>
                  </a:cubicBezTo>
                  <a:cubicBezTo>
                    <a:pt x="112" y="15"/>
                    <a:pt x="110" y="16"/>
                    <a:pt x="107" y="16"/>
                  </a:cubicBezTo>
                  <a:cubicBezTo>
                    <a:pt x="105" y="16"/>
                    <a:pt x="103" y="15"/>
                    <a:pt x="101" y="14"/>
                  </a:cubicBezTo>
                  <a:cubicBezTo>
                    <a:pt x="100" y="13"/>
                    <a:pt x="98" y="12"/>
                    <a:pt x="96" y="12"/>
                  </a:cubicBezTo>
                  <a:cubicBezTo>
                    <a:pt x="94" y="11"/>
                    <a:pt x="92" y="10"/>
                    <a:pt x="90" y="9"/>
                  </a:cubicBezTo>
                  <a:cubicBezTo>
                    <a:pt x="90" y="8"/>
                    <a:pt x="88" y="8"/>
                    <a:pt x="87" y="7"/>
                  </a:cubicBezTo>
                  <a:cubicBezTo>
                    <a:pt x="86" y="7"/>
                    <a:pt x="85" y="6"/>
                    <a:pt x="84" y="6"/>
                  </a:cubicBezTo>
                  <a:cubicBezTo>
                    <a:pt x="83" y="6"/>
                    <a:pt x="80" y="6"/>
                    <a:pt x="77" y="5"/>
                  </a:cubicBezTo>
                  <a:cubicBezTo>
                    <a:pt x="73" y="4"/>
                    <a:pt x="69" y="3"/>
                    <a:pt x="65" y="4"/>
                  </a:cubicBezTo>
                  <a:cubicBezTo>
                    <a:pt x="64" y="4"/>
                    <a:pt x="62" y="4"/>
                    <a:pt x="60" y="4"/>
                  </a:cubicBezTo>
                  <a:cubicBezTo>
                    <a:pt x="56" y="4"/>
                    <a:pt x="51" y="4"/>
                    <a:pt x="47" y="4"/>
                  </a:cubicBezTo>
                  <a:cubicBezTo>
                    <a:pt x="39" y="3"/>
                    <a:pt x="32" y="3"/>
                    <a:pt x="28" y="4"/>
                  </a:cubicBezTo>
                  <a:cubicBezTo>
                    <a:pt x="23" y="4"/>
                    <a:pt x="20" y="2"/>
                    <a:pt x="18" y="1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9" y="6"/>
                    <a:pt x="5" y="6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6" y="15"/>
                    <a:pt x="6" y="19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7" y="22"/>
                  </a:cubicBezTo>
                  <a:cubicBezTo>
                    <a:pt x="8" y="21"/>
                    <a:pt x="9" y="20"/>
                    <a:pt x="10" y="20"/>
                  </a:cubicBezTo>
                  <a:cubicBezTo>
                    <a:pt x="11" y="20"/>
                    <a:pt x="12" y="21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20" y="24"/>
                    <a:pt x="20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2" y="24"/>
                  </a:cubicBezTo>
                  <a:cubicBezTo>
                    <a:pt x="23" y="23"/>
                    <a:pt x="25" y="23"/>
                    <a:pt x="26" y="23"/>
                  </a:cubicBezTo>
                  <a:cubicBezTo>
                    <a:pt x="29" y="23"/>
                    <a:pt x="31" y="24"/>
                    <a:pt x="31" y="26"/>
                  </a:cubicBezTo>
                  <a:cubicBezTo>
                    <a:pt x="31" y="26"/>
                    <a:pt x="31" y="27"/>
                    <a:pt x="32" y="27"/>
                  </a:cubicBezTo>
                  <a:cubicBezTo>
                    <a:pt x="33" y="27"/>
                    <a:pt x="34" y="27"/>
                    <a:pt x="34" y="29"/>
                  </a:cubicBezTo>
                  <a:cubicBezTo>
                    <a:pt x="35" y="30"/>
                    <a:pt x="34" y="30"/>
                    <a:pt x="33" y="31"/>
                  </a:cubicBezTo>
                  <a:cubicBezTo>
                    <a:pt x="32" y="33"/>
                    <a:pt x="30" y="34"/>
                    <a:pt x="29" y="34"/>
                  </a:cubicBezTo>
                  <a:cubicBezTo>
                    <a:pt x="27" y="35"/>
                    <a:pt x="26" y="36"/>
                    <a:pt x="26" y="37"/>
                  </a:cubicBezTo>
                  <a:cubicBezTo>
                    <a:pt x="26" y="38"/>
                    <a:pt x="27" y="39"/>
                    <a:pt x="27" y="40"/>
                  </a:cubicBezTo>
                  <a:cubicBezTo>
                    <a:pt x="28" y="42"/>
                    <a:pt x="29" y="46"/>
                    <a:pt x="27" y="48"/>
                  </a:cubicBezTo>
                  <a:cubicBezTo>
                    <a:pt x="26" y="49"/>
                    <a:pt x="26" y="51"/>
                    <a:pt x="26" y="52"/>
                  </a:cubicBezTo>
                  <a:cubicBezTo>
                    <a:pt x="26" y="54"/>
                    <a:pt x="26" y="55"/>
                    <a:pt x="26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2" y="56"/>
                    <a:pt x="21" y="57"/>
                    <a:pt x="21" y="57"/>
                  </a:cubicBezTo>
                  <a:cubicBezTo>
                    <a:pt x="21" y="57"/>
                    <a:pt x="21" y="58"/>
                    <a:pt x="22" y="59"/>
                  </a:cubicBezTo>
                  <a:cubicBezTo>
                    <a:pt x="26" y="63"/>
                    <a:pt x="27" y="64"/>
                    <a:pt x="26" y="66"/>
                  </a:cubicBezTo>
                  <a:cubicBezTo>
                    <a:pt x="26" y="66"/>
                    <a:pt x="26" y="67"/>
                    <a:pt x="24" y="67"/>
                  </a:cubicBezTo>
                  <a:cubicBezTo>
                    <a:pt x="24" y="67"/>
                    <a:pt x="23" y="67"/>
                    <a:pt x="23" y="69"/>
                  </a:cubicBezTo>
                  <a:cubicBezTo>
                    <a:pt x="22" y="70"/>
                    <a:pt x="22" y="71"/>
                    <a:pt x="22" y="71"/>
                  </a:cubicBezTo>
                  <a:cubicBezTo>
                    <a:pt x="23" y="71"/>
                    <a:pt x="23" y="72"/>
                    <a:pt x="23" y="72"/>
                  </a:cubicBezTo>
                  <a:cubicBezTo>
                    <a:pt x="25" y="73"/>
                    <a:pt x="27" y="75"/>
                    <a:pt x="27" y="77"/>
                  </a:cubicBezTo>
                  <a:cubicBezTo>
                    <a:pt x="26" y="78"/>
                    <a:pt x="26" y="78"/>
                    <a:pt x="24" y="78"/>
                  </a:cubicBezTo>
                  <a:cubicBezTo>
                    <a:pt x="21" y="79"/>
                    <a:pt x="21" y="81"/>
                    <a:pt x="21" y="84"/>
                  </a:cubicBezTo>
                  <a:cubicBezTo>
                    <a:pt x="21" y="84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86"/>
                    <a:pt x="21" y="86"/>
                    <a:pt x="21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3" y="87"/>
                    <a:pt x="23" y="87"/>
                    <a:pt x="24" y="87"/>
                  </a:cubicBezTo>
                  <a:cubicBezTo>
                    <a:pt x="25" y="87"/>
                    <a:pt x="27" y="87"/>
                    <a:pt x="28" y="88"/>
                  </a:cubicBezTo>
                  <a:cubicBezTo>
                    <a:pt x="30" y="89"/>
                    <a:pt x="31" y="91"/>
                    <a:pt x="33" y="94"/>
                  </a:cubicBezTo>
                  <a:cubicBezTo>
                    <a:pt x="35" y="97"/>
                    <a:pt x="38" y="101"/>
                    <a:pt x="41" y="101"/>
                  </a:cubicBezTo>
                  <a:cubicBezTo>
                    <a:pt x="42" y="100"/>
                    <a:pt x="42" y="100"/>
                    <a:pt x="42" y="99"/>
                  </a:cubicBezTo>
                  <a:cubicBezTo>
                    <a:pt x="42" y="99"/>
                    <a:pt x="42" y="98"/>
                    <a:pt x="43" y="97"/>
                  </a:cubicBezTo>
                  <a:cubicBezTo>
                    <a:pt x="44" y="96"/>
                    <a:pt x="45" y="96"/>
                    <a:pt x="46" y="96"/>
                  </a:cubicBezTo>
                  <a:cubicBezTo>
                    <a:pt x="46" y="96"/>
                    <a:pt x="47" y="96"/>
                    <a:pt x="48" y="96"/>
                  </a:cubicBezTo>
                  <a:cubicBezTo>
                    <a:pt x="48" y="96"/>
                    <a:pt x="49" y="97"/>
                    <a:pt x="50" y="97"/>
                  </a:cubicBezTo>
                  <a:cubicBezTo>
                    <a:pt x="51" y="97"/>
                    <a:pt x="52" y="96"/>
                    <a:pt x="52" y="95"/>
                  </a:cubicBezTo>
                  <a:cubicBezTo>
                    <a:pt x="54" y="94"/>
                    <a:pt x="56" y="93"/>
                    <a:pt x="60" y="93"/>
                  </a:cubicBezTo>
                  <a:cubicBezTo>
                    <a:pt x="63" y="92"/>
                    <a:pt x="65" y="92"/>
                    <a:pt x="67" y="92"/>
                  </a:cubicBezTo>
                  <a:cubicBezTo>
                    <a:pt x="70" y="92"/>
                    <a:pt x="72" y="92"/>
                    <a:pt x="75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9" y="92"/>
                    <a:pt x="81" y="91"/>
                    <a:pt x="82" y="89"/>
                  </a:cubicBezTo>
                  <a:cubicBezTo>
                    <a:pt x="83" y="85"/>
                    <a:pt x="87" y="83"/>
                    <a:pt x="92" y="82"/>
                  </a:cubicBezTo>
                  <a:cubicBezTo>
                    <a:pt x="94" y="82"/>
                    <a:pt x="95" y="80"/>
                    <a:pt x="95" y="76"/>
                  </a:cubicBezTo>
                  <a:cubicBezTo>
                    <a:pt x="95" y="76"/>
                    <a:pt x="95" y="75"/>
                    <a:pt x="95" y="75"/>
                  </a:cubicBezTo>
                  <a:cubicBezTo>
                    <a:pt x="95" y="73"/>
                    <a:pt x="98" y="71"/>
                    <a:pt x="100" y="69"/>
                  </a:cubicBezTo>
                  <a:cubicBezTo>
                    <a:pt x="101" y="68"/>
                    <a:pt x="103" y="67"/>
                    <a:pt x="103" y="66"/>
                  </a:cubicBezTo>
                  <a:cubicBezTo>
                    <a:pt x="103" y="66"/>
                    <a:pt x="103" y="65"/>
                    <a:pt x="103" y="64"/>
                  </a:cubicBezTo>
                  <a:cubicBezTo>
                    <a:pt x="102" y="60"/>
                    <a:pt x="100" y="55"/>
                    <a:pt x="104" y="49"/>
                  </a:cubicBezTo>
                  <a:cubicBezTo>
                    <a:pt x="106" y="46"/>
                    <a:pt x="108" y="44"/>
                    <a:pt x="110" y="43"/>
                  </a:cubicBezTo>
                  <a:cubicBezTo>
                    <a:pt x="112" y="41"/>
                    <a:pt x="113" y="40"/>
                    <a:pt x="113" y="39"/>
                  </a:cubicBezTo>
                  <a:cubicBezTo>
                    <a:pt x="113" y="34"/>
                    <a:pt x="119" y="33"/>
                    <a:pt x="124" y="32"/>
                  </a:cubicBezTo>
                  <a:cubicBezTo>
                    <a:pt x="127" y="32"/>
                    <a:pt x="129" y="31"/>
                    <a:pt x="131" y="29"/>
                  </a:cubicBezTo>
                  <a:cubicBezTo>
                    <a:pt x="132" y="28"/>
                    <a:pt x="134" y="27"/>
                    <a:pt x="136" y="26"/>
                  </a:cubicBezTo>
                  <a:cubicBezTo>
                    <a:pt x="139" y="25"/>
                    <a:pt x="141" y="22"/>
                    <a:pt x="140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6" y="18"/>
                    <a:pt x="13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" name="Freeform 254"/>
            <p:cNvSpPr>
              <a:spLocks/>
            </p:cNvSpPr>
            <p:nvPr/>
          </p:nvSpPr>
          <p:spPr bwMode="auto">
            <a:xfrm>
              <a:off x="11252200" y="5629275"/>
              <a:ext cx="769938" cy="638175"/>
            </a:xfrm>
            <a:custGeom>
              <a:avLst/>
              <a:gdLst>
                <a:gd name="T0" fmla="*/ 81 w 145"/>
                <a:gd name="T1" fmla="*/ 0 h 122"/>
                <a:gd name="T2" fmla="*/ 75 w 145"/>
                <a:gd name="T3" fmla="*/ 2 h 122"/>
                <a:gd name="T4" fmla="*/ 61 w 145"/>
                <a:gd name="T5" fmla="*/ 18 h 122"/>
                <a:gd name="T6" fmla="*/ 51 w 145"/>
                <a:gd name="T7" fmla="*/ 27 h 122"/>
                <a:gd name="T8" fmla="*/ 33 w 145"/>
                <a:gd name="T9" fmla="*/ 22 h 122"/>
                <a:gd name="T10" fmla="*/ 35 w 145"/>
                <a:gd name="T11" fmla="*/ 37 h 122"/>
                <a:gd name="T12" fmla="*/ 23 w 145"/>
                <a:gd name="T13" fmla="*/ 37 h 122"/>
                <a:gd name="T14" fmla="*/ 13 w 145"/>
                <a:gd name="T15" fmla="*/ 34 h 122"/>
                <a:gd name="T16" fmla="*/ 0 w 145"/>
                <a:gd name="T17" fmla="*/ 38 h 122"/>
                <a:gd name="T18" fmla="*/ 7 w 145"/>
                <a:gd name="T19" fmla="*/ 47 h 122"/>
                <a:gd name="T20" fmla="*/ 26 w 145"/>
                <a:gd name="T21" fmla="*/ 53 h 122"/>
                <a:gd name="T22" fmla="*/ 39 w 145"/>
                <a:gd name="T23" fmla="*/ 67 h 122"/>
                <a:gd name="T24" fmla="*/ 42 w 145"/>
                <a:gd name="T25" fmla="*/ 84 h 122"/>
                <a:gd name="T26" fmla="*/ 37 w 145"/>
                <a:gd name="T27" fmla="*/ 111 h 122"/>
                <a:gd name="T28" fmla="*/ 51 w 145"/>
                <a:gd name="T29" fmla="*/ 119 h 122"/>
                <a:gd name="T30" fmla="*/ 61 w 145"/>
                <a:gd name="T31" fmla="*/ 116 h 122"/>
                <a:gd name="T32" fmla="*/ 75 w 145"/>
                <a:gd name="T33" fmla="*/ 121 h 122"/>
                <a:gd name="T34" fmla="*/ 86 w 145"/>
                <a:gd name="T35" fmla="*/ 122 h 122"/>
                <a:gd name="T36" fmla="*/ 89 w 145"/>
                <a:gd name="T37" fmla="*/ 114 h 122"/>
                <a:gd name="T38" fmla="*/ 132 w 145"/>
                <a:gd name="T39" fmla="*/ 109 h 122"/>
                <a:gd name="T40" fmla="*/ 140 w 145"/>
                <a:gd name="T41" fmla="*/ 101 h 122"/>
                <a:gd name="T42" fmla="*/ 132 w 145"/>
                <a:gd name="T43" fmla="*/ 98 h 122"/>
                <a:gd name="T44" fmla="*/ 129 w 145"/>
                <a:gd name="T45" fmla="*/ 89 h 122"/>
                <a:gd name="T46" fmla="*/ 132 w 145"/>
                <a:gd name="T47" fmla="*/ 84 h 122"/>
                <a:gd name="T48" fmla="*/ 131 w 145"/>
                <a:gd name="T49" fmla="*/ 77 h 122"/>
                <a:gd name="T50" fmla="*/ 132 w 145"/>
                <a:gd name="T51" fmla="*/ 73 h 122"/>
                <a:gd name="T52" fmla="*/ 127 w 145"/>
                <a:gd name="T53" fmla="*/ 70 h 122"/>
                <a:gd name="T54" fmla="*/ 128 w 145"/>
                <a:gd name="T55" fmla="*/ 59 h 122"/>
                <a:gd name="T56" fmla="*/ 138 w 145"/>
                <a:gd name="T57" fmla="*/ 50 h 122"/>
                <a:gd name="T58" fmla="*/ 139 w 145"/>
                <a:gd name="T59" fmla="*/ 42 h 122"/>
                <a:gd name="T60" fmla="*/ 142 w 145"/>
                <a:gd name="T61" fmla="*/ 31 h 122"/>
                <a:gd name="T62" fmla="*/ 136 w 145"/>
                <a:gd name="T63" fmla="*/ 29 h 122"/>
                <a:gd name="T64" fmla="*/ 126 w 145"/>
                <a:gd name="T65" fmla="*/ 24 h 122"/>
                <a:gd name="T66" fmla="*/ 119 w 145"/>
                <a:gd name="T67" fmla="*/ 24 h 122"/>
                <a:gd name="T68" fmla="*/ 117 w 145"/>
                <a:gd name="T69" fmla="*/ 24 h 122"/>
                <a:gd name="T70" fmla="*/ 117 w 145"/>
                <a:gd name="T71" fmla="*/ 24 h 122"/>
                <a:gd name="T72" fmla="*/ 115 w 145"/>
                <a:gd name="T73" fmla="*/ 23 h 122"/>
                <a:gd name="T74" fmla="*/ 114 w 145"/>
                <a:gd name="T75" fmla="*/ 22 h 122"/>
                <a:gd name="T76" fmla="*/ 110 w 145"/>
                <a:gd name="T77" fmla="*/ 20 h 122"/>
                <a:gd name="T78" fmla="*/ 109 w 145"/>
                <a:gd name="T79" fmla="*/ 19 h 122"/>
                <a:gd name="T80" fmla="*/ 108 w 145"/>
                <a:gd name="T81" fmla="*/ 18 h 122"/>
                <a:gd name="T82" fmla="*/ 107 w 145"/>
                <a:gd name="T83" fmla="*/ 16 h 122"/>
                <a:gd name="T84" fmla="*/ 104 w 145"/>
                <a:gd name="T85" fmla="*/ 17 h 122"/>
                <a:gd name="T86" fmla="*/ 95 w 145"/>
                <a:gd name="T87" fmla="*/ 10 h 122"/>
                <a:gd name="T88" fmla="*/ 88 w 145"/>
                <a:gd name="T89" fmla="*/ 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22">
                  <a:moveTo>
                    <a:pt x="82" y="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  <a:cubicBezTo>
                    <a:pt x="81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6" y="1"/>
                    <a:pt x="75" y="2"/>
                  </a:cubicBezTo>
                  <a:cubicBezTo>
                    <a:pt x="74" y="4"/>
                    <a:pt x="73" y="6"/>
                    <a:pt x="73" y="9"/>
                  </a:cubicBezTo>
                  <a:cubicBezTo>
                    <a:pt x="74" y="11"/>
                    <a:pt x="73" y="13"/>
                    <a:pt x="72" y="14"/>
                  </a:cubicBezTo>
                  <a:cubicBezTo>
                    <a:pt x="70" y="17"/>
                    <a:pt x="66" y="17"/>
                    <a:pt x="61" y="18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56" y="23"/>
                    <a:pt x="55" y="25"/>
                    <a:pt x="54" y="26"/>
                  </a:cubicBezTo>
                  <a:cubicBezTo>
                    <a:pt x="53" y="26"/>
                    <a:pt x="52" y="27"/>
                    <a:pt x="51" y="27"/>
                  </a:cubicBezTo>
                  <a:cubicBezTo>
                    <a:pt x="47" y="27"/>
                    <a:pt x="40" y="24"/>
                    <a:pt x="38" y="20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5" y="20"/>
                    <a:pt x="33" y="20"/>
                    <a:pt x="33" y="22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6" y="26"/>
                    <a:pt x="37" y="30"/>
                    <a:pt x="37" y="33"/>
                  </a:cubicBezTo>
                  <a:cubicBezTo>
                    <a:pt x="37" y="35"/>
                    <a:pt x="36" y="36"/>
                    <a:pt x="35" y="37"/>
                  </a:cubicBezTo>
                  <a:cubicBezTo>
                    <a:pt x="34" y="38"/>
                    <a:pt x="32" y="38"/>
                    <a:pt x="30" y="37"/>
                  </a:cubicBezTo>
                  <a:cubicBezTo>
                    <a:pt x="28" y="36"/>
                    <a:pt x="26" y="36"/>
                    <a:pt x="25" y="37"/>
                  </a:cubicBezTo>
                  <a:cubicBezTo>
                    <a:pt x="24" y="37"/>
                    <a:pt x="24" y="37"/>
                    <a:pt x="23" y="37"/>
                  </a:cubicBezTo>
                  <a:cubicBezTo>
                    <a:pt x="22" y="37"/>
                    <a:pt x="21" y="37"/>
                    <a:pt x="20" y="36"/>
                  </a:cubicBezTo>
                  <a:cubicBezTo>
                    <a:pt x="19" y="35"/>
                    <a:pt x="19" y="34"/>
                    <a:pt x="17" y="33"/>
                  </a:cubicBezTo>
                  <a:cubicBezTo>
                    <a:pt x="16" y="33"/>
                    <a:pt x="15" y="33"/>
                    <a:pt x="13" y="34"/>
                  </a:cubicBezTo>
                  <a:cubicBezTo>
                    <a:pt x="12" y="34"/>
                    <a:pt x="10" y="35"/>
                    <a:pt x="6" y="35"/>
                  </a:cubicBezTo>
                  <a:cubicBezTo>
                    <a:pt x="3" y="34"/>
                    <a:pt x="1" y="36"/>
                    <a:pt x="0" y="37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2" y="40"/>
                    <a:pt x="2" y="42"/>
                    <a:pt x="1" y="43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2" y="46"/>
                    <a:pt x="5" y="47"/>
                    <a:pt x="7" y="47"/>
                  </a:cubicBezTo>
                  <a:cubicBezTo>
                    <a:pt x="10" y="48"/>
                    <a:pt x="13" y="48"/>
                    <a:pt x="16" y="50"/>
                  </a:cubicBezTo>
                  <a:cubicBezTo>
                    <a:pt x="19" y="51"/>
                    <a:pt x="21" y="51"/>
                    <a:pt x="22" y="51"/>
                  </a:cubicBezTo>
                  <a:cubicBezTo>
                    <a:pt x="24" y="52"/>
                    <a:pt x="25" y="52"/>
                    <a:pt x="26" y="53"/>
                  </a:cubicBezTo>
                  <a:cubicBezTo>
                    <a:pt x="27" y="53"/>
                    <a:pt x="28" y="54"/>
                    <a:pt x="28" y="54"/>
                  </a:cubicBezTo>
                  <a:cubicBezTo>
                    <a:pt x="30" y="55"/>
                    <a:pt x="30" y="55"/>
                    <a:pt x="30" y="58"/>
                  </a:cubicBezTo>
                  <a:cubicBezTo>
                    <a:pt x="31" y="62"/>
                    <a:pt x="34" y="66"/>
                    <a:pt x="39" y="67"/>
                  </a:cubicBezTo>
                  <a:cubicBezTo>
                    <a:pt x="43" y="68"/>
                    <a:pt x="42" y="71"/>
                    <a:pt x="42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3" y="79"/>
                    <a:pt x="42" y="82"/>
                    <a:pt x="42" y="84"/>
                  </a:cubicBezTo>
                  <a:cubicBezTo>
                    <a:pt x="41" y="86"/>
                    <a:pt x="40" y="88"/>
                    <a:pt x="41" y="90"/>
                  </a:cubicBezTo>
                  <a:cubicBezTo>
                    <a:pt x="41" y="94"/>
                    <a:pt x="39" y="107"/>
                    <a:pt x="36" y="111"/>
                  </a:cubicBezTo>
                  <a:cubicBezTo>
                    <a:pt x="36" y="111"/>
                    <a:pt x="36" y="111"/>
                    <a:pt x="37" y="111"/>
                  </a:cubicBezTo>
                  <a:cubicBezTo>
                    <a:pt x="38" y="112"/>
                    <a:pt x="40" y="113"/>
                    <a:pt x="41" y="113"/>
                  </a:cubicBezTo>
                  <a:cubicBezTo>
                    <a:pt x="42" y="114"/>
                    <a:pt x="43" y="115"/>
                    <a:pt x="45" y="116"/>
                  </a:cubicBezTo>
                  <a:cubicBezTo>
                    <a:pt x="48" y="117"/>
                    <a:pt x="50" y="118"/>
                    <a:pt x="51" y="119"/>
                  </a:cubicBezTo>
                  <a:cubicBezTo>
                    <a:pt x="53" y="119"/>
                    <a:pt x="54" y="120"/>
                    <a:pt x="56" y="120"/>
                  </a:cubicBezTo>
                  <a:cubicBezTo>
                    <a:pt x="58" y="120"/>
                    <a:pt x="59" y="119"/>
                    <a:pt x="59" y="119"/>
                  </a:cubicBezTo>
                  <a:cubicBezTo>
                    <a:pt x="59" y="117"/>
                    <a:pt x="60" y="116"/>
                    <a:pt x="61" y="116"/>
                  </a:cubicBezTo>
                  <a:cubicBezTo>
                    <a:pt x="62" y="116"/>
                    <a:pt x="64" y="118"/>
                    <a:pt x="66" y="119"/>
                  </a:cubicBezTo>
                  <a:cubicBezTo>
                    <a:pt x="66" y="120"/>
                    <a:pt x="67" y="120"/>
                    <a:pt x="68" y="120"/>
                  </a:cubicBezTo>
                  <a:cubicBezTo>
                    <a:pt x="70" y="121"/>
                    <a:pt x="73" y="121"/>
                    <a:pt x="75" y="121"/>
                  </a:cubicBezTo>
                  <a:cubicBezTo>
                    <a:pt x="76" y="122"/>
                    <a:pt x="78" y="122"/>
                    <a:pt x="79" y="122"/>
                  </a:cubicBezTo>
                  <a:cubicBezTo>
                    <a:pt x="80" y="122"/>
                    <a:pt x="81" y="122"/>
                    <a:pt x="83" y="122"/>
                  </a:cubicBezTo>
                  <a:cubicBezTo>
                    <a:pt x="84" y="122"/>
                    <a:pt x="85" y="122"/>
                    <a:pt x="86" y="122"/>
                  </a:cubicBezTo>
                  <a:cubicBezTo>
                    <a:pt x="87" y="122"/>
                    <a:pt x="88" y="122"/>
                    <a:pt x="89" y="122"/>
                  </a:cubicBezTo>
                  <a:cubicBezTo>
                    <a:pt x="89" y="122"/>
                    <a:pt x="89" y="121"/>
                    <a:pt x="88" y="121"/>
                  </a:cubicBezTo>
                  <a:cubicBezTo>
                    <a:pt x="88" y="118"/>
                    <a:pt x="88" y="116"/>
                    <a:pt x="89" y="114"/>
                  </a:cubicBezTo>
                  <a:cubicBezTo>
                    <a:pt x="91" y="111"/>
                    <a:pt x="94" y="109"/>
                    <a:pt x="99" y="108"/>
                  </a:cubicBezTo>
                  <a:cubicBezTo>
                    <a:pt x="104" y="107"/>
                    <a:pt x="117" y="111"/>
                    <a:pt x="120" y="113"/>
                  </a:cubicBezTo>
                  <a:cubicBezTo>
                    <a:pt x="123" y="115"/>
                    <a:pt x="127" y="114"/>
                    <a:pt x="132" y="109"/>
                  </a:cubicBezTo>
                  <a:cubicBezTo>
                    <a:pt x="134" y="106"/>
                    <a:pt x="137" y="105"/>
                    <a:pt x="139" y="104"/>
                  </a:cubicBezTo>
                  <a:cubicBezTo>
                    <a:pt x="139" y="103"/>
                    <a:pt x="139" y="102"/>
                    <a:pt x="139" y="102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1"/>
                    <a:pt x="138" y="100"/>
                    <a:pt x="137" y="100"/>
                  </a:cubicBezTo>
                  <a:cubicBezTo>
                    <a:pt x="137" y="100"/>
                    <a:pt x="136" y="100"/>
                    <a:pt x="135" y="100"/>
                  </a:cubicBezTo>
                  <a:cubicBezTo>
                    <a:pt x="134" y="100"/>
                    <a:pt x="132" y="99"/>
                    <a:pt x="132" y="98"/>
                  </a:cubicBezTo>
                  <a:cubicBezTo>
                    <a:pt x="131" y="96"/>
                    <a:pt x="131" y="95"/>
                    <a:pt x="132" y="93"/>
                  </a:cubicBezTo>
                  <a:cubicBezTo>
                    <a:pt x="133" y="92"/>
                    <a:pt x="133" y="92"/>
                    <a:pt x="131" y="91"/>
                  </a:cubicBezTo>
                  <a:cubicBezTo>
                    <a:pt x="131" y="91"/>
                    <a:pt x="130" y="90"/>
                    <a:pt x="129" y="89"/>
                  </a:cubicBezTo>
                  <a:cubicBezTo>
                    <a:pt x="128" y="88"/>
                    <a:pt x="128" y="87"/>
                    <a:pt x="128" y="86"/>
                  </a:cubicBezTo>
                  <a:cubicBezTo>
                    <a:pt x="129" y="85"/>
                    <a:pt x="130" y="85"/>
                    <a:pt x="130" y="85"/>
                  </a:cubicBezTo>
                  <a:cubicBezTo>
                    <a:pt x="131" y="85"/>
                    <a:pt x="131" y="85"/>
                    <a:pt x="132" y="84"/>
                  </a:cubicBezTo>
                  <a:cubicBezTo>
                    <a:pt x="133" y="84"/>
                    <a:pt x="134" y="82"/>
                    <a:pt x="134" y="82"/>
                  </a:cubicBezTo>
                  <a:cubicBezTo>
                    <a:pt x="133" y="81"/>
                    <a:pt x="131" y="80"/>
                    <a:pt x="132" y="77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4"/>
                    <a:pt x="132" y="74"/>
                    <a:pt x="132" y="73"/>
                  </a:cubicBezTo>
                  <a:cubicBezTo>
                    <a:pt x="132" y="73"/>
                    <a:pt x="132" y="73"/>
                    <a:pt x="131" y="73"/>
                  </a:cubicBezTo>
                  <a:cubicBezTo>
                    <a:pt x="131" y="72"/>
                    <a:pt x="130" y="71"/>
                    <a:pt x="130" y="70"/>
                  </a:cubicBezTo>
                  <a:cubicBezTo>
                    <a:pt x="130" y="68"/>
                    <a:pt x="128" y="68"/>
                    <a:pt x="127" y="70"/>
                  </a:cubicBezTo>
                  <a:cubicBezTo>
                    <a:pt x="125" y="72"/>
                    <a:pt x="124" y="72"/>
                    <a:pt x="123" y="71"/>
                  </a:cubicBezTo>
                  <a:cubicBezTo>
                    <a:pt x="122" y="70"/>
                    <a:pt x="123" y="68"/>
                    <a:pt x="124" y="65"/>
                  </a:cubicBezTo>
                  <a:cubicBezTo>
                    <a:pt x="124" y="63"/>
                    <a:pt x="127" y="61"/>
                    <a:pt x="128" y="59"/>
                  </a:cubicBezTo>
                  <a:cubicBezTo>
                    <a:pt x="130" y="58"/>
                    <a:pt x="131" y="57"/>
                    <a:pt x="131" y="56"/>
                  </a:cubicBezTo>
                  <a:cubicBezTo>
                    <a:pt x="131" y="53"/>
                    <a:pt x="135" y="51"/>
                    <a:pt x="137" y="51"/>
                  </a:cubicBezTo>
                  <a:cubicBezTo>
                    <a:pt x="138" y="51"/>
                    <a:pt x="138" y="50"/>
                    <a:pt x="138" y="50"/>
                  </a:cubicBezTo>
                  <a:cubicBezTo>
                    <a:pt x="138" y="49"/>
                    <a:pt x="138" y="48"/>
                    <a:pt x="139" y="47"/>
                  </a:cubicBezTo>
                  <a:cubicBezTo>
                    <a:pt x="139" y="45"/>
                    <a:pt x="139" y="44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40" y="39"/>
                    <a:pt x="141" y="36"/>
                    <a:pt x="144" y="33"/>
                  </a:cubicBezTo>
                  <a:cubicBezTo>
                    <a:pt x="145" y="33"/>
                    <a:pt x="145" y="32"/>
                    <a:pt x="145" y="32"/>
                  </a:cubicBezTo>
                  <a:cubicBezTo>
                    <a:pt x="145" y="32"/>
                    <a:pt x="143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1"/>
                    <a:pt x="140" y="31"/>
                    <a:pt x="140" y="31"/>
                  </a:cubicBezTo>
                  <a:cubicBezTo>
                    <a:pt x="139" y="30"/>
                    <a:pt x="138" y="29"/>
                    <a:pt x="136" y="29"/>
                  </a:cubicBezTo>
                  <a:cubicBezTo>
                    <a:pt x="133" y="29"/>
                    <a:pt x="130" y="28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7" y="25"/>
                    <a:pt x="126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4" y="24"/>
                    <a:pt x="122" y="24"/>
                    <a:pt x="120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6" y="24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5" y="23"/>
                    <a:pt x="114" y="23"/>
                  </a:cubicBezTo>
                  <a:cubicBezTo>
                    <a:pt x="114" y="23"/>
                    <a:pt x="114" y="23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1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7"/>
                  </a:cubicBezTo>
                  <a:cubicBezTo>
                    <a:pt x="108" y="17"/>
                    <a:pt x="108" y="17"/>
                    <a:pt x="108" y="1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3" y="17"/>
                    <a:pt x="103" y="18"/>
                    <a:pt x="102" y="18"/>
                  </a:cubicBezTo>
                  <a:cubicBezTo>
                    <a:pt x="101" y="18"/>
                    <a:pt x="100" y="17"/>
                    <a:pt x="99" y="13"/>
                  </a:cubicBezTo>
                  <a:cubicBezTo>
                    <a:pt x="99" y="12"/>
                    <a:pt x="96" y="11"/>
                    <a:pt x="95" y="10"/>
                  </a:cubicBezTo>
                  <a:cubicBezTo>
                    <a:pt x="94" y="10"/>
                    <a:pt x="93" y="10"/>
                    <a:pt x="93" y="9"/>
                  </a:cubicBezTo>
                  <a:cubicBezTo>
                    <a:pt x="92" y="9"/>
                    <a:pt x="91" y="8"/>
                    <a:pt x="90" y="7"/>
                  </a:cubicBezTo>
                  <a:cubicBezTo>
                    <a:pt x="89" y="6"/>
                    <a:pt x="88" y="6"/>
                    <a:pt x="88" y="5"/>
                  </a:cubicBezTo>
                  <a:cubicBezTo>
                    <a:pt x="88" y="6"/>
                    <a:pt x="87" y="6"/>
                    <a:pt x="87" y="6"/>
                  </a:cubicBezTo>
                  <a:cubicBezTo>
                    <a:pt x="85" y="6"/>
                    <a:pt x="82" y="2"/>
                    <a:pt x="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" name="Freeform 255"/>
            <p:cNvSpPr>
              <a:spLocks/>
            </p:cNvSpPr>
            <p:nvPr/>
          </p:nvSpPr>
          <p:spPr bwMode="auto">
            <a:xfrm>
              <a:off x="11704638" y="8142288"/>
              <a:ext cx="700088" cy="555625"/>
            </a:xfrm>
            <a:custGeom>
              <a:avLst/>
              <a:gdLst>
                <a:gd name="T0" fmla="*/ 4 w 132"/>
                <a:gd name="T1" fmla="*/ 81 h 106"/>
                <a:gd name="T2" fmla="*/ 21 w 132"/>
                <a:gd name="T3" fmla="*/ 85 h 106"/>
                <a:gd name="T4" fmla="*/ 44 w 132"/>
                <a:gd name="T5" fmla="*/ 105 h 106"/>
                <a:gd name="T6" fmla="*/ 63 w 132"/>
                <a:gd name="T7" fmla="*/ 102 h 106"/>
                <a:gd name="T8" fmla="*/ 65 w 132"/>
                <a:gd name="T9" fmla="*/ 100 h 106"/>
                <a:gd name="T10" fmla="*/ 66 w 132"/>
                <a:gd name="T11" fmla="*/ 96 h 106"/>
                <a:gd name="T12" fmla="*/ 67 w 132"/>
                <a:gd name="T13" fmla="*/ 94 h 106"/>
                <a:gd name="T14" fmla="*/ 67 w 132"/>
                <a:gd name="T15" fmla="*/ 92 h 106"/>
                <a:gd name="T16" fmla="*/ 68 w 132"/>
                <a:gd name="T17" fmla="*/ 91 h 106"/>
                <a:gd name="T18" fmla="*/ 68 w 132"/>
                <a:gd name="T19" fmla="*/ 90 h 106"/>
                <a:gd name="T20" fmla="*/ 85 w 132"/>
                <a:gd name="T21" fmla="*/ 77 h 106"/>
                <a:gd name="T22" fmla="*/ 97 w 132"/>
                <a:gd name="T23" fmla="*/ 83 h 106"/>
                <a:gd name="T24" fmla="*/ 101 w 132"/>
                <a:gd name="T25" fmla="*/ 76 h 106"/>
                <a:gd name="T26" fmla="*/ 114 w 132"/>
                <a:gd name="T27" fmla="*/ 54 h 106"/>
                <a:gd name="T28" fmla="*/ 118 w 132"/>
                <a:gd name="T29" fmla="*/ 41 h 106"/>
                <a:gd name="T30" fmla="*/ 131 w 132"/>
                <a:gd name="T31" fmla="*/ 24 h 106"/>
                <a:gd name="T32" fmla="*/ 126 w 132"/>
                <a:gd name="T33" fmla="*/ 13 h 106"/>
                <a:gd name="T34" fmla="*/ 126 w 132"/>
                <a:gd name="T35" fmla="*/ 12 h 106"/>
                <a:gd name="T36" fmla="*/ 126 w 132"/>
                <a:gd name="T37" fmla="*/ 11 h 106"/>
                <a:gd name="T38" fmla="*/ 126 w 132"/>
                <a:gd name="T39" fmla="*/ 10 h 106"/>
                <a:gd name="T40" fmla="*/ 126 w 132"/>
                <a:gd name="T41" fmla="*/ 9 h 106"/>
                <a:gd name="T42" fmla="*/ 126 w 132"/>
                <a:gd name="T43" fmla="*/ 8 h 106"/>
                <a:gd name="T44" fmla="*/ 124 w 132"/>
                <a:gd name="T45" fmla="*/ 6 h 106"/>
                <a:gd name="T46" fmla="*/ 123 w 132"/>
                <a:gd name="T47" fmla="*/ 4 h 106"/>
                <a:gd name="T48" fmla="*/ 121 w 132"/>
                <a:gd name="T49" fmla="*/ 2 h 106"/>
                <a:gd name="T50" fmla="*/ 120 w 132"/>
                <a:gd name="T51" fmla="*/ 1 h 106"/>
                <a:gd name="T52" fmla="*/ 111 w 132"/>
                <a:gd name="T53" fmla="*/ 8 h 106"/>
                <a:gd name="T54" fmla="*/ 101 w 132"/>
                <a:gd name="T55" fmla="*/ 6 h 106"/>
                <a:gd name="T56" fmla="*/ 87 w 132"/>
                <a:gd name="T57" fmla="*/ 6 h 106"/>
                <a:gd name="T58" fmla="*/ 79 w 132"/>
                <a:gd name="T59" fmla="*/ 11 h 106"/>
                <a:gd name="T60" fmla="*/ 64 w 132"/>
                <a:gd name="T61" fmla="*/ 9 h 106"/>
                <a:gd name="T62" fmla="*/ 49 w 132"/>
                <a:gd name="T63" fmla="*/ 9 h 106"/>
                <a:gd name="T64" fmla="*/ 39 w 132"/>
                <a:gd name="T65" fmla="*/ 2 h 106"/>
                <a:gd name="T66" fmla="*/ 33 w 132"/>
                <a:gd name="T67" fmla="*/ 0 h 106"/>
                <a:gd name="T68" fmla="*/ 28 w 132"/>
                <a:gd name="T69" fmla="*/ 3 h 106"/>
                <a:gd name="T70" fmla="*/ 21 w 132"/>
                <a:gd name="T71" fmla="*/ 2 h 106"/>
                <a:gd name="T72" fmla="*/ 20 w 132"/>
                <a:gd name="T73" fmla="*/ 2 h 106"/>
                <a:gd name="T74" fmla="*/ 19 w 132"/>
                <a:gd name="T75" fmla="*/ 2 h 106"/>
                <a:gd name="T76" fmla="*/ 16 w 132"/>
                <a:gd name="T77" fmla="*/ 11 h 106"/>
                <a:gd name="T78" fmla="*/ 11 w 132"/>
                <a:gd name="T79" fmla="*/ 20 h 106"/>
                <a:gd name="T80" fmla="*/ 11 w 132"/>
                <a:gd name="T81" fmla="*/ 28 h 106"/>
                <a:gd name="T82" fmla="*/ 5 w 132"/>
                <a:gd name="T83" fmla="*/ 51 h 106"/>
                <a:gd name="T84" fmla="*/ 1 w 132"/>
                <a:gd name="T85" fmla="*/ 59 h 106"/>
                <a:gd name="T86" fmla="*/ 3 w 132"/>
                <a:gd name="T8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" h="106">
                  <a:moveTo>
                    <a:pt x="3" y="79"/>
                  </a:move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6" y="82"/>
                    <a:pt x="11" y="83"/>
                    <a:pt x="15" y="84"/>
                  </a:cubicBezTo>
                  <a:cubicBezTo>
                    <a:pt x="17" y="84"/>
                    <a:pt x="19" y="84"/>
                    <a:pt x="21" y="85"/>
                  </a:cubicBezTo>
                  <a:cubicBezTo>
                    <a:pt x="26" y="86"/>
                    <a:pt x="32" y="94"/>
                    <a:pt x="32" y="97"/>
                  </a:cubicBezTo>
                  <a:cubicBezTo>
                    <a:pt x="32" y="100"/>
                    <a:pt x="35" y="105"/>
                    <a:pt x="38" y="106"/>
                  </a:cubicBezTo>
                  <a:cubicBezTo>
                    <a:pt x="39" y="106"/>
                    <a:pt x="41" y="106"/>
                    <a:pt x="44" y="105"/>
                  </a:cubicBezTo>
                  <a:cubicBezTo>
                    <a:pt x="45" y="104"/>
                    <a:pt x="47" y="103"/>
                    <a:pt x="49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60" y="103"/>
                    <a:pt x="62" y="102"/>
                    <a:pt x="63" y="102"/>
                  </a:cubicBezTo>
                  <a:cubicBezTo>
                    <a:pt x="63" y="101"/>
                    <a:pt x="64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99"/>
                    <a:pt x="66" y="99"/>
                    <a:pt x="66" y="98"/>
                  </a:cubicBezTo>
                  <a:cubicBezTo>
                    <a:pt x="66" y="98"/>
                    <a:pt x="66" y="98"/>
                    <a:pt x="66" y="97"/>
                  </a:cubicBezTo>
                  <a:cubicBezTo>
                    <a:pt x="66" y="97"/>
                    <a:pt x="66" y="97"/>
                    <a:pt x="66" y="96"/>
                  </a:cubicBezTo>
                  <a:cubicBezTo>
                    <a:pt x="66" y="96"/>
                    <a:pt x="66" y="96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4"/>
                    <a:pt x="67" y="93"/>
                    <a:pt x="67" y="93"/>
                  </a:cubicBezTo>
                  <a:cubicBezTo>
                    <a:pt x="67" y="93"/>
                    <a:pt x="67" y="93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73" y="84"/>
                    <a:pt x="80" y="78"/>
                    <a:pt x="81" y="77"/>
                  </a:cubicBezTo>
                  <a:cubicBezTo>
                    <a:pt x="82" y="77"/>
                    <a:pt x="83" y="77"/>
                    <a:pt x="83" y="77"/>
                  </a:cubicBezTo>
                  <a:cubicBezTo>
                    <a:pt x="84" y="77"/>
                    <a:pt x="84" y="77"/>
                    <a:pt x="85" y="77"/>
                  </a:cubicBezTo>
                  <a:cubicBezTo>
                    <a:pt x="86" y="77"/>
                    <a:pt x="87" y="77"/>
                    <a:pt x="88" y="76"/>
                  </a:cubicBezTo>
                  <a:cubicBezTo>
                    <a:pt x="88" y="76"/>
                    <a:pt x="89" y="76"/>
                    <a:pt x="90" y="76"/>
                  </a:cubicBezTo>
                  <a:cubicBezTo>
                    <a:pt x="93" y="76"/>
                    <a:pt x="97" y="79"/>
                    <a:pt x="97" y="83"/>
                  </a:cubicBezTo>
                  <a:cubicBezTo>
                    <a:pt x="98" y="82"/>
                    <a:pt x="99" y="80"/>
                    <a:pt x="99" y="79"/>
                  </a:cubicBezTo>
                  <a:cubicBezTo>
                    <a:pt x="99" y="79"/>
                    <a:pt x="100" y="78"/>
                    <a:pt x="100" y="7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3" y="72"/>
                    <a:pt x="108" y="63"/>
                    <a:pt x="108" y="61"/>
                  </a:cubicBezTo>
                  <a:cubicBezTo>
                    <a:pt x="108" y="59"/>
                    <a:pt x="110" y="57"/>
                    <a:pt x="112" y="56"/>
                  </a:cubicBezTo>
                  <a:cubicBezTo>
                    <a:pt x="112" y="55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1"/>
                    <a:pt x="113" y="48"/>
                    <a:pt x="116" y="47"/>
                  </a:cubicBezTo>
                  <a:cubicBezTo>
                    <a:pt x="117" y="47"/>
                    <a:pt x="118" y="42"/>
                    <a:pt x="118" y="41"/>
                  </a:cubicBezTo>
                  <a:cubicBezTo>
                    <a:pt x="117" y="38"/>
                    <a:pt x="124" y="28"/>
                    <a:pt x="124" y="28"/>
                  </a:cubicBezTo>
                  <a:cubicBezTo>
                    <a:pt x="125" y="27"/>
                    <a:pt x="126" y="27"/>
                    <a:pt x="128" y="26"/>
                  </a:cubicBezTo>
                  <a:cubicBezTo>
                    <a:pt x="129" y="26"/>
                    <a:pt x="131" y="25"/>
                    <a:pt x="131" y="24"/>
                  </a:cubicBezTo>
                  <a:cubicBezTo>
                    <a:pt x="131" y="24"/>
                    <a:pt x="131" y="23"/>
                    <a:pt x="131" y="23"/>
                  </a:cubicBezTo>
                  <a:cubicBezTo>
                    <a:pt x="131" y="21"/>
                    <a:pt x="132" y="19"/>
                    <a:pt x="131" y="18"/>
                  </a:cubicBezTo>
                  <a:cubicBezTo>
                    <a:pt x="129" y="18"/>
                    <a:pt x="126" y="15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7"/>
                    <a:pt x="125" y="7"/>
                    <a:pt x="125" y="7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5" y="7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5"/>
                    <a:pt x="123" y="5"/>
                  </a:cubicBezTo>
                  <a:cubicBezTo>
                    <a:pt x="123" y="5"/>
                    <a:pt x="123" y="4"/>
                    <a:pt x="123" y="4"/>
                  </a:cubicBezTo>
                  <a:cubicBezTo>
                    <a:pt x="123" y="4"/>
                    <a:pt x="123" y="3"/>
                    <a:pt x="122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1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19" y="1"/>
                    <a:pt x="119" y="1"/>
                  </a:cubicBezTo>
                  <a:cubicBezTo>
                    <a:pt x="118" y="1"/>
                    <a:pt x="117" y="2"/>
                    <a:pt x="116" y="4"/>
                  </a:cubicBezTo>
                  <a:cubicBezTo>
                    <a:pt x="115" y="6"/>
                    <a:pt x="113" y="8"/>
                    <a:pt x="111" y="8"/>
                  </a:cubicBezTo>
                  <a:cubicBezTo>
                    <a:pt x="111" y="8"/>
                    <a:pt x="110" y="8"/>
                    <a:pt x="109" y="8"/>
                  </a:cubicBezTo>
                  <a:cubicBezTo>
                    <a:pt x="106" y="8"/>
                    <a:pt x="103" y="7"/>
                    <a:pt x="102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0" y="5"/>
                    <a:pt x="97" y="5"/>
                  </a:cubicBezTo>
                  <a:cubicBezTo>
                    <a:pt x="96" y="5"/>
                    <a:pt x="94" y="5"/>
                    <a:pt x="93" y="5"/>
                  </a:cubicBezTo>
                  <a:cubicBezTo>
                    <a:pt x="91" y="6"/>
                    <a:pt x="88" y="6"/>
                    <a:pt x="87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5" y="6"/>
                    <a:pt x="84" y="7"/>
                    <a:pt x="82" y="8"/>
                  </a:cubicBezTo>
                  <a:cubicBezTo>
                    <a:pt x="81" y="9"/>
                    <a:pt x="80" y="10"/>
                    <a:pt x="79" y="11"/>
                  </a:cubicBezTo>
                  <a:cubicBezTo>
                    <a:pt x="78" y="11"/>
                    <a:pt x="77" y="12"/>
                    <a:pt x="74" y="12"/>
                  </a:cubicBezTo>
                  <a:cubicBezTo>
                    <a:pt x="72" y="12"/>
                    <a:pt x="69" y="11"/>
                    <a:pt x="68" y="11"/>
                  </a:cubicBezTo>
                  <a:cubicBezTo>
                    <a:pt x="67" y="10"/>
                    <a:pt x="65" y="10"/>
                    <a:pt x="64" y="9"/>
                  </a:cubicBezTo>
                  <a:cubicBezTo>
                    <a:pt x="62" y="8"/>
                    <a:pt x="60" y="6"/>
                    <a:pt x="59" y="6"/>
                  </a:cubicBezTo>
                  <a:cubicBezTo>
                    <a:pt x="58" y="6"/>
                    <a:pt x="54" y="7"/>
                    <a:pt x="50" y="9"/>
                  </a:cubicBezTo>
                  <a:cubicBezTo>
                    <a:pt x="50" y="9"/>
                    <a:pt x="49" y="9"/>
                    <a:pt x="49" y="9"/>
                  </a:cubicBezTo>
                  <a:cubicBezTo>
                    <a:pt x="46" y="9"/>
                    <a:pt x="45" y="7"/>
                    <a:pt x="44" y="5"/>
                  </a:cubicBezTo>
                  <a:cubicBezTo>
                    <a:pt x="44" y="4"/>
                    <a:pt x="43" y="3"/>
                    <a:pt x="43" y="2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38" y="1"/>
                    <a:pt x="36" y="1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1" y="1"/>
                  </a:cubicBezTo>
                  <a:cubicBezTo>
                    <a:pt x="31" y="1"/>
                    <a:pt x="30" y="2"/>
                    <a:pt x="29" y="2"/>
                  </a:cubicBezTo>
                  <a:cubicBezTo>
                    <a:pt x="29" y="2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5" y="2"/>
                    <a:pt x="23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7" y="6"/>
                    <a:pt x="17" y="7"/>
                  </a:cubicBezTo>
                  <a:cubicBezTo>
                    <a:pt x="16" y="9"/>
                    <a:pt x="16" y="11"/>
                    <a:pt x="16" y="11"/>
                  </a:cubicBezTo>
                  <a:cubicBezTo>
                    <a:pt x="14" y="13"/>
                    <a:pt x="11" y="17"/>
                    <a:pt x="11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1" y="26"/>
                    <a:pt x="11" y="27"/>
                  </a:cubicBezTo>
                  <a:cubicBezTo>
                    <a:pt x="11" y="27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2" y="42"/>
                    <a:pt x="9" y="45"/>
                  </a:cubicBezTo>
                  <a:cubicBezTo>
                    <a:pt x="7" y="47"/>
                    <a:pt x="5" y="51"/>
                    <a:pt x="5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1" y="54"/>
                    <a:pt x="1" y="59"/>
                  </a:cubicBezTo>
                  <a:cubicBezTo>
                    <a:pt x="0" y="63"/>
                    <a:pt x="1" y="65"/>
                    <a:pt x="1" y="68"/>
                  </a:cubicBezTo>
                  <a:cubicBezTo>
                    <a:pt x="1" y="69"/>
                    <a:pt x="1" y="71"/>
                    <a:pt x="1" y="72"/>
                  </a:cubicBezTo>
                  <a:cubicBezTo>
                    <a:pt x="1" y="74"/>
                    <a:pt x="2" y="75"/>
                    <a:pt x="3" y="77"/>
                  </a:cubicBezTo>
                  <a:cubicBezTo>
                    <a:pt x="3" y="77"/>
                    <a:pt x="3" y="78"/>
                    <a:pt x="3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0" name="Freeform 256"/>
            <p:cNvSpPr>
              <a:spLocks/>
            </p:cNvSpPr>
            <p:nvPr/>
          </p:nvSpPr>
          <p:spPr bwMode="auto">
            <a:xfrm>
              <a:off x="12071350" y="8828088"/>
              <a:ext cx="323850" cy="357188"/>
            </a:xfrm>
            <a:custGeom>
              <a:avLst/>
              <a:gdLst>
                <a:gd name="T0" fmla="*/ 14 w 61"/>
                <a:gd name="T1" fmla="*/ 55 h 68"/>
                <a:gd name="T2" fmla="*/ 25 w 61"/>
                <a:gd name="T3" fmla="*/ 68 h 68"/>
                <a:gd name="T4" fmla="*/ 25 w 61"/>
                <a:gd name="T5" fmla="*/ 68 h 68"/>
                <a:gd name="T6" fmla="*/ 27 w 61"/>
                <a:gd name="T7" fmla="*/ 67 h 68"/>
                <a:gd name="T8" fmla="*/ 28 w 61"/>
                <a:gd name="T9" fmla="*/ 66 h 68"/>
                <a:gd name="T10" fmla="*/ 33 w 61"/>
                <a:gd name="T11" fmla="*/ 65 h 68"/>
                <a:gd name="T12" fmla="*/ 31 w 61"/>
                <a:gd name="T13" fmla="*/ 58 h 68"/>
                <a:gd name="T14" fmla="*/ 36 w 61"/>
                <a:gd name="T15" fmla="*/ 52 h 68"/>
                <a:gd name="T16" fmla="*/ 40 w 61"/>
                <a:gd name="T17" fmla="*/ 49 h 68"/>
                <a:gd name="T18" fmla="*/ 47 w 61"/>
                <a:gd name="T19" fmla="*/ 50 h 68"/>
                <a:gd name="T20" fmla="*/ 54 w 61"/>
                <a:gd name="T21" fmla="*/ 53 h 68"/>
                <a:gd name="T22" fmla="*/ 60 w 61"/>
                <a:gd name="T23" fmla="*/ 42 h 68"/>
                <a:gd name="T24" fmla="*/ 58 w 61"/>
                <a:gd name="T25" fmla="*/ 31 h 68"/>
                <a:gd name="T26" fmla="*/ 56 w 61"/>
                <a:gd name="T27" fmla="*/ 20 h 68"/>
                <a:gd name="T28" fmla="*/ 57 w 61"/>
                <a:gd name="T29" fmla="*/ 12 h 68"/>
                <a:gd name="T30" fmla="*/ 48 w 61"/>
                <a:gd name="T31" fmla="*/ 13 h 68"/>
                <a:gd name="T32" fmla="*/ 48 w 61"/>
                <a:gd name="T33" fmla="*/ 13 h 68"/>
                <a:gd name="T34" fmla="*/ 47 w 61"/>
                <a:gd name="T35" fmla="*/ 13 h 68"/>
                <a:gd name="T36" fmla="*/ 46 w 61"/>
                <a:gd name="T37" fmla="*/ 13 h 68"/>
                <a:gd name="T38" fmla="*/ 46 w 61"/>
                <a:gd name="T39" fmla="*/ 13 h 68"/>
                <a:gd name="T40" fmla="*/ 46 w 61"/>
                <a:gd name="T41" fmla="*/ 12 h 68"/>
                <a:gd name="T42" fmla="*/ 46 w 61"/>
                <a:gd name="T43" fmla="*/ 10 h 68"/>
                <a:gd name="T44" fmla="*/ 46 w 61"/>
                <a:gd name="T45" fmla="*/ 8 h 68"/>
                <a:gd name="T46" fmla="*/ 46 w 61"/>
                <a:gd name="T47" fmla="*/ 5 h 68"/>
                <a:gd name="T48" fmla="*/ 47 w 61"/>
                <a:gd name="T49" fmla="*/ 1 h 68"/>
                <a:gd name="T50" fmla="*/ 30 w 61"/>
                <a:gd name="T51" fmla="*/ 1 h 68"/>
                <a:gd name="T52" fmla="*/ 30 w 61"/>
                <a:gd name="T53" fmla="*/ 3 h 68"/>
                <a:gd name="T54" fmla="*/ 30 w 61"/>
                <a:gd name="T55" fmla="*/ 6 h 68"/>
                <a:gd name="T56" fmla="*/ 30 w 61"/>
                <a:gd name="T57" fmla="*/ 8 h 68"/>
                <a:gd name="T58" fmla="*/ 30 w 61"/>
                <a:gd name="T59" fmla="*/ 10 h 68"/>
                <a:gd name="T60" fmla="*/ 30 w 61"/>
                <a:gd name="T61" fmla="*/ 15 h 68"/>
                <a:gd name="T62" fmla="*/ 29 w 61"/>
                <a:gd name="T63" fmla="*/ 15 h 68"/>
                <a:gd name="T64" fmla="*/ 13 w 61"/>
                <a:gd name="T65" fmla="*/ 16 h 68"/>
                <a:gd name="T66" fmla="*/ 12 w 61"/>
                <a:gd name="T67" fmla="*/ 16 h 68"/>
                <a:gd name="T68" fmla="*/ 10 w 61"/>
                <a:gd name="T69" fmla="*/ 16 h 68"/>
                <a:gd name="T70" fmla="*/ 7 w 61"/>
                <a:gd name="T71" fmla="*/ 19 h 68"/>
                <a:gd name="T72" fmla="*/ 12 w 61"/>
                <a:gd name="T73" fmla="*/ 23 h 68"/>
                <a:gd name="T74" fmla="*/ 8 w 61"/>
                <a:gd name="T75" fmla="*/ 27 h 68"/>
                <a:gd name="T76" fmla="*/ 1 w 61"/>
                <a:gd name="T77" fmla="*/ 36 h 68"/>
                <a:gd name="T78" fmla="*/ 6 w 61"/>
                <a:gd name="T79" fmla="*/ 4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68">
                  <a:moveTo>
                    <a:pt x="6" y="46"/>
                  </a:moveTo>
                  <a:cubicBezTo>
                    <a:pt x="7" y="47"/>
                    <a:pt x="8" y="49"/>
                    <a:pt x="14" y="55"/>
                  </a:cubicBezTo>
                  <a:cubicBezTo>
                    <a:pt x="17" y="58"/>
                    <a:pt x="18" y="60"/>
                    <a:pt x="19" y="62"/>
                  </a:cubicBezTo>
                  <a:cubicBezTo>
                    <a:pt x="20" y="64"/>
                    <a:pt x="21" y="65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6"/>
                    <a:pt x="28" y="66"/>
                    <a:pt x="28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6"/>
                    <a:pt x="30" y="66"/>
                    <a:pt x="30" y="66"/>
                  </a:cubicBezTo>
                  <a:cubicBezTo>
                    <a:pt x="31" y="66"/>
                    <a:pt x="32" y="65"/>
                    <a:pt x="33" y="65"/>
                  </a:cubicBezTo>
                  <a:cubicBezTo>
                    <a:pt x="33" y="64"/>
                    <a:pt x="32" y="62"/>
                    <a:pt x="31" y="60"/>
                  </a:cubicBezTo>
                  <a:cubicBezTo>
                    <a:pt x="31" y="59"/>
                    <a:pt x="31" y="59"/>
                    <a:pt x="31" y="58"/>
                  </a:cubicBezTo>
                  <a:cubicBezTo>
                    <a:pt x="30" y="56"/>
                    <a:pt x="30" y="55"/>
                    <a:pt x="31" y="54"/>
                  </a:cubicBezTo>
                  <a:cubicBezTo>
                    <a:pt x="32" y="52"/>
                    <a:pt x="34" y="52"/>
                    <a:pt x="36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40" y="51"/>
                    <a:pt x="40" y="49"/>
                  </a:cubicBezTo>
                  <a:cubicBezTo>
                    <a:pt x="41" y="48"/>
                    <a:pt x="41" y="45"/>
                    <a:pt x="43" y="45"/>
                  </a:cubicBezTo>
                  <a:cubicBezTo>
                    <a:pt x="45" y="45"/>
                    <a:pt x="46" y="48"/>
                    <a:pt x="47" y="50"/>
                  </a:cubicBezTo>
                  <a:cubicBezTo>
                    <a:pt x="48" y="51"/>
                    <a:pt x="49" y="52"/>
                    <a:pt x="49" y="52"/>
                  </a:cubicBezTo>
                  <a:cubicBezTo>
                    <a:pt x="51" y="52"/>
                    <a:pt x="52" y="53"/>
                    <a:pt x="54" y="53"/>
                  </a:cubicBezTo>
                  <a:cubicBezTo>
                    <a:pt x="55" y="54"/>
                    <a:pt x="56" y="54"/>
                    <a:pt x="58" y="54"/>
                  </a:cubicBezTo>
                  <a:cubicBezTo>
                    <a:pt x="60" y="53"/>
                    <a:pt x="60" y="46"/>
                    <a:pt x="60" y="42"/>
                  </a:cubicBezTo>
                  <a:cubicBezTo>
                    <a:pt x="60" y="41"/>
                    <a:pt x="60" y="40"/>
                    <a:pt x="61" y="39"/>
                  </a:cubicBezTo>
                  <a:cubicBezTo>
                    <a:pt x="61" y="35"/>
                    <a:pt x="61" y="32"/>
                    <a:pt x="58" y="31"/>
                  </a:cubicBezTo>
                  <a:cubicBezTo>
                    <a:pt x="56" y="29"/>
                    <a:pt x="53" y="26"/>
                    <a:pt x="53" y="24"/>
                  </a:cubicBezTo>
                  <a:cubicBezTo>
                    <a:pt x="54" y="22"/>
                    <a:pt x="54" y="21"/>
                    <a:pt x="56" y="20"/>
                  </a:cubicBezTo>
                  <a:cubicBezTo>
                    <a:pt x="58" y="19"/>
                    <a:pt x="59" y="18"/>
                    <a:pt x="59" y="16"/>
                  </a:cubicBezTo>
                  <a:cubicBezTo>
                    <a:pt x="59" y="15"/>
                    <a:pt x="59" y="13"/>
                    <a:pt x="57" y="12"/>
                  </a:cubicBezTo>
                  <a:cubicBezTo>
                    <a:pt x="56" y="11"/>
                    <a:pt x="53" y="12"/>
                    <a:pt x="51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6" y="11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9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7"/>
                    <a:pt x="46" y="6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0" y="1"/>
                    <a:pt x="33" y="0"/>
                    <a:pt x="31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6"/>
                    <a:pt x="30" y="7"/>
                    <a:pt x="30" y="7"/>
                  </a:cubicBezTo>
                  <a:cubicBezTo>
                    <a:pt x="30" y="7"/>
                    <a:pt x="30" y="8"/>
                    <a:pt x="30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3"/>
                    <a:pt x="30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16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6"/>
                    <a:pt x="11" y="16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8" y="18"/>
                    <a:pt x="7" y="19"/>
                    <a:pt x="7" y="19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1"/>
                    <a:pt x="11" y="22"/>
                    <a:pt x="12" y="23"/>
                  </a:cubicBezTo>
                  <a:cubicBezTo>
                    <a:pt x="12" y="24"/>
                    <a:pt x="12" y="25"/>
                    <a:pt x="11" y="25"/>
                  </a:cubicBezTo>
                  <a:cubicBezTo>
                    <a:pt x="11" y="26"/>
                    <a:pt x="10" y="26"/>
                    <a:pt x="8" y="27"/>
                  </a:cubicBezTo>
                  <a:cubicBezTo>
                    <a:pt x="7" y="27"/>
                    <a:pt x="5" y="28"/>
                    <a:pt x="5" y="28"/>
                  </a:cubicBezTo>
                  <a:cubicBezTo>
                    <a:pt x="6" y="31"/>
                    <a:pt x="4" y="34"/>
                    <a:pt x="1" y="36"/>
                  </a:cubicBezTo>
                  <a:cubicBezTo>
                    <a:pt x="0" y="37"/>
                    <a:pt x="2" y="40"/>
                    <a:pt x="3" y="41"/>
                  </a:cubicBezTo>
                  <a:cubicBezTo>
                    <a:pt x="5" y="43"/>
                    <a:pt x="6" y="44"/>
                    <a:pt x="6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" name="Freeform 257"/>
            <p:cNvSpPr>
              <a:spLocks/>
            </p:cNvSpPr>
            <p:nvPr/>
          </p:nvSpPr>
          <p:spPr bwMode="auto">
            <a:xfrm>
              <a:off x="11587163" y="8226425"/>
              <a:ext cx="169863" cy="350838"/>
            </a:xfrm>
            <a:custGeom>
              <a:avLst/>
              <a:gdLst>
                <a:gd name="T0" fmla="*/ 10 w 32"/>
                <a:gd name="T1" fmla="*/ 49 h 67"/>
                <a:gd name="T2" fmla="*/ 10 w 32"/>
                <a:gd name="T3" fmla="*/ 51 h 67"/>
                <a:gd name="T4" fmla="*/ 11 w 32"/>
                <a:gd name="T5" fmla="*/ 54 h 67"/>
                <a:gd name="T6" fmla="*/ 11 w 32"/>
                <a:gd name="T7" fmla="*/ 56 h 67"/>
                <a:gd name="T8" fmla="*/ 11 w 32"/>
                <a:gd name="T9" fmla="*/ 59 h 67"/>
                <a:gd name="T10" fmla="*/ 11 w 32"/>
                <a:gd name="T11" fmla="*/ 62 h 67"/>
                <a:gd name="T12" fmla="*/ 11 w 32"/>
                <a:gd name="T13" fmla="*/ 65 h 67"/>
                <a:gd name="T14" fmla="*/ 11 w 32"/>
                <a:gd name="T15" fmla="*/ 67 h 67"/>
                <a:gd name="T16" fmla="*/ 21 w 32"/>
                <a:gd name="T17" fmla="*/ 65 h 67"/>
                <a:gd name="T18" fmla="*/ 24 w 32"/>
                <a:gd name="T19" fmla="*/ 64 h 67"/>
                <a:gd name="T20" fmla="*/ 21 w 32"/>
                <a:gd name="T21" fmla="*/ 56 h 67"/>
                <a:gd name="T22" fmla="*/ 21 w 32"/>
                <a:gd name="T23" fmla="*/ 43 h 67"/>
                <a:gd name="T24" fmla="*/ 30 w 32"/>
                <a:gd name="T25" fmla="*/ 28 h 67"/>
                <a:gd name="T26" fmla="*/ 31 w 32"/>
                <a:gd name="T27" fmla="*/ 11 h 67"/>
                <a:gd name="T28" fmla="*/ 30 w 32"/>
                <a:gd name="T29" fmla="*/ 6 h 67"/>
                <a:gd name="T30" fmla="*/ 29 w 32"/>
                <a:gd name="T31" fmla="*/ 6 h 67"/>
                <a:gd name="T32" fmla="*/ 27 w 32"/>
                <a:gd name="T33" fmla="*/ 5 h 67"/>
                <a:gd name="T34" fmla="*/ 25 w 32"/>
                <a:gd name="T35" fmla="*/ 3 h 67"/>
                <a:gd name="T36" fmla="*/ 23 w 32"/>
                <a:gd name="T37" fmla="*/ 0 h 67"/>
                <a:gd name="T38" fmla="*/ 22 w 32"/>
                <a:gd name="T39" fmla="*/ 0 h 67"/>
                <a:gd name="T40" fmla="*/ 21 w 32"/>
                <a:gd name="T41" fmla="*/ 1 h 67"/>
                <a:gd name="T42" fmla="*/ 21 w 32"/>
                <a:gd name="T43" fmla="*/ 4 h 67"/>
                <a:gd name="T44" fmla="*/ 21 w 32"/>
                <a:gd name="T45" fmla="*/ 7 h 67"/>
                <a:gd name="T46" fmla="*/ 19 w 32"/>
                <a:gd name="T47" fmla="*/ 8 h 67"/>
                <a:gd name="T48" fmla="*/ 7 w 32"/>
                <a:gd name="T49" fmla="*/ 12 h 67"/>
                <a:gd name="T50" fmla="*/ 1 w 32"/>
                <a:gd name="T51" fmla="*/ 16 h 67"/>
                <a:gd name="T52" fmla="*/ 0 w 32"/>
                <a:gd name="T53" fmla="*/ 17 h 67"/>
                <a:gd name="T54" fmla="*/ 0 w 32"/>
                <a:gd name="T55" fmla="*/ 19 h 67"/>
                <a:gd name="T56" fmla="*/ 1 w 32"/>
                <a:gd name="T57" fmla="*/ 20 h 67"/>
                <a:gd name="T58" fmla="*/ 1 w 32"/>
                <a:gd name="T59" fmla="*/ 21 h 67"/>
                <a:gd name="T60" fmla="*/ 2 w 32"/>
                <a:gd name="T61" fmla="*/ 22 h 67"/>
                <a:gd name="T62" fmla="*/ 2 w 32"/>
                <a:gd name="T63" fmla="*/ 23 h 67"/>
                <a:gd name="T64" fmla="*/ 3 w 32"/>
                <a:gd name="T65" fmla="*/ 23 h 67"/>
                <a:gd name="T66" fmla="*/ 4 w 32"/>
                <a:gd name="T67" fmla="*/ 24 h 67"/>
                <a:gd name="T68" fmla="*/ 8 w 32"/>
                <a:gd name="T69" fmla="*/ 31 h 67"/>
                <a:gd name="T70" fmla="*/ 10 w 32"/>
                <a:gd name="T71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67">
                  <a:moveTo>
                    <a:pt x="10" y="48"/>
                  </a:moveTo>
                  <a:cubicBezTo>
                    <a:pt x="10" y="48"/>
                    <a:pt x="10" y="49"/>
                    <a:pt x="10" y="49"/>
                  </a:cubicBezTo>
                  <a:cubicBezTo>
                    <a:pt x="10" y="49"/>
                    <a:pt x="10" y="50"/>
                    <a:pt x="10" y="50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2"/>
                    <a:pt x="11" y="52"/>
                    <a:pt x="11" y="53"/>
                  </a:cubicBezTo>
                  <a:cubicBezTo>
                    <a:pt x="11" y="53"/>
                    <a:pt x="11" y="53"/>
                    <a:pt x="11" y="54"/>
                  </a:cubicBezTo>
                  <a:cubicBezTo>
                    <a:pt x="11" y="54"/>
                    <a:pt x="11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1" y="57"/>
                    <a:pt x="11" y="57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0"/>
                    <a:pt x="11" y="60"/>
                    <a:pt x="11" y="61"/>
                  </a:cubicBezTo>
                  <a:cubicBezTo>
                    <a:pt x="11" y="61"/>
                    <a:pt x="11" y="62"/>
                    <a:pt x="11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4"/>
                    <a:pt x="11" y="65"/>
                  </a:cubicBezTo>
                  <a:cubicBezTo>
                    <a:pt x="11" y="65"/>
                    <a:pt x="11" y="66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4" y="67"/>
                    <a:pt x="17" y="67"/>
                    <a:pt x="18" y="67"/>
                  </a:cubicBezTo>
                  <a:cubicBezTo>
                    <a:pt x="19" y="67"/>
                    <a:pt x="20" y="66"/>
                    <a:pt x="21" y="65"/>
                  </a:cubicBezTo>
                  <a:cubicBezTo>
                    <a:pt x="22" y="64"/>
                    <a:pt x="23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3" y="63"/>
                    <a:pt x="23" y="62"/>
                    <a:pt x="23" y="62"/>
                  </a:cubicBezTo>
                  <a:cubicBezTo>
                    <a:pt x="22" y="60"/>
                    <a:pt x="21" y="58"/>
                    <a:pt x="21" y="56"/>
                  </a:cubicBezTo>
                  <a:cubicBezTo>
                    <a:pt x="21" y="55"/>
                    <a:pt x="21" y="54"/>
                    <a:pt x="21" y="52"/>
                  </a:cubicBezTo>
                  <a:cubicBezTo>
                    <a:pt x="21" y="49"/>
                    <a:pt x="20" y="47"/>
                    <a:pt x="21" y="43"/>
                  </a:cubicBezTo>
                  <a:cubicBezTo>
                    <a:pt x="21" y="38"/>
                    <a:pt x="25" y="35"/>
                    <a:pt x="26" y="34"/>
                  </a:cubicBezTo>
                  <a:cubicBezTo>
                    <a:pt x="26" y="33"/>
                    <a:pt x="28" y="30"/>
                    <a:pt x="30" y="28"/>
                  </a:cubicBezTo>
                  <a:cubicBezTo>
                    <a:pt x="32" y="26"/>
                    <a:pt x="32" y="17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0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5" y="5"/>
                    <a:pt x="25" y="4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19" y="8"/>
                    <a:pt x="19" y="8"/>
                  </a:cubicBezTo>
                  <a:cubicBezTo>
                    <a:pt x="18" y="9"/>
                    <a:pt x="18" y="9"/>
                    <a:pt x="17" y="9"/>
                  </a:cubicBezTo>
                  <a:cubicBezTo>
                    <a:pt x="16" y="12"/>
                    <a:pt x="8" y="12"/>
                    <a:pt x="7" y="12"/>
                  </a:cubicBezTo>
                  <a:cubicBezTo>
                    <a:pt x="7" y="12"/>
                    <a:pt x="5" y="13"/>
                    <a:pt x="4" y="14"/>
                  </a:cubicBezTo>
                  <a:cubicBezTo>
                    <a:pt x="3" y="15"/>
                    <a:pt x="2" y="16"/>
                    <a:pt x="1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5" y="25"/>
                    <a:pt x="6" y="25"/>
                  </a:cubicBezTo>
                  <a:cubicBezTo>
                    <a:pt x="9" y="27"/>
                    <a:pt x="9" y="30"/>
                    <a:pt x="8" y="31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10" y="35"/>
                    <a:pt x="10" y="38"/>
                    <a:pt x="10" y="42"/>
                  </a:cubicBezTo>
                  <a:cubicBezTo>
                    <a:pt x="10" y="44"/>
                    <a:pt x="10" y="46"/>
                    <a:pt x="10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2" name="Freeform 258"/>
            <p:cNvSpPr>
              <a:spLocks/>
            </p:cNvSpPr>
            <p:nvPr/>
          </p:nvSpPr>
          <p:spPr bwMode="auto">
            <a:xfrm>
              <a:off x="11533188" y="8304213"/>
              <a:ext cx="101600" cy="293688"/>
            </a:xfrm>
            <a:custGeom>
              <a:avLst/>
              <a:gdLst>
                <a:gd name="T0" fmla="*/ 12 w 19"/>
                <a:gd name="T1" fmla="*/ 56 h 56"/>
                <a:gd name="T2" fmla="*/ 19 w 19"/>
                <a:gd name="T3" fmla="*/ 53 h 56"/>
                <a:gd name="T4" fmla="*/ 19 w 19"/>
                <a:gd name="T5" fmla="*/ 50 h 56"/>
                <a:gd name="T6" fmla="*/ 19 w 19"/>
                <a:gd name="T7" fmla="*/ 47 h 56"/>
                <a:gd name="T8" fmla="*/ 19 w 19"/>
                <a:gd name="T9" fmla="*/ 44 h 56"/>
                <a:gd name="T10" fmla="*/ 19 w 19"/>
                <a:gd name="T11" fmla="*/ 41 h 56"/>
                <a:gd name="T12" fmla="*/ 19 w 19"/>
                <a:gd name="T13" fmla="*/ 39 h 56"/>
                <a:gd name="T14" fmla="*/ 18 w 19"/>
                <a:gd name="T15" fmla="*/ 36 h 56"/>
                <a:gd name="T16" fmla="*/ 18 w 19"/>
                <a:gd name="T17" fmla="*/ 34 h 56"/>
                <a:gd name="T18" fmla="*/ 18 w 19"/>
                <a:gd name="T19" fmla="*/ 27 h 56"/>
                <a:gd name="T20" fmla="*/ 16 w 19"/>
                <a:gd name="T21" fmla="*/ 16 h 56"/>
                <a:gd name="T22" fmla="*/ 13 w 19"/>
                <a:gd name="T23" fmla="*/ 11 h 56"/>
                <a:gd name="T24" fmla="*/ 12 w 19"/>
                <a:gd name="T25" fmla="*/ 10 h 56"/>
                <a:gd name="T26" fmla="*/ 11 w 19"/>
                <a:gd name="T27" fmla="*/ 9 h 56"/>
                <a:gd name="T28" fmla="*/ 10 w 19"/>
                <a:gd name="T29" fmla="*/ 8 h 56"/>
                <a:gd name="T30" fmla="*/ 9 w 19"/>
                <a:gd name="T31" fmla="*/ 7 h 56"/>
                <a:gd name="T32" fmla="*/ 9 w 19"/>
                <a:gd name="T33" fmla="*/ 6 h 56"/>
                <a:gd name="T34" fmla="*/ 9 w 19"/>
                <a:gd name="T35" fmla="*/ 4 h 56"/>
                <a:gd name="T36" fmla="*/ 8 w 19"/>
                <a:gd name="T37" fmla="*/ 2 h 56"/>
                <a:gd name="T38" fmla="*/ 8 w 19"/>
                <a:gd name="T39" fmla="*/ 1 h 56"/>
                <a:gd name="T40" fmla="*/ 0 w 19"/>
                <a:gd name="T41" fmla="*/ 0 h 56"/>
                <a:gd name="T42" fmla="*/ 0 w 19"/>
                <a:gd name="T43" fmla="*/ 0 h 56"/>
                <a:gd name="T44" fmla="*/ 1 w 19"/>
                <a:gd name="T45" fmla="*/ 1 h 56"/>
                <a:gd name="T46" fmla="*/ 1 w 19"/>
                <a:gd name="T47" fmla="*/ 3 h 56"/>
                <a:gd name="T48" fmla="*/ 1 w 19"/>
                <a:gd name="T49" fmla="*/ 4 h 56"/>
                <a:gd name="T50" fmla="*/ 1 w 19"/>
                <a:gd name="T51" fmla="*/ 4 h 56"/>
                <a:gd name="T52" fmla="*/ 2 w 19"/>
                <a:gd name="T53" fmla="*/ 5 h 56"/>
                <a:gd name="T54" fmla="*/ 2 w 19"/>
                <a:gd name="T55" fmla="*/ 5 h 56"/>
                <a:gd name="T56" fmla="*/ 2 w 19"/>
                <a:gd name="T57" fmla="*/ 5 h 56"/>
                <a:gd name="T58" fmla="*/ 5 w 19"/>
                <a:gd name="T59" fmla="*/ 13 h 56"/>
                <a:gd name="T60" fmla="*/ 5 w 19"/>
                <a:gd name="T61" fmla="*/ 28 h 56"/>
                <a:gd name="T62" fmla="*/ 9 w 19"/>
                <a:gd name="T63" fmla="*/ 47 h 56"/>
                <a:gd name="T64" fmla="*/ 10 w 19"/>
                <a:gd name="T65" fmla="*/ 50 h 56"/>
                <a:gd name="T66" fmla="*/ 11 w 19"/>
                <a:gd name="T67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56">
                  <a:moveTo>
                    <a:pt x="12" y="55"/>
                  </a:moveTo>
                  <a:cubicBezTo>
                    <a:pt x="12" y="55"/>
                    <a:pt x="12" y="56"/>
                    <a:pt x="12" y="56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1"/>
                    <a:pt x="19" y="51"/>
                    <a:pt x="19" y="50"/>
                  </a:cubicBezTo>
                  <a:cubicBezTo>
                    <a:pt x="19" y="50"/>
                    <a:pt x="19" y="49"/>
                    <a:pt x="19" y="49"/>
                  </a:cubicBezTo>
                  <a:cubicBezTo>
                    <a:pt x="19" y="48"/>
                    <a:pt x="19" y="48"/>
                    <a:pt x="19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9" y="45"/>
                    <a:pt x="19" y="45"/>
                    <a:pt x="19" y="44"/>
                  </a:cubicBezTo>
                  <a:cubicBezTo>
                    <a:pt x="19" y="44"/>
                    <a:pt x="19" y="44"/>
                    <a:pt x="19" y="43"/>
                  </a:cubicBezTo>
                  <a:cubicBezTo>
                    <a:pt x="19" y="43"/>
                    <a:pt x="19" y="42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8" y="36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18" y="31"/>
                    <a:pt x="18" y="29"/>
                    <a:pt x="18" y="27"/>
                  </a:cubicBezTo>
                  <a:cubicBezTo>
                    <a:pt x="18" y="24"/>
                    <a:pt x="18" y="21"/>
                    <a:pt x="17" y="20"/>
                  </a:cubicBezTo>
                  <a:cubicBezTo>
                    <a:pt x="16" y="19"/>
                    <a:pt x="16" y="17"/>
                    <a:pt x="16" y="16"/>
                  </a:cubicBezTo>
                  <a:cubicBezTo>
                    <a:pt x="17" y="14"/>
                    <a:pt x="17" y="13"/>
                    <a:pt x="15" y="12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4" y="6"/>
                    <a:pt x="6" y="9"/>
                    <a:pt x="5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9"/>
                    <a:pt x="4" y="26"/>
                    <a:pt x="5" y="28"/>
                  </a:cubicBezTo>
                  <a:cubicBezTo>
                    <a:pt x="7" y="32"/>
                    <a:pt x="8" y="38"/>
                    <a:pt x="8" y="44"/>
                  </a:cubicBezTo>
                  <a:cubicBezTo>
                    <a:pt x="8" y="45"/>
                    <a:pt x="9" y="46"/>
                    <a:pt x="9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9" y="49"/>
                    <a:pt x="9" y="50"/>
                    <a:pt x="10" y="50"/>
                  </a:cubicBezTo>
                  <a:cubicBezTo>
                    <a:pt x="10" y="51"/>
                    <a:pt x="10" y="51"/>
                    <a:pt x="10" y="52"/>
                  </a:cubicBezTo>
                  <a:cubicBezTo>
                    <a:pt x="10" y="52"/>
                    <a:pt x="11" y="53"/>
                    <a:pt x="11" y="53"/>
                  </a:cubicBezTo>
                  <a:cubicBezTo>
                    <a:pt x="11" y="54"/>
                    <a:pt x="11" y="54"/>
                    <a:pt x="1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3" name="Freeform 259"/>
            <p:cNvSpPr>
              <a:spLocks/>
            </p:cNvSpPr>
            <p:nvPr/>
          </p:nvSpPr>
          <p:spPr bwMode="auto">
            <a:xfrm>
              <a:off x="14058900" y="7823200"/>
              <a:ext cx="627063" cy="371475"/>
            </a:xfrm>
            <a:custGeom>
              <a:avLst/>
              <a:gdLst>
                <a:gd name="T0" fmla="*/ 107 w 118"/>
                <a:gd name="T1" fmla="*/ 34 h 71"/>
                <a:gd name="T2" fmla="*/ 109 w 118"/>
                <a:gd name="T3" fmla="*/ 31 h 71"/>
                <a:gd name="T4" fmla="*/ 114 w 118"/>
                <a:gd name="T5" fmla="*/ 28 h 71"/>
                <a:gd name="T6" fmla="*/ 118 w 118"/>
                <a:gd name="T7" fmla="*/ 27 h 71"/>
                <a:gd name="T8" fmla="*/ 117 w 118"/>
                <a:gd name="T9" fmla="*/ 25 h 71"/>
                <a:gd name="T10" fmla="*/ 116 w 118"/>
                <a:gd name="T11" fmla="*/ 24 h 71"/>
                <a:gd name="T12" fmla="*/ 113 w 118"/>
                <a:gd name="T13" fmla="*/ 18 h 71"/>
                <a:gd name="T14" fmla="*/ 105 w 118"/>
                <a:gd name="T15" fmla="*/ 0 h 71"/>
                <a:gd name="T16" fmla="*/ 95 w 118"/>
                <a:gd name="T17" fmla="*/ 3 h 71"/>
                <a:gd name="T18" fmla="*/ 81 w 118"/>
                <a:gd name="T19" fmla="*/ 4 h 71"/>
                <a:gd name="T20" fmla="*/ 73 w 118"/>
                <a:gd name="T21" fmla="*/ 5 h 71"/>
                <a:gd name="T22" fmla="*/ 56 w 118"/>
                <a:gd name="T23" fmla="*/ 19 h 71"/>
                <a:gd name="T24" fmla="*/ 50 w 118"/>
                <a:gd name="T25" fmla="*/ 24 h 71"/>
                <a:gd name="T26" fmla="*/ 46 w 118"/>
                <a:gd name="T27" fmla="*/ 23 h 71"/>
                <a:gd name="T28" fmla="*/ 36 w 118"/>
                <a:gd name="T29" fmla="*/ 21 h 71"/>
                <a:gd name="T30" fmla="*/ 31 w 118"/>
                <a:gd name="T31" fmla="*/ 20 h 71"/>
                <a:gd name="T32" fmla="*/ 21 w 118"/>
                <a:gd name="T33" fmla="*/ 19 h 71"/>
                <a:gd name="T34" fmla="*/ 18 w 118"/>
                <a:gd name="T35" fmla="*/ 19 h 71"/>
                <a:gd name="T36" fmla="*/ 12 w 118"/>
                <a:gd name="T37" fmla="*/ 18 h 71"/>
                <a:gd name="T38" fmla="*/ 9 w 118"/>
                <a:gd name="T39" fmla="*/ 18 h 71"/>
                <a:gd name="T40" fmla="*/ 5 w 118"/>
                <a:gd name="T41" fmla="*/ 21 h 71"/>
                <a:gd name="T42" fmla="*/ 5 w 118"/>
                <a:gd name="T43" fmla="*/ 24 h 71"/>
                <a:gd name="T44" fmla="*/ 5 w 118"/>
                <a:gd name="T45" fmla="*/ 27 h 71"/>
                <a:gd name="T46" fmla="*/ 5 w 118"/>
                <a:gd name="T47" fmla="*/ 27 h 71"/>
                <a:gd name="T48" fmla="*/ 5 w 118"/>
                <a:gd name="T49" fmla="*/ 28 h 71"/>
                <a:gd name="T50" fmla="*/ 5 w 118"/>
                <a:gd name="T51" fmla="*/ 28 h 71"/>
                <a:gd name="T52" fmla="*/ 5 w 118"/>
                <a:gd name="T53" fmla="*/ 28 h 71"/>
                <a:gd name="T54" fmla="*/ 5 w 118"/>
                <a:gd name="T55" fmla="*/ 28 h 71"/>
                <a:gd name="T56" fmla="*/ 5 w 118"/>
                <a:gd name="T57" fmla="*/ 28 h 71"/>
                <a:gd name="T58" fmla="*/ 5 w 118"/>
                <a:gd name="T59" fmla="*/ 28 h 71"/>
                <a:gd name="T60" fmla="*/ 4 w 118"/>
                <a:gd name="T61" fmla="*/ 28 h 71"/>
                <a:gd name="T62" fmla="*/ 4 w 118"/>
                <a:gd name="T63" fmla="*/ 28 h 71"/>
                <a:gd name="T64" fmla="*/ 3 w 118"/>
                <a:gd name="T65" fmla="*/ 29 h 71"/>
                <a:gd name="T66" fmla="*/ 3 w 118"/>
                <a:gd name="T67" fmla="*/ 29 h 71"/>
                <a:gd name="T68" fmla="*/ 2 w 118"/>
                <a:gd name="T69" fmla="*/ 29 h 71"/>
                <a:gd name="T70" fmla="*/ 2 w 118"/>
                <a:gd name="T71" fmla="*/ 30 h 71"/>
                <a:gd name="T72" fmla="*/ 1 w 118"/>
                <a:gd name="T73" fmla="*/ 30 h 71"/>
                <a:gd name="T74" fmla="*/ 1 w 118"/>
                <a:gd name="T75" fmla="*/ 30 h 71"/>
                <a:gd name="T76" fmla="*/ 1 w 118"/>
                <a:gd name="T77" fmla="*/ 37 h 71"/>
                <a:gd name="T78" fmla="*/ 4 w 118"/>
                <a:gd name="T79" fmla="*/ 54 h 71"/>
                <a:gd name="T80" fmla="*/ 7 w 118"/>
                <a:gd name="T81" fmla="*/ 66 h 71"/>
                <a:gd name="T82" fmla="*/ 8 w 118"/>
                <a:gd name="T83" fmla="*/ 71 h 71"/>
                <a:gd name="T84" fmla="*/ 13 w 118"/>
                <a:gd name="T85" fmla="*/ 71 h 71"/>
                <a:gd name="T86" fmla="*/ 27 w 118"/>
                <a:gd name="T87" fmla="*/ 68 h 71"/>
                <a:gd name="T88" fmla="*/ 42 w 118"/>
                <a:gd name="T89" fmla="*/ 63 h 71"/>
                <a:gd name="T90" fmla="*/ 54 w 118"/>
                <a:gd name="T91" fmla="*/ 58 h 71"/>
                <a:gd name="T92" fmla="*/ 63 w 118"/>
                <a:gd name="T93" fmla="*/ 55 h 71"/>
                <a:gd name="T94" fmla="*/ 66 w 118"/>
                <a:gd name="T95" fmla="*/ 56 h 71"/>
                <a:gd name="T96" fmla="*/ 73 w 118"/>
                <a:gd name="T97" fmla="*/ 51 h 71"/>
                <a:gd name="T98" fmla="*/ 74 w 118"/>
                <a:gd name="T99" fmla="*/ 50 h 71"/>
                <a:gd name="T100" fmla="*/ 88 w 118"/>
                <a:gd name="T101" fmla="*/ 45 h 71"/>
                <a:gd name="T102" fmla="*/ 98 w 118"/>
                <a:gd name="T103" fmla="*/ 42 h 71"/>
                <a:gd name="T104" fmla="*/ 107 w 118"/>
                <a:gd name="T105" fmla="*/ 3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71">
                  <a:moveTo>
                    <a:pt x="107" y="34"/>
                  </a:moveTo>
                  <a:cubicBezTo>
                    <a:pt x="107" y="33"/>
                    <a:pt x="108" y="32"/>
                    <a:pt x="109" y="31"/>
                  </a:cubicBezTo>
                  <a:cubicBezTo>
                    <a:pt x="110" y="29"/>
                    <a:pt x="112" y="29"/>
                    <a:pt x="114" y="28"/>
                  </a:cubicBezTo>
                  <a:cubicBezTo>
                    <a:pt x="115" y="28"/>
                    <a:pt x="116" y="28"/>
                    <a:pt x="118" y="27"/>
                  </a:cubicBezTo>
                  <a:cubicBezTo>
                    <a:pt x="117" y="26"/>
                    <a:pt x="117" y="26"/>
                    <a:pt x="117" y="25"/>
                  </a:cubicBezTo>
                  <a:cubicBezTo>
                    <a:pt x="116" y="25"/>
                    <a:pt x="116" y="24"/>
                    <a:pt x="116" y="24"/>
                  </a:cubicBezTo>
                  <a:cubicBezTo>
                    <a:pt x="115" y="22"/>
                    <a:pt x="114" y="20"/>
                    <a:pt x="113" y="18"/>
                  </a:cubicBezTo>
                  <a:cubicBezTo>
                    <a:pt x="110" y="11"/>
                    <a:pt x="107" y="5"/>
                    <a:pt x="105" y="0"/>
                  </a:cubicBezTo>
                  <a:cubicBezTo>
                    <a:pt x="100" y="2"/>
                    <a:pt x="96" y="3"/>
                    <a:pt x="95" y="3"/>
                  </a:cubicBezTo>
                  <a:cubicBezTo>
                    <a:pt x="91" y="4"/>
                    <a:pt x="86" y="4"/>
                    <a:pt x="81" y="4"/>
                  </a:cubicBezTo>
                  <a:cubicBezTo>
                    <a:pt x="78" y="4"/>
                    <a:pt x="73" y="4"/>
                    <a:pt x="73" y="5"/>
                  </a:cubicBezTo>
                  <a:cubicBezTo>
                    <a:pt x="71" y="6"/>
                    <a:pt x="57" y="15"/>
                    <a:pt x="56" y="19"/>
                  </a:cubicBezTo>
                  <a:cubicBezTo>
                    <a:pt x="54" y="23"/>
                    <a:pt x="52" y="24"/>
                    <a:pt x="50" y="24"/>
                  </a:cubicBezTo>
                  <a:cubicBezTo>
                    <a:pt x="49" y="24"/>
                    <a:pt x="48" y="23"/>
                    <a:pt x="46" y="23"/>
                  </a:cubicBezTo>
                  <a:cubicBezTo>
                    <a:pt x="45" y="21"/>
                    <a:pt x="40" y="21"/>
                    <a:pt x="36" y="21"/>
                  </a:cubicBezTo>
                  <a:cubicBezTo>
                    <a:pt x="32" y="21"/>
                    <a:pt x="31" y="20"/>
                    <a:pt x="31" y="20"/>
                  </a:cubicBezTo>
                  <a:cubicBezTo>
                    <a:pt x="30" y="19"/>
                    <a:pt x="25" y="19"/>
                    <a:pt x="21" y="19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5" y="19"/>
                    <a:pt x="13" y="19"/>
                    <a:pt x="12" y="18"/>
                  </a:cubicBezTo>
                  <a:cubicBezTo>
                    <a:pt x="11" y="18"/>
                    <a:pt x="10" y="17"/>
                    <a:pt x="9" y="18"/>
                  </a:cubicBezTo>
                  <a:cubicBezTo>
                    <a:pt x="7" y="18"/>
                    <a:pt x="6" y="21"/>
                    <a:pt x="5" y="21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6" y="25"/>
                    <a:pt x="6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3"/>
                    <a:pt x="2" y="35"/>
                    <a:pt x="1" y="37"/>
                  </a:cubicBezTo>
                  <a:cubicBezTo>
                    <a:pt x="0" y="41"/>
                    <a:pt x="1" y="49"/>
                    <a:pt x="4" y="54"/>
                  </a:cubicBezTo>
                  <a:cubicBezTo>
                    <a:pt x="7" y="57"/>
                    <a:pt x="7" y="62"/>
                    <a:pt x="7" y="66"/>
                  </a:cubicBezTo>
                  <a:cubicBezTo>
                    <a:pt x="8" y="68"/>
                    <a:pt x="8" y="70"/>
                    <a:pt x="8" y="71"/>
                  </a:cubicBezTo>
                  <a:cubicBezTo>
                    <a:pt x="8" y="71"/>
                    <a:pt x="10" y="71"/>
                    <a:pt x="13" y="71"/>
                  </a:cubicBezTo>
                  <a:cubicBezTo>
                    <a:pt x="18" y="71"/>
                    <a:pt x="24" y="70"/>
                    <a:pt x="27" y="68"/>
                  </a:cubicBezTo>
                  <a:cubicBezTo>
                    <a:pt x="33" y="64"/>
                    <a:pt x="38" y="63"/>
                    <a:pt x="42" y="63"/>
                  </a:cubicBezTo>
                  <a:cubicBezTo>
                    <a:pt x="47" y="63"/>
                    <a:pt x="53" y="59"/>
                    <a:pt x="54" y="58"/>
                  </a:cubicBezTo>
                  <a:cubicBezTo>
                    <a:pt x="56" y="56"/>
                    <a:pt x="61" y="55"/>
                    <a:pt x="63" y="55"/>
                  </a:cubicBezTo>
                  <a:cubicBezTo>
                    <a:pt x="64" y="55"/>
                    <a:pt x="65" y="55"/>
                    <a:pt x="66" y="56"/>
                  </a:cubicBezTo>
                  <a:cubicBezTo>
                    <a:pt x="68" y="56"/>
                    <a:pt x="71" y="53"/>
                    <a:pt x="73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48"/>
                    <a:pt x="81" y="46"/>
                    <a:pt x="88" y="45"/>
                  </a:cubicBezTo>
                  <a:cubicBezTo>
                    <a:pt x="91" y="44"/>
                    <a:pt x="95" y="43"/>
                    <a:pt x="98" y="42"/>
                  </a:cubicBezTo>
                  <a:cubicBezTo>
                    <a:pt x="105" y="40"/>
                    <a:pt x="106" y="37"/>
                    <a:pt x="107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4" name="Freeform 260"/>
            <p:cNvSpPr>
              <a:spLocks/>
            </p:cNvSpPr>
            <p:nvPr/>
          </p:nvSpPr>
          <p:spPr bwMode="auto">
            <a:xfrm>
              <a:off x="12209463" y="8745538"/>
              <a:ext cx="407988" cy="508000"/>
            </a:xfrm>
            <a:custGeom>
              <a:avLst/>
              <a:gdLst>
                <a:gd name="T0" fmla="*/ 10 w 77"/>
                <a:gd name="T1" fmla="*/ 97 h 97"/>
                <a:gd name="T2" fmla="*/ 12 w 77"/>
                <a:gd name="T3" fmla="*/ 96 h 97"/>
                <a:gd name="T4" fmla="*/ 13 w 77"/>
                <a:gd name="T5" fmla="*/ 95 h 97"/>
                <a:gd name="T6" fmla="*/ 14 w 77"/>
                <a:gd name="T7" fmla="*/ 94 h 97"/>
                <a:gd name="T8" fmla="*/ 16 w 77"/>
                <a:gd name="T9" fmla="*/ 94 h 97"/>
                <a:gd name="T10" fmla="*/ 17 w 77"/>
                <a:gd name="T11" fmla="*/ 93 h 97"/>
                <a:gd name="T12" fmla="*/ 19 w 77"/>
                <a:gd name="T13" fmla="*/ 92 h 97"/>
                <a:gd name="T14" fmla="*/ 20 w 77"/>
                <a:gd name="T15" fmla="*/ 92 h 97"/>
                <a:gd name="T16" fmla="*/ 22 w 77"/>
                <a:gd name="T17" fmla="*/ 93 h 97"/>
                <a:gd name="T18" fmla="*/ 33 w 77"/>
                <a:gd name="T19" fmla="*/ 91 h 97"/>
                <a:gd name="T20" fmla="*/ 38 w 77"/>
                <a:gd name="T21" fmla="*/ 96 h 97"/>
                <a:gd name="T22" fmla="*/ 41 w 77"/>
                <a:gd name="T23" fmla="*/ 93 h 97"/>
                <a:gd name="T24" fmla="*/ 48 w 77"/>
                <a:gd name="T25" fmla="*/ 88 h 97"/>
                <a:gd name="T26" fmla="*/ 52 w 77"/>
                <a:gd name="T27" fmla="*/ 79 h 97"/>
                <a:gd name="T28" fmla="*/ 53 w 77"/>
                <a:gd name="T29" fmla="*/ 60 h 97"/>
                <a:gd name="T30" fmla="*/ 62 w 77"/>
                <a:gd name="T31" fmla="*/ 48 h 97"/>
                <a:gd name="T32" fmla="*/ 71 w 77"/>
                <a:gd name="T33" fmla="*/ 24 h 97"/>
                <a:gd name="T34" fmla="*/ 75 w 77"/>
                <a:gd name="T35" fmla="*/ 12 h 97"/>
                <a:gd name="T36" fmla="*/ 76 w 77"/>
                <a:gd name="T37" fmla="*/ 9 h 97"/>
                <a:gd name="T38" fmla="*/ 77 w 77"/>
                <a:gd name="T39" fmla="*/ 6 h 97"/>
                <a:gd name="T40" fmla="*/ 77 w 77"/>
                <a:gd name="T41" fmla="*/ 3 h 97"/>
                <a:gd name="T42" fmla="*/ 68 w 77"/>
                <a:gd name="T43" fmla="*/ 0 h 97"/>
                <a:gd name="T44" fmla="*/ 58 w 77"/>
                <a:gd name="T45" fmla="*/ 3 h 97"/>
                <a:gd name="T46" fmla="*/ 55 w 77"/>
                <a:gd name="T47" fmla="*/ 12 h 97"/>
                <a:gd name="T48" fmla="*/ 52 w 77"/>
                <a:gd name="T49" fmla="*/ 21 h 97"/>
                <a:gd name="T50" fmla="*/ 52 w 77"/>
                <a:gd name="T51" fmla="*/ 22 h 97"/>
                <a:gd name="T52" fmla="*/ 52 w 77"/>
                <a:gd name="T53" fmla="*/ 23 h 97"/>
                <a:gd name="T54" fmla="*/ 49 w 77"/>
                <a:gd name="T55" fmla="*/ 21 h 97"/>
                <a:gd name="T56" fmla="*/ 31 w 77"/>
                <a:gd name="T57" fmla="*/ 17 h 97"/>
                <a:gd name="T58" fmla="*/ 23 w 77"/>
                <a:gd name="T59" fmla="*/ 18 h 97"/>
                <a:gd name="T60" fmla="*/ 23 w 77"/>
                <a:gd name="T61" fmla="*/ 20 h 97"/>
                <a:gd name="T62" fmla="*/ 22 w 77"/>
                <a:gd name="T63" fmla="*/ 22 h 97"/>
                <a:gd name="T64" fmla="*/ 22 w 77"/>
                <a:gd name="T65" fmla="*/ 23 h 97"/>
                <a:gd name="T66" fmla="*/ 22 w 77"/>
                <a:gd name="T67" fmla="*/ 25 h 97"/>
                <a:gd name="T68" fmla="*/ 24 w 77"/>
                <a:gd name="T69" fmla="*/ 27 h 97"/>
                <a:gd name="T70" fmla="*/ 35 w 77"/>
                <a:gd name="T71" fmla="*/ 32 h 97"/>
                <a:gd name="T72" fmla="*/ 29 w 77"/>
                <a:gd name="T73" fmla="*/ 40 h 97"/>
                <a:gd name="T74" fmla="*/ 37 w 77"/>
                <a:gd name="T75" fmla="*/ 55 h 97"/>
                <a:gd name="T76" fmla="*/ 32 w 77"/>
                <a:gd name="T77" fmla="*/ 72 h 97"/>
                <a:gd name="T78" fmla="*/ 24 w 77"/>
                <a:gd name="T79" fmla="*/ 70 h 97"/>
                <a:gd name="T80" fmla="*/ 23 w 77"/>
                <a:gd name="T81" fmla="*/ 70 h 97"/>
                <a:gd name="T82" fmla="*/ 22 w 77"/>
                <a:gd name="T83" fmla="*/ 70 h 97"/>
                <a:gd name="T84" fmla="*/ 21 w 77"/>
                <a:gd name="T85" fmla="*/ 69 h 97"/>
                <a:gd name="T86" fmla="*/ 20 w 77"/>
                <a:gd name="T87" fmla="*/ 67 h 97"/>
                <a:gd name="T88" fmla="*/ 17 w 77"/>
                <a:gd name="T89" fmla="*/ 63 h 97"/>
                <a:gd name="T90" fmla="*/ 12 w 77"/>
                <a:gd name="T91" fmla="*/ 70 h 97"/>
                <a:gd name="T92" fmla="*/ 6 w 77"/>
                <a:gd name="T93" fmla="*/ 71 h 97"/>
                <a:gd name="T94" fmla="*/ 7 w 77"/>
                <a:gd name="T95" fmla="*/ 75 h 97"/>
                <a:gd name="T96" fmla="*/ 4 w 77"/>
                <a:gd name="T97" fmla="*/ 84 h 97"/>
                <a:gd name="T98" fmla="*/ 3 w 77"/>
                <a:gd name="T99" fmla="*/ 84 h 97"/>
                <a:gd name="T100" fmla="*/ 1 w 77"/>
                <a:gd name="T101" fmla="*/ 85 h 97"/>
                <a:gd name="T102" fmla="*/ 0 w 77"/>
                <a:gd name="T103" fmla="*/ 85 h 97"/>
                <a:gd name="T104" fmla="*/ 1 w 77"/>
                <a:gd name="T105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97">
                  <a:moveTo>
                    <a:pt x="10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1" y="96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3" y="96"/>
                    <a:pt x="13" y="95"/>
                  </a:cubicBezTo>
                  <a:cubicBezTo>
                    <a:pt x="13" y="95"/>
                    <a:pt x="13" y="95"/>
                    <a:pt x="14" y="95"/>
                  </a:cubicBezTo>
                  <a:cubicBezTo>
                    <a:pt x="14" y="95"/>
                    <a:pt x="14" y="95"/>
                    <a:pt x="14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6" y="94"/>
                    <a:pt x="16" y="94"/>
                  </a:cubicBezTo>
                  <a:cubicBezTo>
                    <a:pt x="16" y="94"/>
                    <a:pt x="16" y="93"/>
                    <a:pt x="17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3"/>
                    <a:pt x="18" y="93"/>
                    <a:pt x="18" y="93"/>
                  </a:cubicBezTo>
                  <a:cubicBezTo>
                    <a:pt x="18" y="93"/>
                    <a:pt x="18" y="92"/>
                    <a:pt x="19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2"/>
                    <a:pt x="20" y="92"/>
                    <a:pt x="20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1" y="92"/>
                    <a:pt x="22" y="93"/>
                    <a:pt x="22" y="93"/>
                  </a:cubicBezTo>
                  <a:cubicBezTo>
                    <a:pt x="24" y="94"/>
                    <a:pt x="25" y="95"/>
                    <a:pt x="27" y="93"/>
                  </a:cubicBezTo>
                  <a:cubicBezTo>
                    <a:pt x="29" y="91"/>
                    <a:pt x="31" y="91"/>
                    <a:pt x="33" y="91"/>
                  </a:cubicBezTo>
                  <a:cubicBezTo>
                    <a:pt x="36" y="91"/>
                    <a:pt x="38" y="92"/>
                    <a:pt x="38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6"/>
                    <a:pt x="39" y="95"/>
                    <a:pt x="40" y="94"/>
                  </a:cubicBezTo>
                  <a:cubicBezTo>
                    <a:pt x="40" y="94"/>
                    <a:pt x="41" y="94"/>
                    <a:pt x="41" y="93"/>
                  </a:cubicBezTo>
                  <a:cubicBezTo>
                    <a:pt x="43" y="92"/>
                    <a:pt x="44" y="91"/>
                    <a:pt x="46" y="91"/>
                  </a:cubicBezTo>
                  <a:cubicBezTo>
                    <a:pt x="47" y="91"/>
                    <a:pt x="48" y="91"/>
                    <a:pt x="48" y="88"/>
                  </a:cubicBezTo>
                  <a:cubicBezTo>
                    <a:pt x="48" y="84"/>
                    <a:pt x="49" y="83"/>
                    <a:pt x="50" y="83"/>
                  </a:cubicBezTo>
                  <a:cubicBezTo>
                    <a:pt x="51" y="83"/>
                    <a:pt x="52" y="82"/>
                    <a:pt x="52" y="79"/>
                  </a:cubicBezTo>
                  <a:cubicBezTo>
                    <a:pt x="52" y="75"/>
                    <a:pt x="52" y="70"/>
                    <a:pt x="52" y="66"/>
                  </a:cubicBezTo>
                  <a:cubicBezTo>
                    <a:pt x="52" y="64"/>
                    <a:pt x="53" y="62"/>
                    <a:pt x="53" y="60"/>
                  </a:cubicBezTo>
                  <a:cubicBezTo>
                    <a:pt x="53" y="58"/>
                    <a:pt x="55" y="57"/>
                    <a:pt x="57" y="55"/>
                  </a:cubicBezTo>
                  <a:cubicBezTo>
                    <a:pt x="59" y="53"/>
                    <a:pt x="62" y="50"/>
                    <a:pt x="62" y="48"/>
                  </a:cubicBezTo>
                  <a:cubicBezTo>
                    <a:pt x="62" y="45"/>
                    <a:pt x="64" y="41"/>
                    <a:pt x="66" y="37"/>
                  </a:cubicBezTo>
                  <a:cubicBezTo>
                    <a:pt x="68" y="32"/>
                    <a:pt x="71" y="28"/>
                    <a:pt x="71" y="24"/>
                  </a:cubicBezTo>
                  <a:cubicBezTo>
                    <a:pt x="71" y="18"/>
                    <a:pt x="72" y="16"/>
                    <a:pt x="74" y="14"/>
                  </a:cubicBezTo>
                  <a:cubicBezTo>
                    <a:pt x="74" y="13"/>
                    <a:pt x="75" y="12"/>
                    <a:pt x="75" y="12"/>
                  </a:cubicBezTo>
                  <a:cubicBezTo>
                    <a:pt x="75" y="11"/>
                    <a:pt x="76" y="11"/>
                    <a:pt x="76" y="10"/>
                  </a:cubicBezTo>
                  <a:cubicBezTo>
                    <a:pt x="76" y="10"/>
                    <a:pt x="76" y="9"/>
                    <a:pt x="76" y="9"/>
                  </a:cubicBezTo>
                  <a:cubicBezTo>
                    <a:pt x="76" y="8"/>
                    <a:pt x="76" y="8"/>
                    <a:pt x="77" y="7"/>
                  </a:cubicBezTo>
                  <a:cubicBezTo>
                    <a:pt x="77" y="7"/>
                    <a:pt x="77" y="6"/>
                    <a:pt x="77" y="6"/>
                  </a:cubicBezTo>
                  <a:cubicBezTo>
                    <a:pt x="77" y="6"/>
                    <a:pt x="77" y="5"/>
                    <a:pt x="77" y="4"/>
                  </a:cubicBezTo>
                  <a:cubicBezTo>
                    <a:pt x="77" y="4"/>
                    <a:pt x="77" y="3"/>
                    <a:pt x="77" y="3"/>
                  </a:cubicBezTo>
                  <a:cubicBezTo>
                    <a:pt x="77" y="3"/>
                    <a:pt x="77" y="2"/>
                    <a:pt x="77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5"/>
                    <a:pt x="58" y="8"/>
                    <a:pt x="55" y="11"/>
                  </a:cubicBezTo>
                  <a:cubicBezTo>
                    <a:pt x="55" y="11"/>
                    <a:pt x="55" y="12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5"/>
                    <a:pt x="52" y="20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2"/>
                    <a:pt x="49" y="22"/>
                    <a:pt x="49" y="21"/>
                  </a:cubicBezTo>
                  <a:cubicBezTo>
                    <a:pt x="45" y="20"/>
                    <a:pt x="38" y="17"/>
                    <a:pt x="35" y="17"/>
                  </a:cubicBezTo>
                  <a:cubicBezTo>
                    <a:pt x="35" y="17"/>
                    <a:pt x="34" y="17"/>
                    <a:pt x="31" y="17"/>
                  </a:cubicBezTo>
                  <a:cubicBezTo>
                    <a:pt x="29" y="17"/>
                    <a:pt x="26" y="17"/>
                    <a:pt x="23" y="17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2" y="21"/>
                    <a:pt x="22" y="21"/>
                  </a:cubicBezTo>
                  <a:cubicBezTo>
                    <a:pt x="22" y="21"/>
                    <a:pt x="22" y="22"/>
                    <a:pt x="22" y="22"/>
                  </a:cubicBezTo>
                  <a:cubicBezTo>
                    <a:pt x="22" y="22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6"/>
                    <a:pt x="22" y="27"/>
                    <a:pt x="22" y="27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7" y="26"/>
                    <a:pt x="31" y="25"/>
                    <a:pt x="33" y="27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3" y="36"/>
                    <a:pt x="31" y="38"/>
                  </a:cubicBezTo>
                  <a:cubicBezTo>
                    <a:pt x="30" y="38"/>
                    <a:pt x="30" y="39"/>
                    <a:pt x="29" y="40"/>
                  </a:cubicBezTo>
                  <a:cubicBezTo>
                    <a:pt x="29" y="41"/>
                    <a:pt x="31" y="44"/>
                    <a:pt x="33" y="45"/>
                  </a:cubicBezTo>
                  <a:cubicBezTo>
                    <a:pt x="37" y="47"/>
                    <a:pt x="37" y="51"/>
                    <a:pt x="37" y="55"/>
                  </a:cubicBezTo>
                  <a:cubicBezTo>
                    <a:pt x="36" y="56"/>
                    <a:pt x="36" y="57"/>
                    <a:pt x="36" y="58"/>
                  </a:cubicBezTo>
                  <a:cubicBezTo>
                    <a:pt x="36" y="64"/>
                    <a:pt x="36" y="71"/>
                    <a:pt x="32" y="72"/>
                  </a:cubicBezTo>
                  <a:cubicBezTo>
                    <a:pt x="30" y="72"/>
                    <a:pt x="28" y="72"/>
                    <a:pt x="27" y="71"/>
                  </a:cubicBezTo>
                  <a:cubicBezTo>
                    <a:pt x="26" y="71"/>
                    <a:pt x="25" y="70"/>
                    <a:pt x="24" y="70"/>
                  </a:cubicBezTo>
                  <a:cubicBezTo>
                    <a:pt x="24" y="70"/>
                    <a:pt x="23" y="70"/>
                    <a:pt x="23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3" y="70"/>
                    <a:pt x="22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70"/>
                    <a:pt x="21" y="70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8"/>
                  </a:cubicBezTo>
                  <a:cubicBezTo>
                    <a:pt x="20" y="68"/>
                    <a:pt x="20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19" y="65"/>
                    <a:pt x="18" y="63"/>
                    <a:pt x="17" y="63"/>
                  </a:cubicBezTo>
                  <a:cubicBezTo>
                    <a:pt x="17" y="63"/>
                    <a:pt x="17" y="64"/>
                    <a:pt x="16" y="66"/>
                  </a:cubicBezTo>
                  <a:cubicBezTo>
                    <a:pt x="16" y="67"/>
                    <a:pt x="15" y="70"/>
                    <a:pt x="12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9" y="70"/>
                    <a:pt x="7" y="70"/>
                    <a:pt x="6" y="71"/>
                  </a:cubicBezTo>
                  <a:cubicBezTo>
                    <a:pt x="6" y="71"/>
                    <a:pt x="6" y="72"/>
                    <a:pt x="6" y="73"/>
                  </a:cubicBezTo>
                  <a:cubicBezTo>
                    <a:pt x="7" y="74"/>
                    <a:pt x="7" y="75"/>
                    <a:pt x="7" y="75"/>
                  </a:cubicBezTo>
                  <a:cubicBezTo>
                    <a:pt x="8" y="78"/>
                    <a:pt x="9" y="81"/>
                    <a:pt x="8" y="82"/>
                  </a:cubicBezTo>
                  <a:cubicBezTo>
                    <a:pt x="7" y="84"/>
                    <a:pt x="5" y="84"/>
                    <a:pt x="4" y="84"/>
                  </a:cubicBezTo>
                  <a:cubicBezTo>
                    <a:pt x="4" y="84"/>
                    <a:pt x="3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1" y="86"/>
                  </a:cubicBezTo>
                  <a:cubicBezTo>
                    <a:pt x="5" y="89"/>
                    <a:pt x="8" y="93"/>
                    <a:pt x="10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5" name="Freeform 261"/>
            <p:cNvSpPr>
              <a:spLocks/>
            </p:cNvSpPr>
            <p:nvPr/>
          </p:nvSpPr>
          <p:spPr bwMode="auto">
            <a:xfrm>
              <a:off x="13335000" y="10531475"/>
              <a:ext cx="69850" cy="88900"/>
            </a:xfrm>
            <a:custGeom>
              <a:avLst/>
              <a:gdLst>
                <a:gd name="T0" fmla="*/ 12 w 13"/>
                <a:gd name="T1" fmla="*/ 8 h 17"/>
                <a:gd name="T2" fmla="*/ 12 w 13"/>
                <a:gd name="T3" fmla="*/ 7 h 17"/>
                <a:gd name="T4" fmla="*/ 12 w 13"/>
                <a:gd name="T5" fmla="*/ 6 h 17"/>
                <a:gd name="T6" fmla="*/ 12 w 13"/>
                <a:gd name="T7" fmla="*/ 5 h 17"/>
                <a:gd name="T8" fmla="*/ 12 w 13"/>
                <a:gd name="T9" fmla="*/ 4 h 17"/>
                <a:gd name="T10" fmla="*/ 12 w 13"/>
                <a:gd name="T11" fmla="*/ 3 h 17"/>
                <a:gd name="T12" fmla="*/ 11 w 13"/>
                <a:gd name="T13" fmla="*/ 3 h 17"/>
                <a:gd name="T14" fmla="*/ 6 w 13"/>
                <a:gd name="T15" fmla="*/ 0 h 17"/>
                <a:gd name="T16" fmla="*/ 0 w 13"/>
                <a:gd name="T17" fmla="*/ 8 h 17"/>
                <a:gd name="T18" fmla="*/ 6 w 13"/>
                <a:gd name="T19" fmla="*/ 17 h 17"/>
                <a:gd name="T20" fmla="*/ 7 w 13"/>
                <a:gd name="T21" fmla="*/ 17 h 17"/>
                <a:gd name="T22" fmla="*/ 11 w 13"/>
                <a:gd name="T23" fmla="*/ 15 h 17"/>
                <a:gd name="T24" fmla="*/ 11 w 13"/>
                <a:gd name="T25" fmla="*/ 14 h 17"/>
                <a:gd name="T26" fmla="*/ 12 w 13"/>
                <a:gd name="T27" fmla="*/ 14 h 17"/>
                <a:gd name="T28" fmla="*/ 13 w 13"/>
                <a:gd name="T29" fmla="*/ 12 h 17"/>
                <a:gd name="T30" fmla="*/ 13 w 13"/>
                <a:gd name="T31" fmla="*/ 12 h 17"/>
                <a:gd name="T32" fmla="*/ 12 w 13"/>
                <a:gd name="T33" fmla="*/ 10 h 17"/>
                <a:gd name="T34" fmla="*/ 12 w 13"/>
                <a:gd name="T3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7">
                  <a:moveTo>
                    <a:pt x="12" y="8"/>
                  </a:move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0" y="6"/>
                    <a:pt x="0" y="8"/>
                  </a:cubicBezTo>
                  <a:cubicBezTo>
                    <a:pt x="0" y="9"/>
                    <a:pt x="3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11" y="17"/>
                    <a:pt x="11" y="16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0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6" name="Freeform 262"/>
            <p:cNvSpPr>
              <a:spLocks/>
            </p:cNvSpPr>
            <p:nvPr/>
          </p:nvSpPr>
          <p:spPr bwMode="auto">
            <a:xfrm>
              <a:off x="10629900" y="8210550"/>
              <a:ext cx="441325" cy="319088"/>
            </a:xfrm>
            <a:custGeom>
              <a:avLst/>
              <a:gdLst>
                <a:gd name="T0" fmla="*/ 21 w 83"/>
                <a:gd name="T1" fmla="*/ 39 h 61"/>
                <a:gd name="T2" fmla="*/ 23 w 83"/>
                <a:gd name="T3" fmla="*/ 37 h 61"/>
                <a:gd name="T4" fmla="*/ 25 w 83"/>
                <a:gd name="T5" fmla="*/ 36 h 61"/>
                <a:gd name="T6" fmla="*/ 26 w 83"/>
                <a:gd name="T7" fmla="*/ 34 h 61"/>
                <a:gd name="T8" fmla="*/ 26 w 83"/>
                <a:gd name="T9" fmla="*/ 33 h 61"/>
                <a:gd name="T10" fmla="*/ 29 w 83"/>
                <a:gd name="T11" fmla="*/ 30 h 61"/>
                <a:gd name="T12" fmla="*/ 37 w 83"/>
                <a:gd name="T13" fmla="*/ 30 h 61"/>
                <a:gd name="T14" fmla="*/ 53 w 83"/>
                <a:gd name="T15" fmla="*/ 48 h 61"/>
                <a:gd name="T16" fmla="*/ 55 w 83"/>
                <a:gd name="T17" fmla="*/ 47 h 61"/>
                <a:gd name="T18" fmla="*/ 58 w 83"/>
                <a:gd name="T19" fmla="*/ 47 h 61"/>
                <a:gd name="T20" fmla="*/ 60 w 83"/>
                <a:gd name="T21" fmla="*/ 46 h 61"/>
                <a:gd name="T22" fmla="*/ 64 w 83"/>
                <a:gd name="T23" fmla="*/ 57 h 61"/>
                <a:gd name="T24" fmla="*/ 66 w 83"/>
                <a:gd name="T25" fmla="*/ 61 h 61"/>
                <a:gd name="T26" fmla="*/ 68 w 83"/>
                <a:gd name="T27" fmla="*/ 60 h 61"/>
                <a:gd name="T28" fmla="*/ 74 w 83"/>
                <a:gd name="T29" fmla="*/ 57 h 61"/>
                <a:gd name="T30" fmla="*/ 75 w 83"/>
                <a:gd name="T31" fmla="*/ 58 h 61"/>
                <a:gd name="T32" fmla="*/ 75 w 83"/>
                <a:gd name="T33" fmla="*/ 58 h 61"/>
                <a:gd name="T34" fmla="*/ 78 w 83"/>
                <a:gd name="T35" fmla="*/ 55 h 61"/>
                <a:gd name="T36" fmla="*/ 79 w 83"/>
                <a:gd name="T37" fmla="*/ 47 h 61"/>
                <a:gd name="T38" fmla="*/ 81 w 83"/>
                <a:gd name="T39" fmla="*/ 45 h 61"/>
                <a:gd name="T40" fmla="*/ 78 w 83"/>
                <a:gd name="T41" fmla="*/ 36 h 61"/>
                <a:gd name="T42" fmla="*/ 77 w 83"/>
                <a:gd name="T43" fmla="*/ 35 h 61"/>
                <a:gd name="T44" fmla="*/ 77 w 83"/>
                <a:gd name="T45" fmla="*/ 33 h 61"/>
                <a:gd name="T46" fmla="*/ 77 w 83"/>
                <a:gd name="T47" fmla="*/ 31 h 61"/>
                <a:gd name="T48" fmla="*/ 77 w 83"/>
                <a:gd name="T49" fmla="*/ 29 h 61"/>
                <a:gd name="T50" fmla="*/ 78 w 83"/>
                <a:gd name="T51" fmla="*/ 27 h 61"/>
                <a:gd name="T52" fmla="*/ 75 w 83"/>
                <a:gd name="T53" fmla="*/ 20 h 61"/>
                <a:gd name="T54" fmla="*/ 73 w 83"/>
                <a:gd name="T55" fmla="*/ 14 h 61"/>
                <a:gd name="T56" fmla="*/ 63 w 83"/>
                <a:gd name="T57" fmla="*/ 5 h 61"/>
                <a:gd name="T58" fmla="*/ 52 w 83"/>
                <a:gd name="T59" fmla="*/ 6 h 61"/>
                <a:gd name="T60" fmla="*/ 47 w 83"/>
                <a:gd name="T61" fmla="*/ 8 h 61"/>
                <a:gd name="T62" fmla="*/ 43 w 83"/>
                <a:gd name="T63" fmla="*/ 9 h 61"/>
                <a:gd name="T64" fmla="*/ 40 w 83"/>
                <a:gd name="T65" fmla="*/ 5 h 61"/>
                <a:gd name="T66" fmla="*/ 40 w 83"/>
                <a:gd name="T67" fmla="*/ 4 h 61"/>
                <a:gd name="T68" fmla="*/ 38 w 83"/>
                <a:gd name="T69" fmla="*/ 5 h 61"/>
                <a:gd name="T70" fmla="*/ 35 w 83"/>
                <a:gd name="T71" fmla="*/ 5 h 61"/>
                <a:gd name="T72" fmla="*/ 22 w 83"/>
                <a:gd name="T73" fmla="*/ 2 h 61"/>
                <a:gd name="T74" fmla="*/ 16 w 83"/>
                <a:gd name="T75" fmla="*/ 0 h 61"/>
                <a:gd name="T76" fmla="*/ 16 w 83"/>
                <a:gd name="T77" fmla="*/ 2 h 61"/>
                <a:gd name="T78" fmla="*/ 15 w 83"/>
                <a:gd name="T79" fmla="*/ 4 h 61"/>
                <a:gd name="T80" fmla="*/ 13 w 83"/>
                <a:gd name="T81" fmla="*/ 5 h 61"/>
                <a:gd name="T82" fmla="*/ 14 w 83"/>
                <a:gd name="T83" fmla="*/ 9 h 61"/>
                <a:gd name="T84" fmla="*/ 3 w 83"/>
                <a:gd name="T85" fmla="*/ 16 h 61"/>
                <a:gd name="T86" fmla="*/ 4 w 83"/>
                <a:gd name="T87" fmla="*/ 2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" h="61">
                  <a:moveTo>
                    <a:pt x="8" y="27"/>
                  </a:moveTo>
                  <a:cubicBezTo>
                    <a:pt x="12" y="30"/>
                    <a:pt x="17" y="34"/>
                    <a:pt x="20" y="40"/>
                  </a:cubicBezTo>
                  <a:cubicBezTo>
                    <a:pt x="20" y="40"/>
                    <a:pt x="20" y="40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8"/>
                    <a:pt x="23" y="38"/>
                    <a:pt x="23" y="37"/>
                  </a:cubicBezTo>
                  <a:cubicBezTo>
                    <a:pt x="23" y="37"/>
                    <a:pt x="23" y="37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5"/>
                    <a:pt x="26" y="35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7" y="33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0" y="30"/>
                    <a:pt x="31" y="30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4" y="31"/>
                    <a:pt x="36" y="31"/>
                    <a:pt x="37" y="30"/>
                  </a:cubicBezTo>
                  <a:cubicBezTo>
                    <a:pt x="39" y="30"/>
                    <a:pt x="40" y="29"/>
                    <a:pt x="41" y="29"/>
                  </a:cubicBezTo>
                  <a:cubicBezTo>
                    <a:pt x="45" y="29"/>
                    <a:pt x="51" y="39"/>
                    <a:pt x="51" y="41"/>
                  </a:cubicBezTo>
                  <a:cubicBezTo>
                    <a:pt x="51" y="43"/>
                    <a:pt x="51" y="46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4" y="48"/>
                    <a:pt x="54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7"/>
                    <a:pt x="57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6"/>
                    <a:pt x="61" y="47"/>
                    <a:pt x="62" y="47"/>
                  </a:cubicBezTo>
                  <a:cubicBezTo>
                    <a:pt x="63" y="49"/>
                    <a:pt x="64" y="53"/>
                    <a:pt x="65" y="56"/>
                  </a:cubicBezTo>
                  <a:cubicBezTo>
                    <a:pt x="65" y="56"/>
                    <a:pt x="64" y="57"/>
                    <a:pt x="64" y="57"/>
                  </a:cubicBezTo>
                  <a:cubicBezTo>
                    <a:pt x="64" y="58"/>
                    <a:pt x="65" y="59"/>
                    <a:pt x="65" y="60"/>
                  </a:cubicBezTo>
                  <a:cubicBezTo>
                    <a:pt x="65" y="60"/>
                    <a:pt x="66" y="60"/>
                    <a:pt x="66" y="60"/>
                  </a:cubicBezTo>
                  <a:cubicBezTo>
                    <a:pt x="66" y="60"/>
                    <a:pt x="66" y="61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1"/>
                    <a:pt x="68" y="61"/>
                    <a:pt x="68" y="60"/>
                  </a:cubicBezTo>
                  <a:cubicBezTo>
                    <a:pt x="70" y="57"/>
                    <a:pt x="71" y="56"/>
                    <a:pt x="73" y="56"/>
                  </a:cubicBezTo>
                  <a:cubicBezTo>
                    <a:pt x="73" y="56"/>
                    <a:pt x="74" y="56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7"/>
                    <a:pt x="76" y="57"/>
                    <a:pt x="76" y="56"/>
                  </a:cubicBezTo>
                  <a:cubicBezTo>
                    <a:pt x="77" y="56"/>
                    <a:pt x="77" y="56"/>
                    <a:pt x="78" y="55"/>
                  </a:cubicBezTo>
                  <a:cubicBezTo>
                    <a:pt x="78" y="55"/>
                    <a:pt x="78" y="54"/>
                    <a:pt x="77" y="53"/>
                  </a:cubicBezTo>
                  <a:cubicBezTo>
                    <a:pt x="77" y="52"/>
                    <a:pt x="76" y="50"/>
                    <a:pt x="77" y="49"/>
                  </a:cubicBezTo>
                  <a:cubicBezTo>
                    <a:pt x="77" y="47"/>
                    <a:pt x="78" y="47"/>
                    <a:pt x="79" y="47"/>
                  </a:cubicBezTo>
                  <a:cubicBezTo>
                    <a:pt x="79" y="47"/>
                    <a:pt x="80" y="47"/>
                    <a:pt x="80" y="48"/>
                  </a:cubicBezTo>
                  <a:cubicBezTo>
                    <a:pt x="81" y="48"/>
                    <a:pt x="82" y="48"/>
                    <a:pt x="82" y="48"/>
                  </a:cubicBezTo>
                  <a:cubicBezTo>
                    <a:pt x="83" y="47"/>
                    <a:pt x="82" y="46"/>
                    <a:pt x="81" y="45"/>
                  </a:cubicBezTo>
                  <a:cubicBezTo>
                    <a:pt x="80" y="43"/>
                    <a:pt x="79" y="42"/>
                    <a:pt x="80" y="41"/>
                  </a:cubicBezTo>
                  <a:cubicBezTo>
                    <a:pt x="80" y="40"/>
                    <a:pt x="80" y="38"/>
                    <a:pt x="78" y="37"/>
                  </a:cubicBezTo>
                  <a:cubicBezTo>
                    <a:pt x="78" y="37"/>
                    <a:pt x="78" y="37"/>
                    <a:pt x="78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6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1"/>
                    <a:pt x="77" y="31"/>
                  </a:cubicBezTo>
                  <a:cubicBezTo>
                    <a:pt x="77" y="31"/>
                    <a:pt x="77" y="31"/>
                    <a:pt x="77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28"/>
                    <a:pt x="78" y="28"/>
                  </a:cubicBezTo>
                  <a:cubicBezTo>
                    <a:pt x="78" y="28"/>
                    <a:pt x="78" y="28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7"/>
                    <a:pt x="77" y="27"/>
                    <a:pt x="76" y="26"/>
                  </a:cubicBezTo>
                  <a:cubicBezTo>
                    <a:pt x="76" y="25"/>
                    <a:pt x="76" y="24"/>
                    <a:pt x="75" y="23"/>
                  </a:cubicBezTo>
                  <a:cubicBezTo>
                    <a:pt x="75" y="21"/>
                    <a:pt x="75" y="20"/>
                    <a:pt x="75" y="20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2" y="17"/>
                    <a:pt x="72" y="15"/>
                    <a:pt x="74" y="15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1" y="13"/>
                    <a:pt x="70" y="12"/>
                    <a:pt x="70" y="10"/>
                  </a:cubicBezTo>
                  <a:cubicBezTo>
                    <a:pt x="70" y="8"/>
                    <a:pt x="67" y="3"/>
                    <a:pt x="66" y="2"/>
                  </a:cubicBezTo>
                  <a:cubicBezTo>
                    <a:pt x="66" y="3"/>
                    <a:pt x="64" y="4"/>
                    <a:pt x="63" y="5"/>
                  </a:cubicBezTo>
                  <a:cubicBezTo>
                    <a:pt x="61" y="7"/>
                    <a:pt x="60" y="8"/>
                    <a:pt x="58" y="8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7"/>
                    <a:pt x="53" y="6"/>
                    <a:pt x="52" y="6"/>
                  </a:cubicBezTo>
                  <a:cubicBezTo>
                    <a:pt x="52" y="6"/>
                    <a:pt x="52" y="6"/>
                    <a:pt x="52" y="7"/>
                  </a:cubicBezTo>
                  <a:cubicBezTo>
                    <a:pt x="51" y="8"/>
                    <a:pt x="50" y="9"/>
                    <a:pt x="49" y="9"/>
                  </a:cubicBezTo>
                  <a:cubicBezTo>
                    <a:pt x="48" y="9"/>
                    <a:pt x="48" y="8"/>
                    <a:pt x="47" y="8"/>
                  </a:cubicBezTo>
                  <a:cubicBezTo>
                    <a:pt x="47" y="8"/>
                    <a:pt x="46" y="8"/>
                    <a:pt x="46" y="8"/>
                  </a:cubicBezTo>
                  <a:cubicBezTo>
                    <a:pt x="46" y="8"/>
                    <a:pt x="45" y="8"/>
                    <a:pt x="45" y="8"/>
                  </a:cubicBezTo>
                  <a:cubicBezTo>
                    <a:pt x="44" y="9"/>
                    <a:pt x="44" y="9"/>
                    <a:pt x="43" y="9"/>
                  </a:cubicBezTo>
                  <a:cubicBezTo>
                    <a:pt x="41" y="9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2" y="5"/>
                    <a:pt x="23" y="5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1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5" y="11"/>
                    <a:pt x="11" y="13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2" y="19"/>
                    <a:pt x="3" y="20"/>
                    <a:pt x="4" y="22"/>
                  </a:cubicBezTo>
                  <a:cubicBezTo>
                    <a:pt x="5" y="24"/>
                    <a:pt x="5" y="25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7" name="Freeform 263"/>
            <p:cNvSpPr>
              <a:spLocks/>
            </p:cNvSpPr>
            <p:nvPr/>
          </p:nvSpPr>
          <p:spPr bwMode="auto">
            <a:xfrm>
              <a:off x="12363450" y="5973763"/>
              <a:ext cx="307975" cy="257175"/>
            </a:xfrm>
            <a:custGeom>
              <a:avLst/>
              <a:gdLst>
                <a:gd name="T0" fmla="*/ 51 w 58"/>
                <a:gd name="T1" fmla="*/ 9 h 49"/>
                <a:gd name="T2" fmla="*/ 50 w 58"/>
                <a:gd name="T3" fmla="*/ 9 h 49"/>
                <a:gd name="T4" fmla="*/ 49 w 58"/>
                <a:gd name="T5" fmla="*/ 10 h 49"/>
                <a:gd name="T6" fmla="*/ 45 w 58"/>
                <a:gd name="T7" fmla="*/ 10 h 49"/>
                <a:gd name="T8" fmla="*/ 36 w 58"/>
                <a:gd name="T9" fmla="*/ 7 h 49"/>
                <a:gd name="T10" fmla="*/ 35 w 58"/>
                <a:gd name="T11" fmla="*/ 5 h 49"/>
                <a:gd name="T12" fmla="*/ 34 w 58"/>
                <a:gd name="T13" fmla="*/ 5 h 49"/>
                <a:gd name="T14" fmla="*/ 33 w 58"/>
                <a:gd name="T15" fmla="*/ 4 h 49"/>
                <a:gd name="T16" fmla="*/ 32 w 58"/>
                <a:gd name="T17" fmla="*/ 3 h 49"/>
                <a:gd name="T18" fmla="*/ 30 w 58"/>
                <a:gd name="T19" fmla="*/ 2 h 49"/>
                <a:gd name="T20" fmla="*/ 29 w 58"/>
                <a:gd name="T21" fmla="*/ 1 h 49"/>
                <a:gd name="T22" fmla="*/ 28 w 58"/>
                <a:gd name="T23" fmla="*/ 0 h 49"/>
                <a:gd name="T24" fmla="*/ 21 w 58"/>
                <a:gd name="T25" fmla="*/ 5 h 49"/>
                <a:gd name="T26" fmla="*/ 20 w 58"/>
                <a:gd name="T27" fmla="*/ 7 h 49"/>
                <a:gd name="T28" fmla="*/ 18 w 58"/>
                <a:gd name="T29" fmla="*/ 10 h 49"/>
                <a:gd name="T30" fmla="*/ 15 w 58"/>
                <a:gd name="T31" fmla="*/ 14 h 49"/>
                <a:gd name="T32" fmla="*/ 13 w 58"/>
                <a:gd name="T33" fmla="*/ 16 h 49"/>
                <a:gd name="T34" fmla="*/ 13 w 58"/>
                <a:gd name="T35" fmla="*/ 16 h 49"/>
                <a:gd name="T36" fmla="*/ 13 w 58"/>
                <a:gd name="T37" fmla="*/ 16 h 49"/>
                <a:gd name="T38" fmla="*/ 11 w 58"/>
                <a:gd name="T39" fmla="*/ 15 h 49"/>
                <a:gd name="T40" fmla="*/ 8 w 58"/>
                <a:gd name="T41" fmla="*/ 15 h 49"/>
                <a:gd name="T42" fmla="*/ 7 w 58"/>
                <a:gd name="T43" fmla="*/ 15 h 49"/>
                <a:gd name="T44" fmla="*/ 0 w 58"/>
                <a:gd name="T45" fmla="*/ 16 h 49"/>
                <a:gd name="T46" fmla="*/ 0 w 58"/>
                <a:gd name="T47" fmla="*/ 17 h 49"/>
                <a:gd name="T48" fmla="*/ 1 w 58"/>
                <a:gd name="T49" fmla="*/ 19 h 49"/>
                <a:gd name="T50" fmla="*/ 3 w 58"/>
                <a:gd name="T51" fmla="*/ 19 h 49"/>
                <a:gd name="T52" fmla="*/ 11 w 58"/>
                <a:gd name="T53" fmla="*/ 24 h 49"/>
                <a:gd name="T54" fmla="*/ 20 w 58"/>
                <a:gd name="T55" fmla="*/ 39 h 49"/>
                <a:gd name="T56" fmla="*/ 25 w 58"/>
                <a:gd name="T57" fmla="*/ 41 h 49"/>
                <a:gd name="T58" fmla="*/ 30 w 58"/>
                <a:gd name="T59" fmla="*/ 44 h 49"/>
                <a:gd name="T60" fmla="*/ 38 w 58"/>
                <a:gd name="T61" fmla="*/ 49 h 49"/>
                <a:gd name="T62" fmla="*/ 40 w 58"/>
                <a:gd name="T63" fmla="*/ 49 h 49"/>
                <a:gd name="T64" fmla="*/ 39 w 58"/>
                <a:gd name="T65" fmla="*/ 49 h 49"/>
                <a:gd name="T66" fmla="*/ 36 w 58"/>
                <a:gd name="T67" fmla="*/ 46 h 49"/>
                <a:gd name="T68" fmla="*/ 33 w 58"/>
                <a:gd name="T69" fmla="*/ 41 h 49"/>
                <a:gd name="T70" fmla="*/ 30 w 58"/>
                <a:gd name="T71" fmla="*/ 38 h 49"/>
                <a:gd name="T72" fmla="*/ 24 w 58"/>
                <a:gd name="T73" fmla="*/ 30 h 49"/>
                <a:gd name="T74" fmla="*/ 21 w 58"/>
                <a:gd name="T75" fmla="*/ 26 h 49"/>
                <a:gd name="T76" fmla="*/ 19 w 58"/>
                <a:gd name="T77" fmla="*/ 23 h 49"/>
                <a:gd name="T78" fmla="*/ 19 w 58"/>
                <a:gd name="T79" fmla="*/ 19 h 49"/>
                <a:gd name="T80" fmla="*/ 25 w 58"/>
                <a:gd name="T81" fmla="*/ 19 h 49"/>
                <a:gd name="T82" fmla="*/ 28 w 58"/>
                <a:gd name="T83" fmla="*/ 18 h 49"/>
                <a:gd name="T84" fmla="*/ 32 w 58"/>
                <a:gd name="T85" fmla="*/ 17 h 49"/>
                <a:gd name="T86" fmla="*/ 49 w 58"/>
                <a:gd name="T87" fmla="*/ 19 h 49"/>
                <a:gd name="T88" fmla="*/ 50 w 58"/>
                <a:gd name="T89" fmla="*/ 19 h 49"/>
                <a:gd name="T90" fmla="*/ 50 w 58"/>
                <a:gd name="T91" fmla="*/ 19 h 49"/>
                <a:gd name="T92" fmla="*/ 50 w 58"/>
                <a:gd name="T93" fmla="*/ 19 h 49"/>
                <a:gd name="T94" fmla="*/ 51 w 58"/>
                <a:gd name="T95" fmla="*/ 19 h 49"/>
                <a:gd name="T96" fmla="*/ 51 w 58"/>
                <a:gd name="T97" fmla="*/ 19 h 49"/>
                <a:gd name="T98" fmla="*/ 52 w 58"/>
                <a:gd name="T99" fmla="*/ 20 h 49"/>
                <a:gd name="T100" fmla="*/ 52 w 58"/>
                <a:gd name="T101" fmla="*/ 20 h 49"/>
                <a:gd name="T102" fmla="*/ 53 w 58"/>
                <a:gd name="T103" fmla="*/ 20 h 49"/>
                <a:gd name="T104" fmla="*/ 54 w 58"/>
                <a:gd name="T105" fmla="*/ 20 h 49"/>
                <a:gd name="T106" fmla="*/ 54 w 58"/>
                <a:gd name="T107" fmla="*/ 21 h 49"/>
                <a:gd name="T108" fmla="*/ 55 w 58"/>
                <a:gd name="T109" fmla="*/ 21 h 49"/>
                <a:gd name="T110" fmla="*/ 56 w 58"/>
                <a:gd name="T111" fmla="*/ 22 h 49"/>
                <a:gd name="T112" fmla="*/ 57 w 58"/>
                <a:gd name="T113" fmla="*/ 22 h 49"/>
                <a:gd name="T114" fmla="*/ 58 w 58"/>
                <a:gd name="T115" fmla="*/ 23 h 49"/>
                <a:gd name="T116" fmla="*/ 57 w 58"/>
                <a:gd name="T117" fmla="*/ 19 h 49"/>
                <a:gd name="T118" fmla="*/ 55 w 58"/>
                <a:gd name="T119" fmla="*/ 15 h 49"/>
                <a:gd name="T120" fmla="*/ 51 w 58"/>
                <a:gd name="T121" fmla="*/ 9 h 49"/>
                <a:gd name="T122" fmla="*/ 51 w 58"/>
                <a:gd name="T123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49">
                  <a:moveTo>
                    <a:pt x="51" y="9"/>
                  </a:moveTo>
                  <a:cubicBezTo>
                    <a:pt x="51" y="9"/>
                    <a:pt x="50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0"/>
                    <a:pt x="47" y="10"/>
                    <a:pt x="45" y="10"/>
                  </a:cubicBezTo>
                  <a:cubicBezTo>
                    <a:pt x="44" y="10"/>
                    <a:pt x="38" y="10"/>
                    <a:pt x="36" y="7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3" y="4"/>
                    <a:pt x="33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1" y="3"/>
                    <a:pt x="31" y="2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6" y="2"/>
                    <a:pt x="23" y="4"/>
                    <a:pt x="21" y="5"/>
                  </a:cubicBezTo>
                  <a:cubicBezTo>
                    <a:pt x="21" y="5"/>
                    <a:pt x="21" y="6"/>
                    <a:pt x="20" y="7"/>
                  </a:cubicBezTo>
                  <a:cubicBezTo>
                    <a:pt x="20" y="8"/>
                    <a:pt x="20" y="10"/>
                    <a:pt x="18" y="10"/>
                  </a:cubicBezTo>
                  <a:cubicBezTo>
                    <a:pt x="17" y="10"/>
                    <a:pt x="16" y="12"/>
                    <a:pt x="15" y="14"/>
                  </a:cubicBezTo>
                  <a:cubicBezTo>
                    <a:pt x="15" y="15"/>
                    <a:pt x="14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5"/>
                    <a:pt x="11" y="15"/>
                  </a:cubicBezTo>
                  <a:cubicBezTo>
                    <a:pt x="10" y="15"/>
                    <a:pt x="8" y="15"/>
                    <a:pt x="8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6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11" y="19"/>
                    <a:pt x="11" y="24"/>
                  </a:cubicBezTo>
                  <a:cubicBezTo>
                    <a:pt x="11" y="27"/>
                    <a:pt x="17" y="35"/>
                    <a:pt x="20" y="39"/>
                  </a:cubicBezTo>
                  <a:cubicBezTo>
                    <a:pt x="22" y="40"/>
                    <a:pt x="24" y="41"/>
                    <a:pt x="25" y="41"/>
                  </a:cubicBezTo>
                  <a:cubicBezTo>
                    <a:pt x="27" y="42"/>
                    <a:pt x="29" y="42"/>
                    <a:pt x="30" y="44"/>
                  </a:cubicBezTo>
                  <a:cubicBezTo>
                    <a:pt x="30" y="46"/>
                    <a:pt x="34" y="48"/>
                    <a:pt x="38" y="49"/>
                  </a:cubicBezTo>
                  <a:cubicBezTo>
                    <a:pt x="39" y="49"/>
                    <a:pt x="39" y="49"/>
                    <a:pt x="40" y="49"/>
                  </a:cubicBezTo>
                  <a:cubicBezTo>
                    <a:pt x="40" y="49"/>
                    <a:pt x="40" y="49"/>
                    <a:pt x="39" y="49"/>
                  </a:cubicBezTo>
                  <a:cubicBezTo>
                    <a:pt x="38" y="48"/>
                    <a:pt x="37" y="47"/>
                    <a:pt x="36" y="46"/>
                  </a:cubicBezTo>
                  <a:cubicBezTo>
                    <a:pt x="34" y="44"/>
                    <a:pt x="33" y="42"/>
                    <a:pt x="33" y="41"/>
                  </a:cubicBezTo>
                  <a:cubicBezTo>
                    <a:pt x="33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8"/>
                    <a:pt x="22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8" y="22"/>
                    <a:pt x="19" y="20"/>
                    <a:pt x="19" y="19"/>
                  </a:cubicBezTo>
                  <a:cubicBezTo>
                    <a:pt x="21" y="18"/>
                    <a:pt x="23" y="17"/>
                    <a:pt x="25" y="19"/>
                  </a:cubicBezTo>
                  <a:cubicBezTo>
                    <a:pt x="26" y="19"/>
                    <a:pt x="27" y="19"/>
                    <a:pt x="28" y="18"/>
                  </a:cubicBezTo>
                  <a:cubicBezTo>
                    <a:pt x="29" y="17"/>
                    <a:pt x="31" y="16"/>
                    <a:pt x="32" y="17"/>
                  </a:cubicBezTo>
                  <a:cubicBezTo>
                    <a:pt x="34" y="18"/>
                    <a:pt x="43" y="18"/>
                    <a:pt x="49" y="19"/>
                  </a:cubicBezTo>
                  <a:cubicBezTo>
                    <a:pt x="49" y="19"/>
                    <a:pt x="49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9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3" y="20"/>
                    <a:pt x="53" y="20"/>
                  </a:cubicBezTo>
                  <a:cubicBezTo>
                    <a:pt x="53" y="20"/>
                    <a:pt x="53" y="20"/>
                    <a:pt x="54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2"/>
                    <a:pt x="56" y="22"/>
                  </a:cubicBezTo>
                  <a:cubicBezTo>
                    <a:pt x="56" y="22"/>
                    <a:pt x="57" y="22"/>
                    <a:pt x="57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7" y="20"/>
                    <a:pt x="57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3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8" name="Freeform 264"/>
            <p:cNvSpPr>
              <a:spLocks/>
            </p:cNvSpPr>
            <p:nvPr/>
          </p:nvSpPr>
          <p:spPr bwMode="auto">
            <a:xfrm>
              <a:off x="10763250" y="6734175"/>
              <a:ext cx="696913" cy="539750"/>
            </a:xfrm>
            <a:custGeom>
              <a:avLst/>
              <a:gdLst>
                <a:gd name="T0" fmla="*/ 17 w 131"/>
                <a:gd name="T1" fmla="*/ 93 h 103"/>
                <a:gd name="T2" fmla="*/ 5 w 131"/>
                <a:gd name="T3" fmla="*/ 100 h 103"/>
                <a:gd name="T4" fmla="*/ 0 w 131"/>
                <a:gd name="T5" fmla="*/ 102 h 103"/>
                <a:gd name="T6" fmla="*/ 39 w 131"/>
                <a:gd name="T7" fmla="*/ 102 h 103"/>
                <a:gd name="T8" fmla="*/ 41 w 131"/>
                <a:gd name="T9" fmla="*/ 102 h 103"/>
                <a:gd name="T10" fmla="*/ 42 w 131"/>
                <a:gd name="T11" fmla="*/ 102 h 103"/>
                <a:gd name="T12" fmla="*/ 43 w 131"/>
                <a:gd name="T13" fmla="*/ 102 h 103"/>
                <a:gd name="T14" fmla="*/ 44 w 131"/>
                <a:gd name="T15" fmla="*/ 103 h 103"/>
                <a:gd name="T16" fmla="*/ 44 w 131"/>
                <a:gd name="T17" fmla="*/ 103 h 103"/>
                <a:gd name="T18" fmla="*/ 45 w 131"/>
                <a:gd name="T19" fmla="*/ 103 h 103"/>
                <a:gd name="T20" fmla="*/ 45 w 131"/>
                <a:gd name="T21" fmla="*/ 103 h 103"/>
                <a:gd name="T22" fmla="*/ 46 w 131"/>
                <a:gd name="T23" fmla="*/ 103 h 103"/>
                <a:gd name="T24" fmla="*/ 46 w 131"/>
                <a:gd name="T25" fmla="*/ 103 h 103"/>
                <a:gd name="T26" fmla="*/ 46 w 131"/>
                <a:gd name="T27" fmla="*/ 92 h 103"/>
                <a:gd name="T28" fmla="*/ 64 w 131"/>
                <a:gd name="T29" fmla="*/ 79 h 103"/>
                <a:gd name="T30" fmla="*/ 68 w 131"/>
                <a:gd name="T31" fmla="*/ 79 h 103"/>
                <a:gd name="T32" fmla="*/ 69 w 131"/>
                <a:gd name="T33" fmla="*/ 79 h 103"/>
                <a:gd name="T34" fmla="*/ 71 w 131"/>
                <a:gd name="T35" fmla="*/ 78 h 103"/>
                <a:gd name="T36" fmla="*/ 78 w 131"/>
                <a:gd name="T37" fmla="*/ 75 h 103"/>
                <a:gd name="T38" fmla="*/ 82 w 131"/>
                <a:gd name="T39" fmla="*/ 75 h 103"/>
                <a:gd name="T40" fmla="*/ 87 w 131"/>
                <a:gd name="T41" fmla="*/ 69 h 103"/>
                <a:gd name="T42" fmla="*/ 94 w 131"/>
                <a:gd name="T43" fmla="*/ 66 h 103"/>
                <a:gd name="T44" fmla="*/ 96 w 131"/>
                <a:gd name="T45" fmla="*/ 65 h 103"/>
                <a:gd name="T46" fmla="*/ 98 w 131"/>
                <a:gd name="T47" fmla="*/ 64 h 103"/>
                <a:gd name="T48" fmla="*/ 101 w 131"/>
                <a:gd name="T49" fmla="*/ 62 h 103"/>
                <a:gd name="T50" fmla="*/ 102 w 131"/>
                <a:gd name="T51" fmla="*/ 59 h 103"/>
                <a:gd name="T52" fmla="*/ 102 w 131"/>
                <a:gd name="T53" fmla="*/ 56 h 103"/>
                <a:gd name="T54" fmla="*/ 104 w 131"/>
                <a:gd name="T55" fmla="*/ 52 h 103"/>
                <a:gd name="T56" fmla="*/ 105 w 131"/>
                <a:gd name="T57" fmla="*/ 52 h 103"/>
                <a:gd name="T58" fmla="*/ 106 w 131"/>
                <a:gd name="T59" fmla="*/ 52 h 103"/>
                <a:gd name="T60" fmla="*/ 112 w 131"/>
                <a:gd name="T61" fmla="*/ 49 h 103"/>
                <a:gd name="T62" fmla="*/ 119 w 131"/>
                <a:gd name="T63" fmla="*/ 47 h 103"/>
                <a:gd name="T64" fmla="*/ 127 w 131"/>
                <a:gd name="T65" fmla="*/ 47 h 103"/>
                <a:gd name="T66" fmla="*/ 130 w 131"/>
                <a:gd name="T67" fmla="*/ 47 h 103"/>
                <a:gd name="T68" fmla="*/ 131 w 131"/>
                <a:gd name="T69" fmla="*/ 47 h 103"/>
                <a:gd name="T70" fmla="*/ 131 w 131"/>
                <a:gd name="T71" fmla="*/ 44 h 103"/>
                <a:gd name="T72" fmla="*/ 128 w 131"/>
                <a:gd name="T73" fmla="*/ 37 h 103"/>
                <a:gd name="T74" fmla="*/ 126 w 131"/>
                <a:gd name="T75" fmla="*/ 30 h 103"/>
                <a:gd name="T76" fmla="*/ 126 w 131"/>
                <a:gd name="T77" fmla="*/ 26 h 103"/>
                <a:gd name="T78" fmla="*/ 123 w 131"/>
                <a:gd name="T79" fmla="*/ 15 h 103"/>
                <a:gd name="T80" fmla="*/ 122 w 131"/>
                <a:gd name="T81" fmla="*/ 13 h 103"/>
                <a:gd name="T82" fmla="*/ 122 w 131"/>
                <a:gd name="T83" fmla="*/ 13 h 103"/>
                <a:gd name="T84" fmla="*/ 121 w 131"/>
                <a:gd name="T85" fmla="*/ 12 h 103"/>
                <a:gd name="T86" fmla="*/ 115 w 131"/>
                <a:gd name="T87" fmla="*/ 10 h 103"/>
                <a:gd name="T88" fmla="*/ 109 w 131"/>
                <a:gd name="T89" fmla="*/ 9 h 103"/>
                <a:gd name="T90" fmla="*/ 108 w 131"/>
                <a:gd name="T91" fmla="*/ 9 h 103"/>
                <a:gd name="T92" fmla="*/ 103 w 131"/>
                <a:gd name="T93" fmla="*/ 9 h 103"/>
                <a:gd name="T94" fmla="*/ 98 w 131"/>
                <a:gd name="T95" fmla="*/ 9 h 103"/>
                <a:gd name="T96" fmla="*/ 89 w 131"/>
                <a:gd name="T97" fmla="*/ 6 h 103"/>
                <a:gd name="T98" fmla="*/ 80 w 131"/>
                <a:gd name="T99" fmla="*/ 2 h 103"/>
                <a:gd name="T100" fmla="*/ 73 w 131"/>
                <a:gd name="T101" fmla="*/ 14 h 103"/>
                <a:gd name="T102" fmla="*/ 68 w 131"/>
                <a:gd name="T103" fmla="*/ 24 h 103"/>
                <a:gd name="T104" fmla="*/ 50 w 131"/>
                <a:gd name="T105" fmla="*/ 33 h 103"/>
                <a:gd name="T106" fmla="*/ 45 w 131"/>
                <a:gd name="T107" fmla="*/ 37 h 103"/>
                <a:gd name="T108" fmla="*/ 42 w 131"/>
                <a:gd name="T109" fmla="*/ 42 h 103"/>
                <a:gd name="T110" fmla="*/ 39 w 131"/>
                <a:gd name="T111" fmla="*/ 47 h 103"/>
                <a:gd name="T112" fmla="*/ 35 w 131"/>
                <a:gd name="T113" fmla="*/ 53 h 103"/>
                <a:gd name="T114" fmla="*/ 36 w 131"/>
                <a:gd name="T115" fmla="*/ 69 h 103"/>
                <a:gd name="T116" fmla="*/ 36 w 131"/>
                <a:gd name="T117" fmla="*/ 72 h 103"/>
                <a:gd name="T118" fmla="*/ 22 w 131"/>
                <a:gd name="T119" fmla="*/ 89 h 103"/>
                <a:gd name="T120" fmla="*/ 17 w 131"/>
                <a:gd name="T121" fmla="*/ 9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" h="103">
                  <a:moveTo>
                    <a:pt x="17" y="93"/>
                  </a:moveTo>
                  <a:cubicBezTo>
                    <a:pt x="14" y="96"/>
                    <a:pt x="11" y="99"/>
                    <a:pt x="5" y="100"/>
                  </a:cubicBezTo>
                  <a:cubicBezTo>
                    <a:pt x="3" y="101"/>
                    <a:pt x="1" y="101"/>
                    <a:pt x="0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0" y="102"/>
                    <a:pt x="40" y="102"/>
                    <a:pt x="41" y="102"/>
                  </a:cubicBezTo>
                  <a:cubicBezTo>
                    <a:pt x="41" y="102"/>
                    <a:pt x="41" y="102"/>
                    <a:pt x="42" y="102"/>
                  </a:cubicBezTo>
                  <a:cubicBezTo>
                    <a:pt x="42" y="102"/>
                    <a:pt x="43" y="102"/>
                    <a:pt x="43" y="102"/>
                  </a:cubicBezTo>
                  <a:cubicBezTo>
                    <a:pt x="43" y="102"/>
                    <a:pt x="43" y="103"/>
                    <a:pt x="44" y="103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5" y="95"/>
                    <a:pt x="45" y="93"/>
                    <a:pt x="46" y="92"/>
                  </a:cubicBezTo>
                  <a:cubicBezTo>
                    <a:pt x="46" y="90"/>
                    <a:pt x="60" y="82"/>
                    <a:pt x="64" y="79"/>
                  </a:cubicBezTo>
                  <a:cubicBezTo>
                    <a:pt x="65" y="79"/>
                    <a:pt x="66" y="79"/>
                    <a:pt x="6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5"/>
                    <a:pt x="74" y="75"/>
                    <a:pt x="78" y="75"/>
                  </a:cubicBezTo>
                  <a:cubicBezTo>
                    <a:pt x="79" y="75"/>
                    <a:pt x="80" y="75"/>
                    <a:pt x="82" y="75"/>
                  </a:cubicBezTo>
                  <a:cubicBezTo>
                    <a:pt x="85" y="74"/>
                    <a:pt x="87" y="72"/>
                    <a:pt x="87" y="69"/>
                  </a:cubicBezTo>
                  <a:cubicBezTo>
                    <a:pt x="87" y="66"/>
                    <a:pt x="91" y="66"/>
                    <a:pt x="94" y="66"/>
                  </a:cubicBezTo>
                  <a:cubicBezTo>
                    <a:pt x="95" y="66"/>
                    <a:pt x="95" y="65"/>
                    <a:pt x="96" y="65"/>
                  </a:cubicBezTo>
                  <a:cubicBezTo>
                    <a:pt x="97" y="65"/>
                    <a:pt x="98" y="65"/>
                    <a:pt x="98" y="64"/>
                  </a:cubicBezTo>
                  <a:cubicBezTo>
                    <a:pt x="99" y="63"/>
                    <a:pt x="100" y="62"/>
                    <a:pt x="101" y="62"/>
                  </a:cubicBezTo>
                  <a:cubicBezTo>
                    <a:pt x="102" y="62"/>
                    <a:pt x="102" y="60"/>
                    <a:pt x="102" y="59"/>
                  </a:cubicBezTo>
                  <a:cubicBezTo>
                    <a:pt x="102" y="58"/>
                    <a:pt x="102" y="57"/>
                    <a:pt x="102" y="56"/>
                  </a:cubicBezTo>
                  <a:cubicBezTo>
                    <a:pt x="102" y="53"/>
                    <a:pt x="102" y="52"/>
                    <a:pt x="104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2"/>
                    <a:pt x="106" y="52"/>
                    <a:pt x="106" y="52"/>
                  </a:cubicBezTo>
                  <a:cubicBezTo>
                    <a:pt x="109" y="52"/>
                    <a:pt x="112" y="50"/>
                    <a:pt x="112" y="49"/>
                  </a:cubicBezTo>
                  <a:cubicBezTo>
                    <a:pt x="112" y="47"/>
                    <a:pt x="115" y="47"/>
                    <a:pt x="119" y="47"/>
                  </a:cubicBezTo>
                  <a:cubicBezTo>
                    <a:pt x="122" y="47"/>
                    <a:pt x="125" y="47"/>
                    <a:pt x="127" y="47"/>
                  </a:cubicBezTo>
                  <a:cubicBezTo>
                    <a:pt x="128" y="47"/>
                    <a:pt x="129" y="47"/>
                    <a:pt x="130" y="47"/>
                  </a:cubicBezTo>
                  <a:cubicBezTo>
                    <a:pt x="130" y="47"/>
                    <a:pt x="130" y="47"/>
                    <a:pt x="131" y="47"/>
                  </a:cubicBezTo>
                  <a:cubicBezTo>
                    <a:pt x="131" y="46"/>
                    <a:pt x="131" y="45"/>
                    <a:pt x="131" y="44"/>
                  </a:cubicBezTo>
                  <a:cubicBezTo>
                    <a:pt x="131" y="42"/>
                    <a:pt x="129" y="37"/>
                    <a:pt x="128" y="37"/>
                  </a:cubicBezTo>
                  <a:cubicBezTo>
                    <a:pt x="125" y="37"/>
                    <a:pt x="125" y="34"/>
                    <a:pt x="126" y="30"/>
                  </a:cubicBezTo>
                  <a:cubicBezTo>
                    <a:pt x="126" y="29"/>
                    <a:pt x="126" y="27"/>
                    <a:pt x="126" y="26"/>
                  </a:cubicBezTo>
                  <a:cubicBezTo>
                    <a:pt x="126" y="21"/>
                    <a:pt x="125" y="18"/>
                    <a:pt x="123" y="15"/>
                  </a:cubicBezTo>
                  <a:cubicBezTo>
                    <a:pt x="123" y="14"/>
                    <a:pt x="122" y="14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2" y="12"/>
                    <a:pt x="121" y="12"/>
                    <a:pt x="121" y="12"/>
                  </a:cubicBezTo>
                  <a:cubicBezTo>
                    <a:pt x="119" y="12"/>
                    <a:pt x="117" y="11"/>
                    <a:pt x="115" y="10"/>
                  </a:cubicBezTo>
                  <a:cubicBezTo>
                    <a:pt x="113" y="9"/>
                    <a:pt x="111" y="9"/>
                    <a:pt x="109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7" y="9"/>
                    <a:pt x="105" y="9"/>
                    <a:pt x="103" y="9"/>
                  </a:cubicBezTo>
                  <a:cubicBezTo>
                    <a:pt x="102" y="9"/>
                    <a:pt x="100" y="9"/>
                    <a:pt x="98" y="9"/>
                  </a:cubicBezTo>
                  <a:cubicBezTo>
                    <a:pt x="95" y="9"/>
                    <a:pt x="91" y="9"/>
                    <a:pt x="89" y="6"/>
                  </a:cubicBezTo>
                  <a:cubicBezTo>
                    <a:pt x="85" y="2"/>
                    <a:pt x="82" y="0"/>
                    <a:pt x="80" y="2"/>
                  </a:cubicBezTo>
                  <a:cubicBezTo>
                    <a:pt x="78" y="2"/>
                    <a:pt x="75" y="9"/>
                    <a:pt x="73" y="14"/>
                  </a:cubicBezTo>
                  <a:cubicBezTo>
                    <a:pt x="71" y="18"/>
                    <a:pt x="69" y="22"/>
                    <a:pt x="68" y="24"/>
                  </a:cubicBezTo>
                  <a:cubicBezTo>
                    <a:pt x="64" y="30"/>
                    <a:pt x="54" y="33"/>
                    <a:pt x="50" y="33"/>
                  </a:cubicBezTo>
                  <a:cubicBezTo>
                    <a:pt x="48" y="33"/>
                    <a:pt x="47" y="35"/>
                    <a:pt x="45" y="37"/>
                  </a:cubicBezTo>
                  <a:cubicBezTo>
                    <a:pt x="44" y="39"/>
                    <a:pt x="43" y="41"/>
                    <a:pt x="42" y="42"/>
                  </a:cubicBezTo>
                  <a:cubicBezTo>
                    <a:pt x="40" y="44"/>
                    <a:pt x="40" y="45"/>
                    <a:pt x="39" y="47"/>
                  </a:cubicBezTo>
                  <a:cubicBezTo>
                    <a:pt x="39" y="49"/>
                    <a:pt x="38" y="51"/>
                    <a:pt x="35" y="53"/>
                  </a:cubicBezTo>
                  <a:cubicBezTo>
                    <a:pt x="32" y="56"/>
                    <a:pt x="33" y="65"/>
                    <a:pt x="36" y="69"/>
                  </a:cubicBezTo>
                  <a:cubicBezTo>
                    <a:pt x="36" y="70"/>
                    <a:pt x="36" y="71"/>
                    <a:pt x="36" y="72"/>
                  </a:cubicBezTo>
                  <a:cubicBezTo>
                    <a:pt x="35" y="77"/>
                    <a:pt x="27" y="86"/>
                    <a:pt x="22" y="89"/>
                  </a:cubicBezTo>
                  <a:cubicBezTo>
                    <a:pt x="20" y="90"/>
                    <a:pt x="19" y="92"/>
                    <a:pt x="17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9" name="Freeform 265"/>
            <p:cNvSpPr>
              <a:spLocks/>
            </p:cNvSpPr>
            <p:nvPr/>
          </p:nvSpPr>
          <p:spPr bwMode="auto">
            <a:xfrm>
              <a:off x="11028363" y="8331200"/>
              <a:ext cx="350838" cy="361950"/>
            </a:xfrm>
            <a:custGeom>
              <a:avLst/>
              <a:gdLst>
                <a:gd name="T0" fmla="*/ 63 w 66"/>
                <a:gd name="T1" fmla="*/ 62 h 69"/>
                <a:gd name="T2" fmla="*/ 63 w 66"/>
                <a:gd name="T3" fmla="*/ 61 h 69"/>
                <a:gd name="T4" fmla="*/ 63 w 66"/>
                <a:gd name="T5" fmla="*/ 60 h 69"/>
                <a:gd name="T6" fmla="*/ 63 w 66"/>
                <a:gd name="T7" fmla="*/ 59 h 69"/>
                <a:gd name="T8" fmla="*/ 63 w 66"/>
                <a:gd name="T9" fmla="*/ 59 h 69"/>
                <a:gd name="T10" fmla="*/ 60 w 66"/>
                <a:gd name="T11" fmla="*/ 41 h 69"/>
                <a:gd name="T12" fmla="*/ 65 w 66"/>
                <a:gd name="T13" fmla="*/ 30 h 69"/>
                <a:gd name="T14" fmla="*/ 66 w 66"/>
                <a:gd name="T15" fmla="*/ 26 h 69"/>
                <a:gd name="T16" fmla="*/ 66 w 66"/>
                <a:gd name="T17" fmla="*/ 24 h 69"/>
                <a:gd name="T18" fmla="*/ 66 w 66"/>
                <a:gd name="T19" fmla="*/ 22 h 69"/>
                <a:gd name="T20" fmla="*/ 65 w 66"/>
                <a:gd name="T21" fmla="*/ 20 h 69"/>
                <a:gd name="T22" fmla="*/ 65 w 66"/>
                <a:gd name="T23" fmla="*/ 18 h 69"/>
                <a:gd name="T24" fmla="*/ 64 w 66"/>
                <a:gd name="T25" fmla="*/ 15 h 69"/>
                <a:gd name="T26" fmla="*/ 63 w 66"/>
                <a:gd name="T27" fmla="*/ 13 h 69"/>
                <a:gd name="T28" fmla="*/ 63 w 66"/>
                <a:gd name="T29" fmla="*/ 10 h 69"/>
                <a:gd name="T30" fmla="*/ 62 w 66"/>
                <a:gd name="T31" fmla="*/ 10 h 69"/>
                <a:gd name="T32" fmla="*/ 61 w 66"/>
                <a:gd name="T33" fmla="*/ 9 h 69"/>
                <a:gd name="T34" fmla="*/ 56 w 66"/>
                <a:gd name="T35" fmla="*/ 8 h 69"/>
                <a:gd name="T36" fmla="*/ 46 w 66"/>
                <a:gd name="T37" fmla="*/ 12 h 69"/>
                <a:gd name="T38" fmla="*/ 36 w 66"/>
                <a:gd name="T39" fmla="*/ 5 h 69"/>
                <a:gd name="T40" fmla="*/ 35 w 66"/>
                <a:gd name="T41" fmla="*/ 4 h 69"/>
                <a:gd name="T42" fmla="*/ 34 w 66"/>
                <a:gd name="T43" fmla="*/ 3 h 69"/>
                <a:gd name="T44" fmla="*/ 32 w 66"/>
                <a:gd name="T45" fmla="*/ 3 h 69"/>
                <a:gd name="T46" fmla="*/ 31 w 66"/>
                <a:gd name="T47" fmla="*/ 3 h 69"/>
                <a:gd name="T48" fmla="*/ 26 w 66"/>
                <a:gd name="T49" fmla="*/ 5 h 69"/>
                <a:gd name="T50" fmla="*/ 24 w 66"/>
                <a:gd name="T51" fmla="*/ 1 h 69"/>
                <a:gd name="T52" fmla="*/ 23 w 66"/>
                <a:gd name="T53" fmla="*/ 0 h 69"/>
                <a:gd name="T54" fmla="*/ 15 w 66"/>
                <a:gd name="T55" fmla="*/ 7 h 69"/>
                <a:gd name="T56" fmla="*/ 9 w 66"/>
                <a:gd name="T57" fmla="*/ 3 h 69"/>
                <a:gd name="T58" fmla="*/ 6 w 66"/>
                <a:gd name="T59" fmla="*/ 6 h 69"/>
                <a:gd name="T60" fmla="*/ 4 w 66"/>
                <a:gd name="T61" fmla="*/ 6 h 69"/>
                <a:gd name="T62" fmla="*/ 4 w 66"/>
                <a:gd name="T63" fmla="*/ 6 h 69"/>
                <a:gd name="T64" fmla="*/ 4 w 66"/>
                <a:gd name="T65" fmla="*/ 7 h 69"/>
                <a:gd name="T66" fmla="*/ 4 w 66"/>
                <a:gd name="T67" fmla="*/ 8 h 69"/>
                <a:gd name="T68" fmla="*/ 4 w 66"/>
                <a:gd name="T69" fmla="*/ 9 h 69"/>
                <a:gd name="T70" fmla="*/ 4 w 66"/>
                <a:gd name="T71" fmla="*/ 10 h 69"/>
                <a:gd name="T72" fmla="*/ 4 w 66"/>
                <a:gd name="T73" fmla="*/ 11 h 69"/>
                <a:gd name="T74" fmla="*/ 4 w 66"/>
                <a:gd name="T75" fmla="*/ 12 h 69"/>
                <a:gd name="T76" fmla="*/ 7 w 66"/>
                <a:gd name="T77" fmla="*/ 19 h 69"/>
                <a:gd name="T78" fmla="*/ 8 w 66"/>
                <a:gd name="T79" fmla="*/ 26 h 69"/>
                <a:gd name="T80" fmla="*/ 4 w 66"/>
                <a:gd name="T81" fmla="*/ 26 h 69"/>
                <a:gd name="T82" fmla="*/ 4 w 66"/>
                <a:gd name="T83" fmla="*/ 29 h 69"/>
                <a:gd name="T84" fmla="*/ 3 w 66"/>
                <a:gd name="T85" fmla="*/ 35 h 69"/>
                <a:gd name="T86" fmla="*/ 1 w 66"/>
                <a:gd name="T87" fmla="*/ 37 h 69"/>
                <a:gd name="T88" fmla="*/ 1 w 66"/>
                <a:gd name="T89" fmla="*/ 39 h 69"/>
                <a:gd name="T90" fmla="*/ 1 w 66"/>
                <a:gd name="T91" fmla="*/ 42 h 69"/>
                <a:gd name="T92" fmla="*/ 0 w 66"/>
                <a:gd name="T93" fmla="*/ 48 h 69"/>
                <a:gd name="T94" fmla="*/ 3 w 66"/>
                <a:gd name="T95" fmla="*/ 50 h 69"/>
                <a:gd name="T96" fmla="*/ 12 w 66"/>
                <a:gd name="T97" fmla="*/ 59 h 69"/>
                <a:gd name="T98" fmla="*/ 11 w 66"/>
                <a:gd name="T99" fmla="*/ 64 h 69"/>
                <a:gd name="T100" fmla="*/ 10 w 66"/>
                <a:gd name="T101" fmla="*/ 66 h 69"/>
                <a:gd name="T102" fmla="*/ 10 w 66"/>
                <a:gd name="T103" fmla="*/ 67 h 69"/>
                <a:gd name="T104" fmla="*/ 9 w 66"/>
                <a:gd name="T105" fmla="*/ 69 h 69"/>
                <a:gd name="T106" fmla="*/ 41 w 66"/>
                <a:gd name="T107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" h="69">
                  <a:moveTo>
                    <a:pt x="41" y="61"/>
                  </a:moveTo>
                  <a:cubicBezTo>
                    <a:pt x="48" y="60"/>
                    <a:pt x="56" y="61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57"/>
                    <a:pt x="57" y="48"/>
                    <a:pt x="58" y="45"/>
                  </a:cubicBezTo>
                  <a:cubicBezTo>
                    <a:pt x="58" y="45"/>
                    <a:pt x="59" y="43"/>
                    <a:pt x="60" y="41"/>
                  </a:cubicBezTo>
                  <a:cubicBezTo>
                    <a:pt x="61" y="39"/>
                    <a:pt x="62" y="36"/>
                    <a:pt x="62" y="35"/>
                  </a:cubicBezTo>
                  <a:cubicBezTo>
                    <a:pt x="62" y="33"/>
                    <a:pt x="63" y="31"/>
                    <a:pt x="65" y="30"/>
                  </a:cubicBezTo>
                  <a:cubicBezTo>
                    <a:pt x="65" y="29"/>
                    <a:pt x="66" y="28"/>
                    <a:pt x="66" y="27"/>
                  </a:cubicBezTo>
                  <a:cubicBezTo>
                    <a:pt x="66" y="27"/>
                    <a:pt x="66" y="26"/>
                    <a:pt x="66" y="26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25"/>
                    <a:pt x="66" y="25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3"/>
                    <a:pt x="66" y="23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1"/>
                    <a:pt x="65" y="21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8"/>
                    <a:pt x="65" y="1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6"/>
                    <a:pt x="64" y="16"/>
                    <a:pt x="64" y="15"/>
                  </a:cubicBezTo>
                  <a:cubicBezTo>
                    <a:pt x="64" y="15"/>
                    <a:pt x="64" y="14"/>
                    <a:pt x="64" y="14"/>
                  </a:cubicBezTo>
                  <a:cubicBezTo>
                    <a:pt x="64" y="13"/>
                    <a:pt x="64" y="13"/>
                    <a:pt x="63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1"/>
                    <a:pt x="63" y="11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1" y="10"/>
                  </a:cubicBezTo>
                  <a:cubicBezTo>
                    <a:pt x="61" y="10"/>
                    <a:pt x="61" y="10"/>
                    <a:pt x="61" y="9"/>
                  </a:cubicBezTo>
                  <a:cubicBezTo>
                    <a:pt x="60" y="9"/>
                    <a:pt x="59" y="9"/>
                    <a:pt x="58" y="8"/>
                  </a:cubicBezTo>
                  <a:cubicBezTo>
                    <a:pt x="58" y="8"/>
                    <a:pt x="57" y="8"/>
                    <a:pt x="56" y="8"/>
                  </a:cubicBezTo>
                  <a:cubicBezTo>
                    <a:pt x="54" y="8"/>
                    <a:pt x="50" y="9"/>
                    <a:pt x="49" y="11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2" y="12"/>
                    <a:pt x="38" y="7"/>
                    <a:pt x="37" y="6"/>
                  </a:cubicBezTo>
                  <a:cubicBezTo>
                    <a:pt x="37" y="6"/>
                    <a:pt x="37" y="5"/>
                    <a:pt x="36" y="5"/>
                  </a:cubicBezTo>
                  <a:cubicBezTo>
                    <a:pt x="36" y="5"/>
                    <a:pt x="36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8" y="4"/>
                    <a:pt x="27" y="5"/>
                    <a:pt x="26" y="5"/>
                  </a:cubicBezTo>
                  <a:cubicBezTo>
                    <a:pt x="26" y="5"/>
                    <a:pt x="25" y="5"/>
                    <a:pt x="25" y="4"/>
                  </a:cubicBezTo>
                  <a:cubicBezTo>
                    <a:pt x="24" y="4"/>
                    <a:pt x="24" y="3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4"/>
                    <a:pt x="17" y="7"/>
                    <a:pt x="15" y="7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4"/>
                    <a:pt x="7" y="17"/>
                    <a:pt x="7" y="19"/>
                  </a:cubicBezTo>
                  <a:cubicBezTo>
                    <a:pt x="7" y="19"/>
                    <a:pt x="7" y="20"/>
                    <a:pt x="8" y="21"/>
                  </a:cubicBezTo>
                  <a:cubicBezTo>
                    <a:pt x="9" y="22"/>
                    <a:pt x="10" y="24"/>
                    <a:pt x="8" y="26"/>
                  </a:cubicBezTo>
                  <a:cubicBezTo>
                    <a:pt x="7" y="27"/>
                    <a:pt x="6" y="27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3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5" y="30"/>
                    <a:pt x="5" y="32"/>
                    <a:pt x="4" y="33"/>
                  </a:cubicBezTo>
                  <a:cubicBezTo>
                    <a:pt x="4" y="34"/>
                    <a:pt x="3" y="35"/>
                    <a:pt x="3" y="35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2"/>
                  </a:cubicBezTo>
                  <a:cubicBezTo>
                    <a:pt x="2" y="44"/>
                    <a:pt x="1" y="45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" y="49"/>
                    <a:pt x="2" y="49"/>
                    <a:pt x="3" y="50"/>
                  </a:cubicBezTo>
                  <a:cubicBezTo>
                    <a:pt x="4" y="50"/>
                    <a:pt x="5" y="51"/>
                    <a:pt x="5" y="51"/>
                  </a:cubicBezTo>
                  <a:cubicBezTo>
                    <a:pt x="9" y="53"/>
                    <a:pt x="13" y="55"/>
                    <a:pt x="12" y="59"/>
                  </a:cubicBezTo>
                  <a:cubicBezTo>
                    <a:pt x="12" y="61"/>
                    <a:pt x="12" y="62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5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9" y="68"/>
                    <a:pt x="9" y="69"/>
                  </a:cubicBezTo>
                  <a:cubicBezTo>
                    <a:pt x="13" y="68"/>
                    <a:pt x="18" y="67"/>
                    <a:pt x="23" y="66"/>
                  </a:cubicBezTo>
                  <a:cubicBezTo>
                    <a:pt x="29" y="64"/>
                    <a:pt x="35" y="62"/>
                    <a:pt x="41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0" name="Freeform 266"/>
            <p:cNvSpPr>
              <a:spLocks/>
            </p:cNvSpPr>
            <p:nvPr/>
          </p:nvSpPr>
          <p:spPr bwMode="auto">
            <a:xfrm>
              <a:off x="11698288" y="5591175"/>
              <a:ext cx="212725" cy="152400"/>
            </a:xfrm>
            <a:custGeom>
              <a:avLst/>
              <a:gdLst>
                <a:gd name="T0" fmla="*/ 5 w 40"/>
                <a:gd name="T1" fmla="*/ 4 h 29"/>
                <a:gd name="T2" fmla="*/ 0 w 40"/>
                <a:gd name="T3" fmla="*/ 7 h 29"/>
                <a:gd name="T4" fmla="*/ 2 w 40"/>
                <a:gd name="T5" fmla="*/ 11 h 29"/>
                <a:gd name="T6" fmla="*/ 7 w 40"/>
                <a:gd name="T7" fmla="*/ 13 h 29"/>
                <a:gd name="T8" fmla="*/ 12 w 40"/>
                <a:gd name="T9" fmla="*/ 16 h 29"/>
                <a:gd name="T10" fmla="*/ 18 w 40"/>
                <a:gd name="T11" fmla="*/ 23 h 29"/>
                <a:gd name="T12" fmla="*/ 21 w 40"/>
                <a:gd name="T13" fmla="*/ 21 h 29"/>
                <a:gd name="T14" fmla="*/ 25 w 40"/>
                <a:gd name="T15" fmla="*/ 21 h 29"/>
                <a:gd name="T16" fmla="*/ 25 w 40"/>
                <a:gd name="T17" fmla="*/ 22 h 29"/>
                <a:gd name="T18" fmla="*/ 26 w 40"/>
                <a:gd name="T19" fmla="*/ 24 h 29"/>
                <a:gd name="T20" fmla="*/ 26 w 40"/>
                <a:gd name="T21" fmla="*/ 25 h 29"/>
                <a:gd name="T22" fmla="*/ 28 w 40"/>
                <a:gd name="T23" fmla="*/ 25 h 29"/>
                <a:gd name="T24" fmla="*/ 32 w 40"/>
                <a:gd name="T25" fmla="*/ 28 h 29"/>
                <a:gd name="T26" fmla="*/ 32 w 40"/>
                <a:gd name="T27" fmla="*/ 29 h 29"/>
                <a:gd name="T28" fmla="*/ 33 w 40"/>
                <a:gd name="T29" fmla="*/ 29 h 29"/>
                <a:gd name="T30" fmla="*/ 33 w 40"/>
                <a:gd name="T31" fmla="*/ 29 h 29"/>
                <a:gd name="T32" fmla="*/ 34 w 40"/>
                <a:gd name="T33" fmla="*/ 28 h 29"/>
                <a:gd name="T34" fmla="*/ 34 w 40"/>
                <a:gd name="T35" fmla="*/ 26 h 29"/>
                <a:gd name="T36" fmla="*/ 35 w 40"/>
                <a:gd name="T37" fmla="*/ 24 h 29"/>
                <a:gd name="T38" fmla="*/ 35 w 40"/>
                <a:gd name="T39" fmla="*/ 23 h 29"/>
                <a:gd name="T40" fmla="*/ 36 w 40"/>
                <a:gd name="T41" fmla="*/ 21 h 29"/>
                <a:gd name="T42" fmla="*/ 37 w 40"/>
                <a:gd name="T43" fmla="*/ 21 h 29"/>
                <a:gd name="T44" fmla="*/ 38 w 40"/>
                <a:gd name="T45" fmla="*/ 20 h 29"/>
                <a:gd name="T46" fmla="*/ 38 w 40"/>
                <a:gd name="T47" fmla="*/ 19 h 29"/>
                <a:gd name="T48" fmla="*/ 39 w 40"/>
                <a:gd name="T49" fmla="*/ 18 h 29"/>
                <a:gd name="T50" fmla="*/ 39 w 40"/>
                <a:gd name="T51" fmla="*/ 14 h 29"/>
                <a:gd name="T52" fmla="*/ 38 w 40"/>
                <a:gd name="T53" fmla="*/ 13 h 29"/>
                <a:gd name="T54" fmla="*/ 38 w 40"/>
                <a:gd name="T55" fmla="*/ 12 h 29"/>
                <a:gd name="T56" fmla="*/ 37 w 40"/>
                <a:gd name="T57" fmla="*/ 10 h 29"/>
                <a:gd name="T58" fmla="*/ 35 w 40"/>
                <a:gd name="T59" fmla="*/ 8 h 29"/>
                <a:gd name="T60" fmla="*/ 27 w 40"/>
                <a:gd name="T61" fmla="*/ 2 h 29"/>
                <a:gd name="T62" fmla="*/ 9 w 40"/>
                <a:gd name="T63" fmla="*/ 5 h 29"/>
                <a:gd name="T64" fmla="*/ 9 w 40"/>
                <a:gd name="T65" fmla="*/ 5 h 29"/>
                <a:gd name="T66" fmla="*/ 8 w 40"/>
                <a:gd name="T67" fmla="*/ 5 h 29"/>
                <a:gd name="T68" fmla="*/ 6 w 40"/>
                <a:gd name="T6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29">
                  <a:moveTo>
                    <a:pt x="6" y="4"/>
                  </a:moveTo>
                  <a:cubicBezTo>
                    <a:pt x="6" y="4"/>
                    <a:pt x="6" y="4"/>
                    <a:pt x="5" y="4"/>
                  </a:cubicBez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2" y="11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5" y="10"/>
                    <a:pt x="6" y="11"/>
                    <a:pt x="7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10" y="15"/>
                    <a:pt x="11" y="15"/>
                    <a:pt x="12" y="16"/>
                  </a:cubicBezTo>
                  <a:cubicBezTo>
                    <a:pt x="15" y="17"/>
                    <a:pt x="17" y="18"/>
                    <a:pt x="17" y="19"/>
                  </a:cubicBezTo>
                  <a:cubicBezTo>
                    <a:pt x="17" y="22"/>
                    <a:pt x="18" y="23"/>
                    <a:pt x="18" y="23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2" y="20"/>
                    <a:pt x="23" y="19"/>
                    <a:pt x="24" y="19"/>
                  </a:cubicBezTo>
                  <a:cubicBezTo>
                    <a:pt x="25" y="19"/>
                    <a:pt x="25" y="20"/>
                    <a:pt x="25" y="21"/>
                  </a:cubicBezTo>
                  <a:cubicBezTo>
                    <a:pt x="25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29" y="25"/>
                    <a:pt x="30" y="26"/>
                    <a:pt x="31" y="27"/>
                  </a:cubicBezTo>
                  <a:cubicBezTo>
                    <a:pt x="31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9"/>
                    <a:pt x="32" y="29"/>
                  </a:cubicBezTo>
                  <a:cubicBezTo>
                    <a:pt x="32" y="29"/>
                    <a:pt x="32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6"/>
                    <a:pt x="34" y="25"/>
                  </a:cubicBezTo>
                  <a:cubicBezTo>
                    <a:pt x="34" y="25"/>
                    <a:pt x="35" y="2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2"/>
                    <a:pt x="36" y="22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8"/>
                  </a:cubicBezTo>
                  <a:cubicBezTo>
                    <a:pt x="40" y="18"/>
                    <a:pt x="40" y="17"/>
                    <a:pt x="40" y="17"/>
                  </a:cubicBezTo>
                  <a:cubicBezTo>
                    <a:pt x="40" y="16"/>
                    <a:pt x="40" y="15"/>
                    <a:pt x="39" y="14"/>
                  </a:cubicBezTo>
                  <a:cubicBezTo>
                    <a:pt x="39" y="14"/>
                    <a:pt x="39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9"/>
                    <a:pt x="36" y="9"/>
                    <a:pt x="35" y="8"/>
                  </a:cubicBezTo>
                  <a:cubicBezTo>
                    <a:pt x="34" y="6"/>
                    <a:pt x="32" y="6"/>
                    <a:pt x="30" y="5"/>
                  </a:cubicBezTo>
                  <a:cubicBezTo>
                    <a:pt x="29" y="4"/>
                    <a:pt x="28" y="3"/>
                    <a:pt x="27" y="2"/>
                  </a:cubicBezTo>
                  <a:cubicBezTo>
                    <a:pt x="25" y="1"/>
                    <a:pt x="22" y="0"/>
                    <a:pt x="21" y="1"/>
                  </a:cubicBezTo>
                  <a:cubicBezTo>
                    <a:pt x="18" y="4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1" name="Freeform 267"/>
            <p:cNvSpPr>
              <a:spLocks/>
            </p:cNvSpPr>
            <p:nvPr/>
          </p:nvSpPr>
          <p:spPr bwMode="auto">
            <a:xfrm>
              <a:off x="10848975" y="8461375"/>
              <a:ext cx="238125" cy="231775"/>
            </a:xfrm>
            <a:custGeom>
              <a:avLst/>
              <a:gdLst>
                <a:gd name="T0" fmla="*/ 41 w 45"/>
                <a:gd name="T1" fmla="*/ 44 h 44"/>
                <a:gd name="T2" fmla="*/ 42 w 45"/>
                <a:gd name="T3" fmla="*/ 42 h 44"/>
                <a:gd name="T4" fmla="*/ 42 w 45"/>
                <a:gd name="T5" fmla="*/ 40 h 44"/>
                <a:gd name="T6" fmla="*/ 43 w 45"/>
                <a:gd name="T7" fmla="*/ 39 h 44"/>
                <a:gd name="T8" fmla="*/ 45 w 45"/>
                <a:gd name="T9" fmla="*/ 34 h 44"/>
                <a:gd name="T10" fmla="*/ 36 w 45"/>
                <a:gd name="T11" fmla="*/ 26 h 44"/>
                <a:gd name="T12" fmla="*/ 31 w 45"/>
                <a:gd name="T13" fmla="*/ 23 h 44"/>
                <a:gd name="T14" fmla="*/ 33 w 45"/>
                <a:gd name="T15" fmla="*/ 14 h 44"/>
                <a:gd name="T16" fmla="*/ 33 w 45"/>
                <a:gd name="T17" fmla="*/ 12 h 44"/>
                <a:gd name="T18" fmla="*/ 32 w 45"/>
                <a:gd name="T19" fmla="*/ 11 h 44"/>
                <a:gd name="T20" fmla="*/ 31 w 45"/>
                <a:gd name="T21" fmla="*/ 10 h 44"/>
                <a:gd name="T22" fmla="*/ 29 w 45"/>
                <a:gd name="T23" fmla="*/ 13 h 44"/>
                <a:gd name="T24" fmla="*/ 27 w 45"/>
                <a:gd name="T25" fmla="*/ 15 h 44"/>
                <a:gd name="T26" fmla="*/ 26 w 45"/>
                <a:gd name="T27" fmla="*/ 15 h 44"/>
                <a:gd name="T28" fmla="*/ 24 w 45"/>
                <a:gd name="T29" fmla="*/ 14 h 44"/>
                <a:gd name="T30" fmla="*/ 23 w 45"/>
                <a:gd name="T31" fmla="*/ 13 h 44"/>
                <a:gd name="T32" fmla="*/ 21 w 45"/>
                <a:gd name="T33" fmla="*/ 9 h 44"/>
                <a:gd name="T34" fmla="*/ 19 w 45"/>
                <a:gd name="T35" fmla="*/ 0 h 44"/>
                <a:gd name="T36" fmla="*/ 18 w 45"/>
                <a:gd name="T37" fmla="*/ 1 h 44"/>
                <a:gd name="T38" fmla="*/ 18 w 45"/>
                <a:gd name="T39" fmla="*/ 1 h 44"/>
                <a:gd name="T40" fmla="*/ 17 w 45"/>
                <a:gd name="T41" fmla="*/ 1 h 44"/>
                <a:gd name="T42" fmla="*/ 16 w 45"/>
                <a:gd name="T43" fmla="*/ 1 h 44"/>
                <a:gd name="T44" fmla="*/ 14 w 45"/>
                <a:gd name="T45" fmla="*/ 1 h 44"/>
                <a:gd name="T46" fmla="*/ 13 w 45"/>
                <a:gd name="T47" fmla="*/ 1 h 44"/>
                <a:gd name="T48" fmla="*/ 12 w 45"/>
                <a:gd name="T49" fmla="*/ 2 h 44"/>
                <a:gd name="T50" fmla="*/ 12 w 45"/>
                <a:gd name="T51" fmla="*/ 3 h 44"/>
                <a:gd name="T52" fmla="*/ 12 w 45"/>
                <a:gd name="T53" fmla="*/ 5 h 44"/>
                <a:gd name="T54" fmla="*/ 7 w 45"/>
                <a:gd name="T55" fmla="*/ 11 h 44"/>
                <a:gd name="T56" fmla="*/ 2 w 45"/>
                <a:gd name="T57" fmla="*/ 15 h 44"/>
                <a:gd name="T58" fmla="*/ 1 w 45"/>
                <a:gd name="T59" fmla="*/ 15 h 44"/>
                <a:gd name="T60" fmla="*/ 1 w 45"/>
                <a:gd name="T61" fmla="*/ 16 h 44"/>
                <a:gd name="T62" fmla="*/ 0 w 45"/>
                <a:gd name="T63" fmla="*/ 17 h 44"/>
                <a:gd name="T64" fmla="*/ 14 w 45"/>
                <a:gd name="T65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4">
                  <a:moveTo>
                    <a:pt x="40" y="43"/>
                  </a:moveTo>
                  <a:cubicBezTo>
                    <a:pt x="40" y="43"/>
                    <a:pt x="41" y="44"/>
                    <a:pt x="41" y="44"/>
                  </a:cubicBezTo>
                  <a:cubicBezTo>
                    <a:pt x="41" y="43"/>
                    <a:pt x="42" y="43"/>
                    <a:pt x="42" y="43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0"/>
                    <a:pt x="42" y="40"/>
                  </a:cubicBezTo>
                  <a:cubicBezTo>
                    <a:pt x="42" y="40"/>
                    <a:pt x="43" y="39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4" y="36"/>
                    <a:pt x="44" y="35"/>
                    <a:pt x="45" y="34"/>
                  </a:cubicBezTo>
                  <a:cubicBezTo>
                    <a:pt x="45" y="32"/>
                    <a:pt x="41" y="30"/>
                    <a:pt x="38" y="28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5"/>
                    <a:pt x="34" y="25"/>
                  </a:cubicBezTo>
                  <a:cubicBezTo>
                    <a:pt x="32" y="24"/>
                    <a:pt x="32" y="24"/>
                    <a:pt x="31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0"/>
                    <a:pt x="34" y="18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0"/>
                    <a:pt x="31" y="10"/>
                  </a:cubicBezTo>
                  <a:cubicBezTo>
                    <a:pt x="31" y="10"/>
                    <a:pt x="31" y="11"/>
                    <a:pt x="30" y="11"/>
                  </a:cubicBezTo>
                  <a:cubicBezTo>
                    <a:pt x="30" y="12"/>
                    <a:pt x="29" y="13"/>
                    <a:pt x="29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3" y="14"/>
                    <a:pt x="23" y="13"/>
                  </a:cubicBezTo>
                  <a:cubicBezTo>
                    <a:pt x="22" y="12"/>
                    <a:pt x="22" y="11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2" y="6"/>
                    <a:pt x="20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8"/>
                    <a:pt x="9" y="10"/>
                    <a:pt x="7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4" y="20"/>
                    <a:pt x="9" y="24"/>
                    <a:pt x="14" y="27"/>
                  </a:cubicBezTo>
                  <a:cubicBezTo>
                    <a:pt x="22" y="33"/>
                    <a:pt x="34" y="41"/>
                    <a:pt x="4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4" name="Freeform 268"/>
            <p:cNvSpPr>
              <a:spLocks/>
            </p:cNvSpPr>
            <p:nvPr/>
          </p:nvSpPr>
          <p:spPr bwMode="auto">
            <a:xfrm>
              <a:off x="10742613" y="8372475"/>
              <a:ext cx="158750" cy="173038"/>
            </a:xfrm>
            <a:custGeom>
              <a:avLst/>
              <a:gdLst>
                <a:gd name="T0" fmla="*/ 10 w 30"/>
                <a:gd name="T1" fmla="*/ 28 h 33"/>
                <a:gd name="T2" fmla="*/ 10 w 30"/>
                <a:gd name="T3" fmla="*/ 28 h 33"/>
                <a:gd name="T4" fmla="*/ 18 w 30"/>
                <a:gd name="T5" fmla="*/ 33 h 33"/>
                <a:gd name="T6" fmla="*/ 18 w 30"/>
                <a:gd name="T7" fmla="*/ 33 h 33"/>
                <a:gd name="T8" fmla="*/ 19 w 30"/>
                <a:gd name="T9" fmla="*/ 33 h 33"/>
                <a:gd name="T10" fmla="*/ 19 w 30"/>
                <a:gd name="T11" fmla="*/ 32 h 33"/>
                <a:gd name="T12" fmla="*/ 19 w 30"/>
                <a:gd name="T13" fmla="*/ 32 h 33"/>
                <a:gd name="T14" fmla="*/ 20 w 30"/>
                <a:gd name="T15" fmla="*/ 31 h 33"/>
                <a:gd name="T16" fmla="*/ 20 w 30"/>
                <a:gd name="T17" fmla="*/ 31 h 33"/>
                <a:gd name="T18" fmla="*/ 20 w 30"/>
                <a:gd name="T19" fmla="*/ 30 h 33"/>
                <a:gd name="T20" fmla="*/ 23 w 30"/>
                <a:gd name="T21" fmla="*/ 28 h 33"/>
                <a:gd name="T22" fmla="*/ 29 w 30"/>
                <a:gd name="T23" fmla="*/ 23 h 33"/>
                <a:gd name="T24" fmla="*/ 30 w 30"/>
                <a:gd name="T25" fmla="*/ 21 h 33"/>
                <a:gd name="T26" fmla="*/ 30 w 30"/>
                <a:gd name="T27" fmla="*/ 20 h 33"/>
                <a:gd name="T28" fmla="*/ 30 w 30"/>
                <a:gd name="T29" fmla="*/ 20 h 33"/>
                <a:gd name="T30" fmla="*/ 30 w 30"/>
                <a:gd name="T31" fmla="*/ 19 h 33"/>
                <a:gd name="T32" fmla="*/ 30 w 30"/>
                <a:gd name="T33" fmla="*/ 19 h 33"/>
                <a:gd name="T34" fmla="*/ 30 w 30"/>
                <a:gd name="T35" fmla="*/ 18 h 33"/>
                <a:gd name="T36" fmla="*/ 30 w 30"/>
                <a:gd name="T37" fmla="*/ 18 h 33"/>
                <a:gd name="T38" fmla="*/ 30 w 30"/>
                <a:gd name="T39" fmla="*/ 18 h 33"/>
                <a:gd name="T40" fmla="*/ 28 w 30"/>
                <a:gd name="T41" fmla="*/ 10 h 33"/>
                <a:gd name="T42" fmla="*/ 20 w 30"/>
                <a:gd name="T43" fmla="*/ 0 h 33"/>
                <a:gd name="T44" fmla="*/ 17 w 30"/>
                <a:gd name="T45" fmla="*/ 1 h 33"/>
                <a:gd name="T46" fmla="*/ 12 w 30"/>
                <a:gd name="T47" fmla="*/ 2 h 33"/>
                <a:gd name="T48" fmla="*/ 10 w 30"/>
                <a:gd name="T49" fmla="*/ 2 h 33"/>
                <a:gd name="T50" fmla="*/ 8 w 30"/>
                <a:gd name="T51" fmla="*/ 1 h 33"/>
                <a:gd name="T52" fmla="*/ 7 w 30"/>
                <a:gd name="T53" fmla="*/ 2 h 33"/>
                <a:gd name="T54" fmla="*/ 7 w 30"/>
                <a:gd name="T55" fmla="*/ 3 h 33"/>
                <a:gd name="T56" fmla="*/ 7 w 30"/>
                <a:gd name="T57" fmla="*/ 3 h 33"/>
                <a:gd name="T58" fmla="*/ 7 w 30"/>
                <a:gd name="T59" fmla="*/ 4 h 33"/>
                <a:gd name="T60" fmla="*/ 7 w 30"/>
                <a:gd name="T61" fmla="*/ 4 h 33"/>
                <a:gd name="T62" fmla="*/ 6 w 30"/>
                <a:gd name="T63" fmla="*/ 5 h 33"/>
                <a:gd name="T64" fmla="*/ 6 w 30"/>
                <a:gd name="T65" fmla="*/ 5 h 33"/>
                <a:gd name="T66" fmla="*/ 6 w 30"/>
                <a:gd name="T67" fmla="*/ 6 h 33"/>
                <a:gd name="T68" fmla="*/ 5 w 30"/>
                <a:gd name="T69" fmla="*/ 6 h 33"/>
                <a:gd name="T70" fmla="*/ 5 w 30"/>
                <a:gd name="T71" fmla="*/ 7 h 33"/>
                <a:gd name="T72" fmla="*/ 4 w 30"/>
                <a:gd name="T73" fmla="*/ 7 h 33"/>
                <a:gd name="T74" fmla="*/ 3 w 30"/>
                <a:gd name="T75" fmla="*/ 8 h 33"/>
                <a:gd name="T76" fmla="*/ 2 w 30"/>
                <a:gd name="T77" fmla="*/ 9 h 33"/>
                <a:gd name="T78" fmla="*/ 2 w 30"/>
                <a:gd name="T79" fmla="*/ 9 h 33"/>
                <a:gd name="T80" fmla="*/ 1 w 30"/>
                <a:gd name="T81" fmla="*/ 10 h 33"/>
                <a:gd name="T82" fmla="*/ 0 w 30"/>
                <a:gd name="T83" fmla="*/ 11 h 33"/>
                <a:gd name="T84" fmla="*/ 1 w 30"/>
                <a:gd name="T85" fmla="*/ 14 h 33"/>
                <a:gd name="T86" fmla="*/ 10 w 30"/>
                <a:gd name="T8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33"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2" y="29"/>
                    <a:pt x="14" y="31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1" y="30"/>
                    <a:pt x="22" y="29"/>
                    <a:pt x="23" y="28"/>
                  </a:cubicBezTo>
                  <a:cubicBezTo>
                    <a:pt x="25" y="27"/>
                    <a:pt x="29" y="25"/>
                    <a:pt x="29" y="23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8" y="15"/>
                    <a:pt x="28" y="13"/>
                    <a:pt x="28" y="10"/>
                  </a:cubicBezTo>
                  <a:cubicBezTo>
                    <a:pt x="28" y="8"/>
                    <a:pt x="22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5" y="2"/>
                    <a:pt x="13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4" y="23"/>
                    <a:pt x="6" y="25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5" name="Freeform 269"/>
            <p:cNvSpPr>
              <a:spLocks/>
            </p:cNvSpPr>
            <p:nvPr/>
          </p:nvSpPr>
          <p:spPr bwMode="auto">
            <a:xfrm>
              <a:off x="11741150" y="5440363"/>
              <a:ext cx="223838" cy="188913"/>
            </a:xfrm>
            <a:custGeom>
              <a:avLst/>
              <a:gdLst>
                <a:gd name="T0" fmla="*/ 17 w 42"/>
                <a:gd name="T1" fmla="*/ 9 h 36"/>
                <a:gd name="T2" fmla="*/ 17 w 42"/>
                <a:gd name="T3" fmla="*/ 8 h 36"/>
                <a:gd name="T4" fmla="*/ 15 w 42"/>
                <a:gd name="T5" fmla="*/ 9 h 36"/>
                <a:gd name="T6" fmla="*/ 14 w 42"/>
                <a:gd name="T7" fmla="*/ 11 h 36"/>
                <a:gd name="T8" fmla="*/ 12 w 42"/>
                <a:gd name="T9" fmla="*/ 16 h 36"/>
                <a:gd name="T10" fmla="*/ 9 w 42"/>
                <a:gd name="T11" fmla="*/ 20 h 36"/>
                <a:gd name="T12" fmla="*/ 0 w 42"/>
                <a:gd name="T13" fmla="*/ 32 h 36"/>
                <a:gd name="T14" fmla="*/ 0 w 42"/>
                <a:gd name="T15" fmla="*/ 32 h 36"/>
                <a:gd name="T16" fmla="*/ 0 w 42"/>
                <a:gd name="T17" fmla="*/ 32 h 36"/>
                <a:gd name="T18" fmla="*/ 1 w 42"/>
                <a:gd name="T19" fmla="*/ 32 h 36"/>
                <a:gd name="T20" fmla="*/ 1 w 42"/>
                <a:gd name="T21" fmla="*/ 32 h 36"/>
                <a:gd name="T22" fmla="*/ 1 w 42"/>
                <a:gd name="T23" fmla="*/ 32 h 36"/>
                <a:gd name="T24" fmla="*/ 1 w 42"/>
                <a:gd name="T25" fmla="*/ 32 h 36"/>
                <a:gd name="T26" fmla="*/ 11 w 42"/>
                <a:gd name="T27" fmla="*/ 29 h 36"/>
                <a:gd name="T28" fmla="*/ 13 w 42"/>
                <a:gd name="T29" fmla="*/ 28 h 36"/>
                <a:gd name="T30" fmla="*/ 13 w 42"/>
                <a:gd name="T31" fmla="*/ 28 h 36"/>
                <a:gd name="T32" fmla="*/ 14 w 42"/>
                <a:gd name="T33" fmla="*/ 28 h 36"/>
                <a:gd name="T34" fmla="*/ 15 w 42"/>
                <a:gd name="T35" fmla="*/ 28 h 36"/>
                <a:gd name="T36" fmla="*/ 18 w 42"/>
                <a:gd name="T37" fmla="*/ 28 h 36"/>
                <a:gd name="T38" fmla="*/ 18 w 42"/>
                <a:gd name="T39" fmla="*/ 29 h 36"/>
                <a:gd name="T40" fmla="*/ 19 w 42"/>
                <a:gd name="T41" fmla="*/ 29 h 36"/>
                <a:gd name="T42" fmla="*/ 20 w 42"/>
                <a:gd name="T43" fmla="*/ 30 h 36"/>
                <a:gd name="T44" fmla="*/ 23 w 42"/>
                <a:gd name="T45" fmla="*/ 32 h 36"/>
                <a:gd name="T46" fmla="*/ 29 w 42"/>
                <a:gd name="T47" fmla="*/ 36 h 36"/>
                <a:gd name="T48" fmla="*/ 29 w 42"/>
                <a:gd name="T49" fmla="*/ 36 h 36"/>
                <a:gd name="T50" fmla="*/ 30 w 42"/>
                <a:gd name="T51" fmla="*/ 36 h 36"/>
                <a:gd name="T52" fmla="*/ 31 w 42"/>
                <a:gd name="T53" fmla="*/ 30 h 36"/>
                <a:gd name="T54" fmla="*/ 31 w 42"/>
                <a:gd name="T55" fmla="*/ 29 h 36"/>
                <a:gd name="T56" fmla="*/ 31 w 42"/>
                <a:gd name="T57" fmla="*/ 27 h 36"/>
                <a:gd name="T58" fmla="*/ 31 w 42"/>
                <a:gd name="T59" fmla="*/ 24 h 36"/>
                <a:gd name="T60" fmla="*/ 32 w 42"/>
                <a:gd name="T61" fmla="*/ 24 h 36"/>
                <a:gd name="T62" fmla="*/ 38 w 42"/>
                <a:gd name="T63" fmla="*/ 22 h 36"/>
                <a:gd name="T64" fmla="*/ 39 w 42"/>
                <a:gd name="T65" fmla="*/ 18 h 36"/>
                <a:gd name="T66" fmla="*/ 40 w 42"/>
                <a:gd name="T67" fmla="*/ 17 h 36"/>
                <a:gd name="T68" fmla="*/ 38 w 42"/>
                <a:gd name="T69" fmla="*/ 14 h 36"/>
                <a:gd name="T70" fmla="*/ 36 w 42"/>
                <a:gd name="T71" fmla="*/ 12 h 36"/>
                <a:gd name="T72" fmla="*/ 36 w 42"/>
                <a:gd name="T73" fmla="*/ 11 h 36"/>
                <a:gd name="T74" fmla="*/ 38 w 42"/>
                <a:gd name="T75" fmla="*/ 10 h 36"/>
                <a:gd name="T76" fmla="*/ 42 w 42"/>
                <a:gd name="T77" fmla="*/ 6 h 36"/>
                <a:gd name="T78" fmla="*/ 42 w 42"/>
                <a:gd name="T79" fmla="*/ 6 h 36"/>
                <a:gd name="T80" fmla="*/ 42 w 42"/>
                <a:gd name="T81" fmla="*/ 5 h 36"/>
                <a:gd name="T82" fmla="*/ 42 w 42"/>
                <a:gd name="T83" fmla="*/ 5 h 36"/>
                <a:gd name="T84" fmla="*/ 42 w 42"/>
                <a:gd name="T85" fmla="*/ 4 h 36"/>
                <a:gd name="T86" fmla="*/ 42 w 42"/>
                <a:gd name="T87" fmla="*/ 3 h 36"/>
                <a:gd name="T88" fmla="*/ 42 w 42"/>
                <a:gd name="T89" fmla="*/ 3 h 36"/>
                <a:gd name="T90" fmla="*/ 42 w 42"/>
                <a:gd name="T91" fmla="*/ 1 h 36"/>
                <a:gd name="T92" fmla="*/ 42 w 42"/>
                <a:gd name="T93" fmla="*/ 1 h 36"/>
                <a:gd name="T94" fmla="*/ 39 w 42"/>
                <a:gd name="T95" fmla="*/ 1 h 36"/>
                <a:gd name="T96" fmla="*/ 29 w 42"/>
                <a:gd name="T97" fmla="*/ 1 h 36"/>
                <a:gd name="T98" fmla="*/ 29 w 42"/>
                <a:gd name="T99" fmla="*/ 1 h 36"/>
                <a:gd name="T100" fmla="*/ 24 w 42"/>
                <a:gd name="T101" fmla="*/ 5 h 36"/>
                <a:gd name="T102" fmla="*/ 24 w 42"/>
                <a:gd name="T103" fmla="*/ 8 h 36"/>
                <a:gd name="T104" fmla="*/ 25 w 42"/>
                <a:gd name="T105" fmla="*/ 10 h 36"/>
                <a:gd name="T106" fmla="*/ 21 w 42"/>
                <a:gd name="T107" fmla="*/ 11 h 36"/>
                <a:gd name="T108" fmla="*/ 17 w 42"/>
                <a:gd name="T10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36">
                  <a:moveTo>
                    <a:pt x="17" y="9"/>
                  </a:move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5" y="9"/>
                    <a:pt x="15" y="9"/>
                  </a:cubicBezTo>
                  <a:cubicBezTo>
                    <a:pt x="15" y="10"/>
                    <a:pt x="14" y="10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0" y="17"/>
                    <a:pt x="9" y="18"/>
                    <a:pt x="9" y="20"/>
                  </a:cubicBezTo>
                  <a:cubicBezTo>
                    <a:pt x="9" y="25"/>
                    <a:pt x="4" y="29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4" y="32"/>
                    <a:pt x="10" y="31"/>
                    <a:pt x="11" y="29"/>
                  </a:cubicBezTo>
                  <a:cubicBezTo>
                    <a:pt x="12" y="29"/>
                    <a:pt x="12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8"/>
                    <a:pt x="14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30"/>
                    <a:pt x="20" y="30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5" y="33"/>
                    <a:pt x="27" y="34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30" y="36"/>
                  </a:cubicBezTo>
                  <a:cubicBezTo>
                    <a:pt x="30" y="34"/>
                    <a:pt x="30" y="32"/>
                    <a:pt x="31" y="30"/>
                  </a:cubicBezTo>
                  <a:cubicBezTo>
                    <a:pt x="31" y="30"/>
                    <a:pt x="31" y="30"/>
                    <a:pt x="31" y="29"/>
                  </a:cubicBezTo>
                  <a:cubicBezTo>
                    <a:pt x="31" y="29"/>
                    <a:pt x="31" y="28"/>
                    <a:pt x="31" y="27"/>
                  </a:cubicBezTo>
                  <a:cubicBezTo>
                    <a:pt x="31" y="26"/>
                    <a:pt x="30" y="25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6" y="24"/>
                    <a:pt x="38" y="23"/>
                    <a:pt x="38" y="22"/>
                  </a:cubicBezTo>
                  <a:cubicBezTo>
                    <a:pt x="38" y="19"/>
                    <a:pt x="38" y="19"/>
                    <a:pt x="39" y="18"/>
                  </a:cubicBezTo>
                  <a:cubicBezTo>
                    <a:pt x="40" y="18"/>
                    <a:pt x="40" y="18"/>
                    <a:pt x="40" y="17"/>
                  </a:cubicBezTo>
                  <a:cubicBezTo>
                    <a:pt x="40" y="17"/>
                    <a:pt x="40" y="16"/>
                    <a:pt x="38" y="14"/>
                  </a:cubicBezTo>
                  <a:cubicBezTo>
                    <a:pt x="37" y="13"/>
                    <a:pt x="37" y="13"/>
                    <a:pt x="36" y="12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6" y="11"/>
                    <a:pt x="37" y="10"/>
                    <a:pt x="38" y="10"/>
                  </a:cubicBezTo>
                  <a:cubicBezTo>
                    <a:pt x="39" y="9"/>
                    <a:pt x="41" y="8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4"/>
                    <a:pt x="42" y="4"/>
                  </a:cubicBezTo>
                  <a:cubicBezTo>
                    <a:pt x="42" y="4"/>
                    <a:pt x="42" y="4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4" y="0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2"/>
                    <a:pt x="25" y="3"/>
                    <a:pt x="24" y="5"/>
                  </a:cubicBezTo>
                  <a:cubicBezTo>
                    <a:pt x="24" y="6"/>
                    <a:pt x="24" y="7"/>
                    <a:pt x="24" y="8"/>
                  </a:cubicBezTo>
                  <a:cubicBezTo>
                    <a:pt x="25" y="8"/>
                    <a:pt x="25" y="9"/>
                    <a:pt x="25" y="10"/>
                  </a:cubicBezTo>
                  <a:cubicBezTo>
                    <a:pt x="24" y="11"/>
                    <a:pt x="23" y="11"/>
                    <a:pt x="21" y="11"/>
                  </a:cubicBezTo>
                  <a:cubicBezTo>
                    <a:pt x="19" y="11"/>
                    <a:pt x="18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6" name="Freeform 270"/>
            <p:cNvSpPr>
              <a:spLocks/>
            </p:cNvSpPr>
            <p:nvPr/>
          </p:nvSpPr>
          <p:spPr bwMode="auto">
            <a:xfrm>
              <a:off x="12676188" y="6262688"/>
              <a:ext cx="96838" cy="203200"/>
            </a:xfrm>
            <a:custGeom>
              <a:avLst/>
              <a:gdLst>
                <a:gd name="T0" fmla="*/ 0 w 18"/>
                <a:gd name="T1" fmla="*/ 7 h 39"/>
                <a:gd name="T2" fmla="*/ 4 w 18"/>
                <a:gd name="T3" fmla="*/ 11 h 39"/>
                <a:gd name="T4" fmla="*/ 2 w 18"/>
                <a:gd name="T5" fmla="*/ 15 h 39"/>
                <a:gd name="T6" fmla="*/ 0 w 18"/>
                <a:gd name="T7" fmla="*/ 24 h 39"/>
                <a:gd name="T8" fmla="*/ 2 w 18"/>
                <a:gd name="T9" fmla="*/ 30 h 39"/>
                <a:gd name="T10" fmla="*/ 6 w 18"/>
                <a:gd name="T11" fmla="*/ 35 h 39"/>
                <a:gd name="T12" fmla="*/ 8 w 18"/>
                <a:gd name="T13" fmla="*/ 39 h 39"/>
                <a:gd name="T14" fmla="*/ 8 w 18"/>
                <a:gd name="T15" fmla="*/ 39 h 39"/>
                <a:gd name="T16" fmla="*/ 12 w 18"/>
                <a:gd name="T17" fmla="*/ 33 h 39"/>
                <a:gd name="T18" fmla="*/ 13 w 18"/>
                <a:gd name="T19" fmla="*/ 32 h 39"/>
                <a:gd name="T20" fmla="*/ 14 w 18"/>
                <a:gd name="T21" fmla="*/ 29 h 39"/>
                <a:gd name="T22" fmla="*/ 15 w 18"/>
                <a:gd name="T23" fmla="*/ 28 h 39"/>
                <a:gd name="T24" fmla="*/ 15 w 18"/>
                <a:gd name="T25" fmla="*/ 28 h 39"/>
                <a:gd name="T26" fmla="*/ 16 w 18"/>
                <a:gd name="T27" fmla="*/ 26 h 39"/>
                <a:gd name="T28" fmla="*/ 16 w 18"/>
                <a:gd name="T29" fmla="*/ 26 h 39"/>
                <a:gd name="T30" fmla="*/ 17 w 18"/>
                <a:gd name="T31" fmla="*/ 25 h 39"/>
                <a:gd name="T32" fmla="*/ 17 w 18"/>
                <a:gd name="T33" fmla="*/ 25 h 39"/>
                <a:gd name="T34" fmla="*/ 18 w 18"/>
                <a:gd name="T35" fmla="*/ 24 h 39"/>
                <a:gd name="T36" fmla="*/ 18 w 18"/>
                <a:gd name="T37" fmla="*/ 24 h 39"/>
                <a:gd name="T38" fmla="*/ 17 w 18"/>
                <a:gd name="T39" fmla="*/ 23 h 39"/>
                <a:gd name="T40" fmla="*/ 16 w 18"/>
                <a:gd name="T41" fmla="*/ 22 h 39"/>
                <a:gd name="T42" fmla="*/ 15 w 18"/>
                <a:gd name="T43" fmla="*/ 21 h 39"/>
                <a:gd name="T44" fmla="*/ 14 w 18"/>
                <a:gd name="T45" fmla="*/ 20 h 39"/>
                <a:gd name="T46" fmla="*/ 13 w 18"/>
                <a:gd name="T47" fmla="*/ 19 h 39"/>
                <a:gd name="T48" fmla="*/ 12 w 18"/>
                <a:gd name="T49" fmla="*/ 19 h 39"/>
                <a:gd name="T50" fmla="*/ 12 w 18"/>
                <a:gd name="T51" fmla="*/ 17 h 39"/>
                <a:gd name="T52" fmla="*/ 11 w 18"/>
                <a:gd name="T53" fmla="*/ 14 h 39"/>
                <a:gd name="T54" fmla="*/ 11 w 18"/>
                <a:gd name="T55" fmla="*/ 14 h 39"/>
                <a:gd name="T56" fmla="*/ 11 w 18"/>
                <a:gd name="T57" fmla="*/ 11 h 39"/>
                <a:gd name="T58" fmla="*/ 11 w 18"/>
                <a:gd name="T59" fmla="*/ 11 h 39"/>
                <a:gd name="T60" fmla="*/ 12 w 18"/>
                <a:gd name="T61" fmla="*/ 8 h 39"/>
                <a:gd name="T62" fmla="*/ 12 w 18"/>
                <a:gd name="T63" fmla="*/ 8 h 39"/>
                <a:gd name="T64" fmla="*/ 12 w 18"/>
                <a:gd name="T65" fmla="*/ 5 h 39"/>
                <a:gd name="T66" fmla="*/ 13 w 18"/>
                <a:gd name="T67" fmla="*/ 5 h 39"/>
                <a:gd name="T68" fmla="*/ 4 w 18"/>
                <a:gd name="T69" fmla="*/ 0 h 39"/>
                <a:gd name="T70" fmla="*/ 4 w 18"/>
                <a:gd name="T71" fmla="*/ 0 h 39"/>
                <a:gd name="T72" fmla="*/ 0 w 18"/>
                <a:gd name="T73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39">
                  <a:moveTo>
                    <a:pt x="0" y="7"/>
                  </a:moveTo>
                  <a:cubicBezTo>
                    <a:pt x="2" y="8"/>
                    <a:pt x="4" y="9"/>
                    <a:pt x="4" y="11"/>
                  </a:cubicBezTo>
                  <a:cubicBezTo>
                    <a:pt x="4" y="12"/>
                    <a:pt x="4" y="14"/>
                    <a:pt x="2" y="15"/>
                  </a:cubicBezTo>
                  <a:cubicBezTo>
                    <a:pt x="1" y="16"/>
                    <a:pt x="0" y="21"/>
                    <a:pt x="0" y="24"/>
                  </a:cubicBezTo>
                  <a:cubicBezTo>
                    <a:pt x="0" y="27"/>
                    <a:pt x="1" y="29"/>
                    <a:pt x="2" y="30"/>
                  </a:cubicBezTo>
                  <a:cubicBezTo>
                    <a:pt x="4" y="31"/>
                    <a:pt x="5" y="33"/>
                    <a:pt x="6" y="35"/>
                  </a:cubicBezTo>
                  <a:cubicBezTo>
                    <a:pt x="6" y="37"/>
                    <a:pt x="7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36"/>
                    <a:pt x="10" y="34"/>
                    <a:pt x="12" y="33"/>
                  </a:cubicBezTo>
                  <a:cubicBezTo>
                    <a:pt x="13" y="33"/>
                    <a:pt x="13" y="33"/>
                    <a:pt x="13" y="32"/>
                  </a:cubicBezTo>
                  <a:cubicBezTo>
                    <a:pt x="13" y="31"/>
                    <a:pt x="13" y="30"/>
                    <a:pt x="14" y="29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7"/>
                    <a:pt x="16" y="27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3"/>
                    <a:pt x="17" y="23"/>
                    <a:pt x="17" y="23"/>
                  </a:cubicBezTo>
                  <a:cubicBezTo>
                    <a:pt x="17" y="23"/>
                    <a:pt x="16" y="22"/>
                    <a:pt x="16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20"/>
                    <a:pt x="13" y="20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8" y="2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7" name="Freeform 271"/>
            <p:cNvSpPr>
              <a:spLocks/>
            </p:cNvSpPr>
            <p:nvPr/>
          </p:nvSpPr>
          <p:spPr bwMode="auto">
            <a:xfrm>
              <a:off x="12501563" y="5811838"/>
              <a:ext cx="376238" cy="204788"/>
            </a:xfrm>
            <a:custGeom>
              <a:avLst/>
              <a:gdLst>
                <a:gd name="T0" fmla="*/ 63 w 71"/>
                <a:gd name="T1" fmla="*/ 5 h 39"/>
                <a:gd name="T2" fmla="*/ 61 w 71"/>
                <a:gd name="T3" fmla="*/ 4 h 39"/>
                <a:gd name="T4" fmla="*/ 59 w 71"/>
                <a:gd name="T5" fmla="*/ 3 h 39"/>
                <a:gd name="T6" fmla="*/ 49 w 71"/>
                <a:gd name="T7" fmla="*/ 0 h 39"/>
                <a:gd name="T8" fmla="*/ 39 w 71"/>
                <a:gd name="T9" fmla="*/ 7 h 39"/>
                <a:gd name="T10" fmla="*/ 21 w 71"/>
                <a:gd name="T11" fmla="*/ 13 h 39"/>
                <a:gd name="T12" fmla="*/ 10 w 71"/>
                <a:gd name="T13" fmla="*/ 9 h 39"/>
                <a:gd name="T14" fmla="*/ 10 w 71"/>
                <a:gd name="T15" fmla="*/ 10 h 39"/>
                <a:gd name="T16" fmla="*/ 6 w 71"/>
                <a:gd name="T17" fmla="*/ 15 h 39"/>
                <a:gd name="T18" fmla="*/ 4 w 71"/>
                <a:gd name="T19" fmla="*/ 15 h 39"/>
                <a:gd name="T20" fmla="*/ 3 w 71"/>
                <a:gd name="T21" fmla="*/ 21 h 39"/>
                <a:gd name="T22" fmla="*/ 1 w 71"/>
                <a:gd name="T23" fmla="*/ 24 h 39"/>
                <a:gd name="T24" fmla="*/ 1 w 71"/>
                <a:gd name="T25" fmla="*/ 24 h 39"/>
                <a:gd name="T26" fmla="*/ 0 w 71"/>
                <a:gd name="T27" fmla="*/ 25 h 39"/>
                <a:gd name="T28" fmla="*/ 0 w 71"/>
                <a:gd name="T29" fmla="*/ 25 h 39"/>
                <a:gd name="T30" fmla="*/ 3 w 71"/>
                <a:gd name="T31" fmla="*/ 30 h 39"/>
                <a:gd name="T32" fmla="*/ 4 w 71"/>
                <a:gd name="T33" fmla="*/ 30 h 39"/>
                <a:gd name="T34" fmla="*/ 5 w 71"/>
                <a:gd name="T35" fmla="*/ 31 h 39"/>
                <a:gd name="T36" fmla="*/ 6 w 71"/>
                <a:gd name="T37" fmla="*/ 32 h 39"/>
                <a:gd name="T38" fmla="*/ 7 w 71"/>
                <a:gd name="T39" fmla="*/ 33 h 39"/>
                <a:gd name="T40" fmla="*/ 9 w 71"/>
                <a:gd name="T41" fmla="*/ 34 h 39"/>
                <a:gd name="T42" fmla="*/ 10 w 71"/>
                <a:gd name="T43" fmla="*/ 35 h 39"/>
                <a:gd name="T44" fmla="*/ 11 w 71"/>
                <a:gd name="T45" fmla="*/ 36 h 39"/>
                <a:gd name="T46" fmla="*/ 19 w 71"/>
                <a:gd name="T47" fmla="*/ 39 h 39"/>
                <a:gd name="T48" fmla="*/ 23 w 71"/>
                <a:gd name="T49" fmla="*/ 39 h 39"/>
                <a:gd name="T50" fmla="*/ 26 w 71"/>
                <a:gd name="T51" fmla="*/ 38 h 39"/>
                <a:gd name="T52" fmla="*/ 38 w 71"/>
                <a:gd name="T53" fmla="*/ 34 h 39"/>
                <a:gd name="T54" fmla="*/ 38 w 71"/>
                <a:gd name="T55" fmla="*/ 34 h 39"/>
                <a:gd name="T56" fmla="*/ 39 w 71"/>
                <a:gd name="T57" fmla="*/ 34 h 39"/>
                <a:gd name="T58" fmla="*/ 46 w 71"/>
                <a:gd name="T59" fmla="*/ 36 h 39"/>
                <a:gd name="T60" fmla="*/ 52 w 71"/>
                <a:gd name="T61" fmla="*/ 31 h 39"/>
                <a:gd name="T62" fmla="*/ 62 w 71"/>
                <a:gd name="T63" fmla="*/ 14 h 39"/>
                <a:gd name="T64" fmla="*/ 70 w 71"/>
                <a:gd name="T65" fmla="*/ 10 h 39"/>
                <a:gd name="T66" fmla="*/ 71 w 71"/>
                <a:gd name="T67" fmla="*/ 9 h 39"/>
                <a:gd name="T68" fmla="*/ 71 w 71"/>
                <a:gd name="T69" fmla="*/ 8 h 39"/>
                <a:gd name="T70" fmla="*/ 70 w 71"/>
                <a:gd name="T71" fmla="*/ 8 h 39"/>
                <a:gd name="T72" fmla="*/ 68 w 71"/>
                <a:gd name="T73" fmla="*/ 7 h 39"/>
                <a:gd name="T74" fmla="*/ 67 w 71"/>
                <a:gd name="T75" fmla="*/ 6 h 39"/>
                <a:gd name="T76" fmla="*/ 65 w 71"/>
                <a:gd name="T7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39">
                  <a:moveTo>
                    <a:pt x="64" y="5"/>
                  </a:moveTo>
                  <a:cubicBezTo>
                    <a:pt x="64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0" y="4"/>
                    <a:pt x="60" y="4"/>
                  </a:cubicBezTo>
                  <a:cubicBezTo>
                    <a:pt x="60" y="4"/>
                    <a:pt x="60" y="3"/>
                    <a:pt x="59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7" y="2"/>
                    <a:pt x="46" y="3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5" y="7"/>
                    <a:pt x="28" y="8"/>
                    <a:pt x="28" y="10"/>
                  </a:cubicBezTo>
                  <a:cubicBezTo>
                    <a:pt x="28" y="12"/>
                    <a:pt x="22" y="13"/>
                    <a:pt x="21" y="13"/>
                  </a:cubicBezTo>
                  <a:cubicBezTo>
                    <a:pt x="17" y="13"/>
                    <a:pt x="13" y="12"/>
                    <a:pt x="11" y="10"/>
                  </a:cubicBezTo>
                  <a:cubicBezTo>
                    <a:pt x="11" y="10"/>
                    <a:pt x="11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3"/>
                    <a:pt x="9" y="15"/>
                    <a:pt x="6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8"/>
                    <a:pt x="3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2"/>
                    <a:pt x="3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2" y="27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5"/>
                    <a:pt x="10" y="35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3" y="38"/>
                    <a:pt x="17" y="39"/>
                    <a:pt x="19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8"/>
                    <a:pt x="25" y="38"/>
                    <a:pt x="26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6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1" y="35"/>
                    <a:pt x="43" y="35"/>
                  </a:cubicBezTo>
                  <a:cubicBezTo>
                    <a:pt x="44" y="35"/>
                    <a:pt x="45" y="36"/>
                    <a:pt x="46" y="36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9" y="34"/>
                    <a:pt x="50" y="33"/>
                    <a:pt x="52" y="31"/>
                  </a:cubicBezTo>
                  <a:cubicBezTo>
                    <a:pt x="54" y="30"/>
                    <a:pt x="56" y="25"/>
                    <a:pt x="59" y="21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3" y="14"/>
                    <a:pt x="64" y="13"/>
                    <a:pt x="65" y="13"/>
                  </a:cubicBezTo>
                  <a:cubicBezTo>
                    <a:pt x="67" y="12"/>
                    <a:pt x="69" y="10"/>
                    <a:pt x="70" y="10"/>
                  </a:cubicBezTo>
                  <a:cubicBezTo>
                    <a:pt x="70" y="9"/>
                    <a:pt x="70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8"/>
                    <a:pt x="71" y="8"/>
                  </a:cubicBez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69" y="8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5" y="6"/>
                  </a:cubicBezTo>
                  <a:cubicBezTo>
                    <a:pt x="65" y="5"/>
                    <a:pt x="64" y="5"/>
                    <a:pt x="6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8" name="Freeform 272"/>
            <p:cNvSpPr>
              <a:spLocks/>
            </p:cNvSpPr>
            <p:nvPr/>
          </p:nvSpPr>
          <p:spPr bwMode="auto">
            <a:xfrm>
              <a:off x="12750800" y="5838825"/>
              <a:ext cx="531813" cy="334963"/>
            </a:xfrm>
            <a:custGeom>
              <a:avLst/>
              <a:gdLst>
                <a:gd name="T0" fmla="*/ 13 w 100"/>
                <a:gd name="T1" fmla="*/ 17 h 64"/>
                <a:gd name="T2" fmla="*/ 5 w 100"/>
                <a:gd name="T3" fmla="*/ 29 h 64"/>
                <a:gd name="T4" fmla="*/ 0 w 100"/>
                <a:gd name="T5" fmla="*/ 32 h 64"/>
                <a:gd name="T6" fmla="*/ 1 w 100"/>
                <a:gd name="T7" fmla="*/ 34 h 64"/>
                <a:gd name="T8" fmla="*/ 7 w 100"/>
                <a:gd name="T9" fmla="*/ 42 h 64"/>
                <a:gd name="T10" fmla="*/ 9 w 100"/>
                <a:gd name="T11" fmla="*/ 47 h 64"/>
                <a:gd name="T12" fmla="*/ 11 w 100"/>
                <a:gd name="T13" fmla="*/ 49 h 64"/>
                <a:gd name="T14" fmla="*/ 22 w 100"/>
                <a:gd name="T15" fmla="*/ 56 h 64"/>
                <a:gd name="T16" fmla="*/ 23 w 100"/>
                <a:gd name="T17" fmla="*/ 58 h 64"/>
                <a:gd name="T18" fmla="*/ 24 w 100"/>
                <a:gd name="T19" fmla="*/ 59 h 64"/>
                <a:gd name="T20" fmla="*/ 25 w 100"/>
                <a:gd name="T21" fmla="*/ 60 h 64"/>
                <a:gd name="T22" fmla="*/ 26 w 100"/>
                <a:gd name="T23" fmla="*/ 61 h 64"/>
                <a:gd name="T24" fmla="*/ 28 w 100"/>
                <a:gd name="T25" fmla="*/ 62 h 64"/>
                <a:gd name="T26" fmla="*/ 39 w 100"/>
                <a:gd name="T27" fmla="*/ 63 h 64"/>
                <a:gd name="T28" fmla="*/ 52 w 100"/>
                <a:gd name="T29" fmla="*/ 64 h 64"/>
                <a:gd name="T30" fmla="*/ 71 w 100"/>
                <a:gd name="T31" fmla="*/ 58 h 64"/>
                <a:gd name="T32" fmla="*/ 83 w 100"/>
                <a:gd name="T33" fmla="*/ 61 h 64"/>
                <a:gd name="T34" fmla="*/ 84 w 100"/>
                <a:gd name="T35" fmla="*/ 62 h 64"/>
                <a:gd name="T36" fmla="*/ 85 w 100"/>
                <a:gd name="T37" fmla="*/ 62 h 64"/>
                <a:gd name="T38" fmla="*/ 87 w 100"/>
                <a:gd name="T39" fmla="*/ 63 h 64"/>
                <a:gd name="T40" fmla="*/ 88 w 100"/>
                <a:gd name="T41" fmla="*/ 62 h 64"/>
                <a:gd name="T42" fmla="*/ 94 w 100"/>
                <a:gd name="T43" fmla="*/ 49 h 64"/>
                <a:gd name="T44" fmla="*/ 99 w 100"/>
                <a:gd name="T45" fmla="*/ 44 h 64"/>
                <a:gd name="T46" fmla="*/ 99 w 100"/>
                <a:gd name="T47" fmla="*/ 43 h 64"/>
                <a:gd name="T48" fmla="*/ 97 w 100"/>
                <a:gd name="T49" fmla="*/ 42 h 64"/>
                <a:gd name="T50" fmla="*/ 97 w 100"/>
                <a:gd name="T51" fmla="*/ 41 h 64"/>
                <a:gd name="T52" fmla="*/ 96 w 100"/>
                <a:gd name="T53" fmla="*/ 41 h 64"/>
                <a:gd name="T54" fmla="*/ 90 w 100"/>
                <a:gd name="T55" fmla="*/ 44 h 64"/>
                <a:gd name="T56" fmla="*/ 84 w 100"/>
                <a:gd name="T57" fmla="*/ 41 h 64"/>
                <a:gd name="T58" fmla="*/ 85 w 100"/>
                <a:gd name="T59" fmla="*/ 40 h 64"/>
                <a:gd name="T60" fmla="*/ 84 w 100"/>
                <a:gd name="T61" fmla="*/ 39 h 64"/>
                <a:gd name="T62" fmla="*/ 83 w 100"/>
                <a:gd name="T63" fmla="*/ 36 h 64"/>
                <a:gd name="T64" fmla="*/ 82 w 100"/>
                <a:gd name="T65" fmla="*/ 34 h 64"/>
                <a:gd name="T66" fmla="*/ 83 w 100"/>
                <a:gd name="T67" fmla="*/ 26 h 64"/>
                <a:gd name="T68" fmla="*/ 76 w 100"/>
                <a:gd name="T69" fmla="*/ 11 h 64"/>
                <a:gd name="T70" fmla="*/ 75 w 100"/>
                <a:gd name="T71" fmla="*/ 10 h 64"/>
                <a:gd name="T72" fmla="*/ 74 w 100"/>
                <a:gd name="T73" fmla="*/ 9 h 64"/>
                <a:gd name="T74" fmla="*/ 73 w 100"/>
                <a:gd name="T75" fmla="*/ 8 h 64"/>
                <a:gd name="T76" fmla="*/ 72 w 100"/>
                <a:gd name="T77" fmla="*/ 6 h 64"/>
                <a:gd name="T78" fmla="*/ 71 w 100"/>
                <a:gd name="T79" fmla="*/ 4 h 64"/>
                <a:gd name="T80" fmla="*/ 70 w 100"/>
                <a:gd name="T81" fmla="*/ 2 h 64"/>
                <a:gd name="T82" fmla="*/ 69 w 100"/>
                <a:gd name="T83" fmla="*/ 0 h 64"/>
                <a:gd name="T84" fmla="*/ 68 w 100"/>
                <a:gd name="T85" fmla="*/ 0 h 64"/>
                <a:gd name="T86" fmla="*/ 66 w 100"/>
                <a:gd name="T87" fmla="*/ 1 h 64"/>
                <a:gd name="T88" fmla="*/ 65 w 100"/>
                <a:gd name="T89" fmla="*/ 1 h 64"/>
                <a:gd name="T90" fmla="*/ 58 w 100"/>
                <a:gd name="T91" fmla="*/ 6 h 64"/>
                <a:gd name="T92" fmla="*/ 53 w 100"/>
                <a:gd name="T93" fmla="*/ 6 h 64"/>
                <a:gd name="T94" fmla="*/ 40 w 100"/>
                <a:gd name="T95" fmla="*/ 6 h 64"/>
                <a:gd name="T96" fmla="*/ 29 w 100"/>
                <a:gd name="T97" fmla="*/ 4 h 64"/>
                <a:gd name="T98" fmla="*/ 27 w 100"/>
                <a:gd name="T99" fmla="*/ 4 h 64"/>
                <a:gd name="T100" fmla="*/ 26 w 100"/>
                <a:gd name="T101" fmla="*/ 4 h 64"/>
                <a:gd name="T102" fmla="*/ 26 w 100"/>
                <a:gd name="T103" fmla="*/ 4 h 64"/>
                <a:gd name="T104" fmla="*/ 25 w 100"/>
                <a:gd name="T105" fmla="*/ 5 h 64"/>
                <a:gd name="T106" fmla="*/ 24 w 100"/>
                <a:gd name="T107" fmla="*/ 6 h 64"/>
                <a:gd name="T108" fmla="*/ 17 w 100"/>
                <a:gd name="T109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64">
                  <a:moveTo>
                    <a:pt x="17" y="11"/>
                  </a:moveTo>
                  <a:cubicBezTo>
                    <a:pt x="16" y="11"/>
                    <a:pt x="15" y="14"/>
                    <a:pt x="13" y="17"/>
                  </a:cubicBezTo>
                  <a:cubicBezTo>
                    <a:pt x="11" y="21"/>
                    <a:pt x="9" y="26"/>
                    <a:pt x="6" y="28"/>
                  </a:cubicBezTo>
                  <a:cubicBezTo>
                    <a:pt x="6" y="28"/>
                    <a:pt x="5" y="29"/>
                    <a:pt x="5" y="29"/>
                  </a:cubicBezTo>
                  <a:cubicBezTo>
                    <a:pt x="4" y="30"/>
                    <a:pt x="2" y="31"/>
                    <a:pt x="1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1" y="34"/>
                  </a:cubicBezTo>
                  <a:cubicBezTo>
                    <a:pt x="3" y="36"/>
                    <a:pt x="4" y="37"/>
                    <a:pt x="4" y="39"/>
                  </a:cubicBezTo>
                  <a:cubicBezTo>
                    <a:pt x="4" y="40"/>
                    <a:pt x="4" y="42"/>
                    <a:pt x="7" y="42"/>
                  </a:cubicBezTo>
                  <a:cubicBezTo>
                    <a:pt x="7" y="42"/>
                    <a:pt x="8" y="42"/>
                    <a:pt x="8" y="43"/>
                  </a:cubicBezTo>
                  <a:cubicBezTo>
                    <a:pt x="9" y="43"/>
                    <a:pt x="9" y="45"/>
                    <a:pt x="9" y="47"/>
                  </a:cubicBezTo>
                  <a:cubicBezTo>
                    <a:pt x="9" y="47"/>
                    <a:pt x="8" y="49"/>
                    <a:pt x="9" y="49"/>
                  </a:cubicBezTo>
                  <a:cubicBezTo>
                    <a:pt x="9" y="49"/>
                    <a:pt x="10" y="49"/>
                    <a:pt x="11" y="49"/>
                  </a:cubicBezTo>
                  <a:cubicBezTo>
                    <a:pt x="17" y="50"/>
                    <a:pt x="22" y="51"/>
                    <a:pt x="22" y="54"/>
                  </a:cubicBezTo>
                  <a:cubicBezTo>
                    <a:pt x="22" y="54"/>
                    <a:pt x="22" y="55"/>
                    <a:pt x="22" y="56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4" y="58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6" y="60"/>
                    <a:pt x="26" y="60"/>
                    <a:pt x="26" y="61"/>
                  </a:cubicBezTo>
                  <a:cubicBezTo>
                    <a:pt x="27" y="61"/>
                    <a:pt x="27" y="62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9" y="62"/>
                    <a:pt x="31" y="62"/>
                    <a:pt x="33" y="62"/>
                  </a:cubicBezTo>
                  <a:cubicBezTo>
                    <a:pt x="36" y="63"/>
                    <a:pt x="39" y="63"/>
                    <a:pt x="39" y="63"/>
                  </a:cubicBezTo>
                  <a:cubicBezTo>
                    <a:pt x="40" y="63"/>
                    <a:pt x="41" y="63"/>
                    <a:pt x="42" y="63"/>
                  </a:cubicBezTo>
                  <a:cubicBezTo>
                    <a:pt x="45" y="63"/>
                    <a:pt x="50" y="63"/>
                    <a:pt x="52" y="64"/>
                  </a:cubicBezTo>
                  <a:cubicBezTo>
                    <a:pt x="54" y="64"/>
                    <a:pt x="57" y="63"/>
                    <a:pt x="59" y="60"/>
                  </a:cubicBezTo>
                  <a:cubicBezTo>
                    <a:pt x="62" y="58"/>
                    <a:pt x="70" y="58"/>
                    <a:pt x="71" y="58"/>
                  </a:cubicBezTo>
                  <a:cubicBezTo>
                    <a:pt x="72" y="58"/>
                    <a:pt x="72" y="58"/>
                    <a:pt x="73" y="58"/>
                  </a:cubicBezTo>
                  <a:cubicBezTo>
                    <a:pt x="77" y="58"/>
                    <a:pt x="82" y="59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3"/>
                    <a:pt x="86" y="63"/>
                  </a:cubicBezTo>
                  <a:cubicBezTo>
                    <a:pt x="86" y="63"/>
                    <a:pt x="87" y="63"/>
                    <a:pt x="87" y="63"/>
                  </a:cubicBezTo>
                  <a:cubicBezTo>
                    <a:pt x="87" y="63"/>
                    <a:pt x="88" y="63"/>
                    <a:pt x="88" y="63"/>
                  </a:cubicBezTo>
                  <a:cubicBezTo>
                    <a:pt x="88" y="63"/>
                    <a:pt x="88" y="62"/>
                    <a:pt x="88" y="62"/>
                  </a:cubicBezTo>
                  <a:cubicBezTo>
                    <a:pt x="88" y="61"/>
                    <a:pt x="88" y="60"/>
                    <a:pt x="88" y="59"/>
                  </a:cubicBezTo>
                  <a:cubicBezTo>
                    <a:pt x="88" y="55"/>
                    <a:pt x="90" y="49"/>
                    <a:pt x="94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8" y="48"/>
                    <a:pt x="100" y="48"/>
                    <a:pt x="99" y="44"/>
                  </a:cubicBezTo>
                  <a:cubicBezTo>
                    <a:pt x="99" y="44"/>
                    <a:pt x="99" y="44"/>
                    <a:pt x="99" y="43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8" y="43"/>
                    <a:pt x="98" y="42"/>
                    <a:pt x="98" y="42"/>
                  </a:cubicBezTo>
                  <a:cubicBezTo>
                    <a:pt x="98" y="42"/>
                    <a:pt x="98" y="42"/>
                    <a:pt x="97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42"/>
                    <a:pt x="97" y="41"/>
                    <a:pt x="97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4" y="42"/>
                    <a:pt x="93" y="42"/>
                  </a:cubicBezTo>
                  <a:cubicBezTo>
                    <a:pt x="92" y="43"/>
                    <a:pt x="91" y="44"/>
                    <a:pt x="90" y="44"/>
                  </a:cubicBezTo>
                  <a:cubicBezTo>
                    <a:pt x="88" y="44"/>
                    <a:pt x="85" y="43"/>
                    <a:pt x="85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4" y="40"/>
                    <a:pt x="84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2" y="35"/>
                    <a:pt x="82" y="35"/>
                  </a:cubicBezTo>
                  <a:cubicBezTo>
                    <a:pt x="82" y="35"/>
                    <a:pt x="82" y="34"/>
                    <a:pt x="82" y="34"/>
                  </a:cubicBezTo>
                  <a:cubicBezTo>
                    <a:pt x="82" y="33"/>
                    <a:pt x="82" y="33"/>
                    <a:pt x="82" y="32"/>
                  </a:cubicBezTo>
                  <a:cubicBezTo>
                    <a:pt x="82" y="31"/>
                    <a:pt x="82" y="28"/>
                    <a:pt x="83" y="26"/>
                  </a:cubicBezTo>
                  <a:cubicBezTo>
                    <a:pt x="85" y="25"/>
                    <a:pt x="80" y="17"/>
                    <a:pt x="76" y="12"/>
                  </a:cubicBezTo>
                  <a:cubicBezTo>
                    <a:pt x="76" y="12"/>
                    <a:pt x="76" y="12"/>
                    <a:pt x="76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1"/>
                    <a:pt x="75" y="11"/>
                    <a:pt x="75" y="10"/>
                  </a:cubicBezTo>
                  <a:cubicBezTo>
                    <a:pt x="75" y="10"/>
                    <a:pt x="75" y="10"/>
                    <a:pt x="74" y="10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6"/>
                    <a:pt x="72" y="6"/>
                    <a:pt x="72" y="6"/>
                  </a:cubicBezTo>
                  <a:cubicBezTo>
                    <a:pt x="72" y="6"/>
                    <a:pt x="72" y="5"/>
                    <a:pt x="72" y="5"/>
                  </a:cubicBezTo>
                  <a:cubicBezTo>
                    <a:pt x="71" y="5"/>
                    <a:pt x="71" y="4"/>
                    <a:pt x="71" y="4"/>
                  </a:cubicBezTo>
                  <a:cubicBezTo>
                    <a:pt x="71" y="4"/>
                    <a:pt x="71" y="3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1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4" y="4"/>
                    <a:pt x="60" y="6"/>
                    <a:pt x="58" y="6"/>
                  </a:cubicBezTo>
                  <a:cubicBezTo>
                    <a:pt x="57" y="6"/>
                    <a:pt x="56" y="5"/>
                    <a:pt x="56" y="5"/>
                  </a:cubicBezTo>
                  <a:cubicBezTo>
                    <a:pt x="55" y="5"/>
                    <a:pt x="53" y="5"/>
                    <a:pt x="53" y="6"/>
                  </a:cubicBezTo>
                  <a:cubicBezTo>
                    <a:pt x="51" y="8"/>
                    <a:pt x="48" y="9"/>
                    <a:pt x="46" y="7"/>
                  </a:cubicBezTo>
                  <a:cubicBezTo>
                    <a:pt x="45" y="6"/>
                    <a:pt x="42" y="6"/>
                    <a:pt x="40" y="6"/>
                  </a:cubicBezTo>
                  <a:cubicBezTo>
                    <a:pt x="39" y="6"/>
                    <a:pt x="36" y="5"/>
                    <a:pt x="34" y="4"/>
                  </a:cubicBezTo>
                  <a:cubicBezTo>
                    <a:pt x="32" y="4"/>
                    <a:pt x="30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3" y="7"/>
                    <a:pt x="21" y="8"/>
                    <a:pt x="19" y="9"/>
                  </a:cubicBezTo>
                  <a:cubicBezTo>
                    <a:pt x="18" y="10"/>
                    <a:pt x="17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9" name="Freeform 273"/>
            <p:cNvSpPr>
              <a:spLocks/>
            </p:cNvSpPr>
            <p:nvPr/>
          </p:nvSpPr>
          <p:spPr bwMode="auto">
            <a:xfrm>
              <a:off x="12990513" y="7005638"/>
              <a:ext cx="638175" cy="628650"/>
            </a:xfrm>
            <a:custGeom>
              <a:avLst/>
              <a:gdLst>
                <a:gd name="T0" fmla="*/ 105 w 120"/>
                <a:gd name="T1" fmla="*/ 8 h 120"/>
                <a:gd name="T2" fmla="*/ 100 w 120"/>
                <a:gd name="T3" fmla="*/ 8 h 120"/>
                <a:gd name="T4" fmla="*/ 92 w 120"/>
                <a:gd name="T5" fmla="*/ 7 h 120"/>
                <a:gd name="T6" fmla="*/ 88 w 120"/>
                <a:gd name="T7" fmla="*/ 8 h 120"/>
                <a:gd name="T8" fmla="*/ 77 w 120"/>
                <a:gd name="T9" fmla="*/ 4 h 120"/>
                <a:gd name="T10" fmla="*/ 72 w 120"/>
                <a:gd name="T11" fmla="*/ 3 h 120"/>
                <a:gd name="T12" fmla="*/ 55 w 120"/>
                <a:gd name="T13" fmla="*/ 8 h 120"/>
                <a:gd name="T14" fmla="*/ 48 w 120"/>
                <a:gd name="T15" fmla="*/ 11 h 120"/>
                <a:gd name="T16" fmla="*/ 41 w 120"/>
                <a:gd name="T17" fmla="*/ 9 h 120"/>
                <a:gd name="T18" fmla="*/ 40 w 120"/>
                <a:gd name="T19" fmla="*/ 8 h 120"/>
                <a:gd name="T20" fmla="*/ 21 w 120"/>
                <a:gd name="T21" fmla="*/ 3 h 120"/>
                <a:gd name="T22" fmla="*/ 4 w 120"/>
                <a:gd name="T23" fmla="*/ 0 h 120"/>
                <a:gd name="T24" fmla="*/ 4 w 120"/>
                <a:gd name="T25" fmla="*/ 0 h 120"/>
                <a:gd name="T26" fmla="*/ 4 w 120"/>
                <a:gd name="T27" fmla="*/ 1 h 120"/>
                <a:gd name="T28" fmla="*/ 3 w 120"/>
                <a:gd name="T29" fmla="*/ 9 h 120"/>
                <a:gd name="T30" fmla="*/ 2 w 120"/>
                <a:gd name="T31" fmla="*/ 16 h 120"/>
                <a:gd name="T32" fmla="*/ 2 w 120"/>
                <a:gd name="T33" fmla="*/ 24 h 120"/>
                <a:gd name="T34" fmla="*/ 2 w 120"/>
                <a:gd name="T35" fmla="*/ 32 h 120"/>
                <a:gd name="T36" fmla="*/ 2 w 120"/>
                <a:gd name="T37" fmla="*/ 118 h 120"/>
                <a:gd name="T38" fmla="*/ 70 w 120"/>
                <a:gd name="T39" fmla="*/ 118 h 120"/>
                <a:gd name="T40" fmla="*/ 74 w 120"/>
                <a:gd name="T41" fmla="*/ 115 h 120"/>
                <a:gd name="T42" fmla="*/ 75 w 120"/>
                <a:gd name="T43" fmla="*/ 115 h 120"/>
                <a:gd name="T44" fmla="*/ 80 w 120"/>
                <a:gd name="T45" fmla="*/ 117 h 120"/>
                <a:gd name="T46" fmla="*/ 95 w 120"/>
                <a:gd name="T47" fmla="*/ 117 h 120"/>
                <a:gd name="T48" fmla="*/ 95 w 120"/>
                <a:gd name="T49" fmla="*/ 117 h 120"/>
                <a:gd name="T50" fmla="*/ 100 w 120"/>
                <a:gd name="T51" fmla="*/ 120 h 120"/>
                <a:gd name="T52" fmla="*/ 102 w 120"/>
                <a:gd name="T53" fmla="*/ 119 h 120"/>
                <a:gd name="T54" fmla="*/ 107 w 120"/>
                <a:gd name="T55" fmla="*/ 115 h 120"/>
                <a:gd name="T56" fmla="*/ 111 w 120"/>
                <a:gd name="T57" fmla="*/ 111 h 120"/>
                <a:gd name="T58" fmla="*/ 114 w 120"/>
                <a:gd name="T59" fmla="*/ 107 h 120"/>
                <a:gd name="T60" fmla="*/ 115 w 120"/>
                <a:gd name="T61" fmla="*/ 107 h 120"/>
                <a:gd name="T62" fmla="*/ 116 w 120"/>
                <a:gd name="T63" fmla="*/ 107 h 120"/>
                <a:gd name="T64" fmla="*/ 119 w 120"/>
                <a:gd name="T65" fmla="*/ 104 h 120"/>
                <a:gd name="T66" fmla="*/ 119 w 120"/>
                <a:gd name="T67" fmla="*/ 103 h 120"/>
                <a:gd name="T68" fmla="*/ 120 w 120"/>
                <a:gd name="T69" fmla="*/ 103 h 120"/>
                <a:gd name="T70" fmla="*/ 120 w 120"/>
                <a:gd name="T71" fmla="*/ 99 h 120"/>
                <a:gd name="T72" fmla="*/ 118 w 120"/>
                <a:gd name="T73" fmla="*/ 94 h 120"/>
                <a:gd name="T74" fmla="*/ 114 w 120"/>
                <a:gd name="T75" fmla="*/ 87 h 120"/>
                <a:gd name="T76" fmla="*/ 108 w 120"/>
                <a:gd name="T77" fmla="*/ 74 h 120"/>
                <a:gd name="T78" fmla="*/ 102 w 120"/>
                <a:gd name="T79" fmla="*/ 63 h 120"/>
                <a:gd name="T80" fmla="*/ 100 w 120"/>
                <a:gd name="T81" fmla="*/ 59 h 120"/>
                <a:gd name="T82" fmla="*/ 97 w 120"/>
                <a:gd name="T83" fmla="*/ 52 h 120"/>
                <a:gd name="T84" fmla="*/ 94 w 120"/>
                <a:gd name="T85" fmla="*/ 46 h 120"/>
                <a:gd name="T86" fmla="*/ 90 w 120"/>
                <a:gd name="T87" fmla="*/ 40 h 120"/>
                <a:gd name="T88" fmla="*/ 84 w 120"/>
                <a:gd name="T89" fmla="*/ 19 h 120"/>
                <a:gd name="T90" fmla="*/ 85 w 120"/>
                <a:gd name="T91" fmla="*/ 18 h 120"/>
                <a:gd name="T92" fmla="*/ 85 w 120"/>
                <a:gd name="T93" fmla="*/ 18 h 120"/>
                <a:gd name="T94" fmla="*/ 92 w 120"/>
                <a:gd name="T95" fmla="*/ 30 h 120"/>
                <a:gd name="T96" fmla="*/ 94 w 120"/>
                <a:gd name="T97" fmla="*/ 33 h 120"/>
                <a:gd name="T98" fmla="*/ 104 w 120"/>
                <a:gd name="T99" fmla="*/ 47 h 120"/>
                <a:gd name="T100" fmla="*/ 108 w 120"/>
                <a:gd name="T101" fmla="*/ 37 h 120"/>
                <a:gd name="T102" fmla="*/ 110 w 120"/>
                <a:gd name="T103" fmla="*/ 31 h 120"/>
                <a:gd name="T104" fmla="*/ 111 w 120"/>
                <a:gd name="T105" fmla="*/ 30 h 120"/>
                <a:gd name="T106" fmla="*/ 111 w 120"/>
                <a:gd name="T107" fmla="*/ 29 h 120"/>
                <a:gd name="T108" fmla="*/ 111 w 120"/>
                <a:gd name="T109" fmla="*/ 28 h 120"/>
                <a:gd name="T110" fmla="*/ 112 w 120"/>
                <a:gd name="T111" fmla="*/ 27 h 120"/>
                <a:gd name="T112" fmla="*/ 112 w 120"/>
                <a:gd name="T113" fmla="*/ 27 h 120"/>
                <a:gd name="T114" fmla="*/ 112 w 120"/>
                <a:gd name="T115" fmla="*/ 25 h 120"/>
                <a:gd name="T116" fmla="*/ 112 w 120"/>
                <a:gd name="T117" fmla="*/ 25 h 120"/>
                <a:gd name="T118" fmla="*/ 105 w 120"/>
                <a:gd name="T119" fmla="*/ 7 h 120"/>
                <a:gd name="T120" fmla="*/ 105 w 120"/>
                <a:gd name="T121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0" h="120">
                  <a:moveTo>
                    <a:pt x="105" y="8"/>
                  </a:moveTo>
                  <a:cubicBezTo>
                    <a:pt x="104" y="8"/>
                    <a:pt x="102" y="8"/>
                    <a:pt x="100" y="8"/>
                  </a:cubicBezTo>
                  <a:cubicBezTo>
                    <a:pt x="97" y="7"/>
                    <a:pt x="95" y="7"/>
                    <a:pt x="92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5" y="8"/>
                    <a:pt x="81" y="6"/>
                    <a:pt x="77" y="4"/>
                  </a:cubicBezTo>
                  <a:cubicBezTo>
                    <a:pt x="76" y="4"/>
                    <a:pt x="75" y="3"/>
                    <a:pt x="72" y="3"/>
                  </a:cubicBezTo>
                  <a:cubicBezTo>
                    <a:pt x="65" y="3"/>
                    <a:pt x="56" y="6"/>
                    <a:pt x="55" y="8"/>
                  </a:cubicBezTo>
                  <a:cubicBezTo>
                    <a:pt x="54" y="10"/>
                    <a:pt x="51" y="11"/>
                    <a:pt x="48" y="11"/>
                  </a:cubicBezTo>
                  <a:cubicBezTo>
                    <a:pt x="46" y="11"/>
                    <a:pt x="44" y="10"/>
                    <a:pt x="41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5" y="6"/>
                    <a:pt x="29" y="4"/>
                    <a:pt x="21" y="3"/>
                  </a:cubicBezTo>
                  <a:cubicBezTo>
                    <a:pt x="10" y="2"/>
                    <a:pt x="6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7"/>
                    <a:pt x="3" y="9"/>
                  </a:cubicBezTo>
                  <a:cubicBezTo>
                    <a:pt x="4" y="11"/>
                    <a:pt x="4" y="13"/>
                    <a:pt x="2" y="16"/>
                  </a:cubicBezTo>
                  <a:cubicBezTo>
                    <a:pt x="0" y="18"/>
                    <a:pt x="1" y="20"/>
                    <a:pt x="2" y="24"/>
                  </a:cubicBezTo>
                  <a:cubicBezTo>
                    <a:pt x="2" y="26"/>
                    <a:pt x="2" y="29"/>
                    <a:pt x="2" y="32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5"/>
                    <a:pt x="75" y="115"/>
                  </a:cubicBezTo>
                  <a:cubicBezTo>
                    <a:pt x="77" y="115"/>
                    <a:pt x="79" y="116"/>
                    <a:pt x="80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7" y="120"/>
                    <a:pt x="100" y="120"/>
                  </a:cubicBezTo>
                  <a:cubicBezTo>
                    <a:pt x="101" y="120"/>
                    <a:pt x="101" y="120"/>
                    <a:pt x="102" y="119"/>
                  </a:cubicBezTo>
                  <a:cubicBezTo>
                    <a:pt x="102" y="117"/>
                    <a:pt x="103" y="115"/>
                    <a:pt x="107" y="115"/>
                  </a:cubicBezTo>
                  <a:cubicBezTo>
                    <a:pt x="109" y="115"/>
                    <a:pt x="110" y="113"/>
                    <a:pt x="111" y="111"/>
                  </a:cubicBezTo>
                  <a:cubicBezTo>
                    <a:pt x="111" y="109"/>
                    <a:pt x="112" y="107"/>
                    <a:pt x="114" y="107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7" y="107"/>
                    <a:pt x="117" y="107"/>
                    <a:pt x="119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9" y="103"/>
                    <a:pt x="120" y="103"/>
                    <a:pt x="120" y="103"/>
                  </a:cubicBezTo>
                  <a:cubicBezTo>
                    <a:pt x="119" y="102"/>
                    <a:pt x="119" y="100"/>
                    <a:pt x="120" y="99"/>
                  </a:cubicBezTo>
                  <a:cubicBezTo>
                    <a:pt x="120" y="96"/>
                    <a:pt x="119" y="95"/>
                    <a:pt x="118" y="94"/>
                  </a:cubicBezTo>
                  <a:cubicBezTo>
                    <a:pt x="117" y="92"/>
                    <a:pt x="116" y="90"/>
                    <a:pt x="114" y="87"/>
                  </a:cubicBezTo>
                  <a:cubicBezTo>
                    <a:pt x="113" y="83"/>
                    <a:pt x="110" y="78"/>
                    <a:pt x="108" y="74"/>
                  </a:cubicBezTo>
                  <a:cubicBezTo>
                    <a:pt x="105" y="70"/>
                    <a:pt x="103" y="66"/>
                    <a:pt x="102" y="63"/>
                  </a:cubicBezTo>
                  <a:cubicBezTo>
                    <a:pt x="102" y="62"/>
                    <a:pt x="101" y="60"/>
                    <a:pt x="100" y="59"/>
                  </a:cubicBezTo>
                  <a:cubicBezTo>
                    <a:pt x="99" y="57"/>
                    <a:pt x="97" y="55"/>
                    <a:pt x="97" y="52"/>
                  </a:cubicBezTo>
                  <a:cubicBezTo>
                    <a:pt x="97" y="49"/>
                    <a:pt x="96" y="48"/>
                    <a:pt x="94" y="46"/>
                  </a:cubicBezTo>
                  <a:cubicBezTo>
                    <a:pt x="93" y="44"/>
                    <a:pt x="91" y="43"/>
                    <a:pt x="90" y="40"/>
                  </a:cubicBezTo>
                  <a:cubicBezTo>
                    <a:pt x="85" y="33"/>
                    <a:pt x="83" y="22"/>
                    <a:pt x="84" y="19"/>
                  </a:cubicBezTo>
                  <a:cubicBezTo>
                    <a:pt x="84" y="18"/>
                    <a:pt x="84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92" y="30"/>
                  </a:cubicBezTo>
                  <a:cubicBezTo>
                    <a:pt x="93" y="31"/>
                    <a:pt x="93" y="32"/>
                    <a:pt x="94" y="33"/>
                  </a:cubicBezTo>
                  <a:cubicBezTo>
                    <a:pt x="97" y="40"/>
                    <a:pt x="102" y="47"/>
                    <a:pt x="104" y="47"/>
                  </a:cubicBezTo>
                  <a:cubicBezTo>
                    <a:pt x="106" y="47"/>
                    <a:pt x="107" y="40"/>
                    <a:pt x="108" y="37"/>
                  </a:cubicBezTo>
                  <a:cubicBezTo>
                    <a:pt x="109" y="33"/>
                    <a:pt x="109" y="31"/>
                    <a:pt x="110" y="31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0" name="Freeform 274"/>
            <p:cNvSpPr>
              <a:spLocks/>
            </p:cNvSpPr>
            <p:nvPr/>
          </p:nvSpPr>
          <p:spPr bwMode="auto">
            <a:xfrm>
              <a:off x="12388850" y="5319713"/>
              <a:ext cx="563563" cy="444500"/>
            </a:xfrm>
            <a:custGeom>
              <a:avLst/>
              <a:gdLst>
                <a:gd name="T0" fmla="*/ 102 w 106"/>
                <a:gd name="T1" fmla="*/ 23 h 85"/>
                <a:gd name="T2" fmla="*/ 100 w 106"/>
                <a:gd name="T3" fmla="*/ 13 h 85"/>
                <a:gd name="T4" fmla="*/ 99 w 106"/>
                <a:gd name="T5" fmla="*/ 11 h 85"/>
                <a:gd name="T6" fmla="*/ 98 w 106"/>
                <a:gd name="T7" fmla="*/ 10 h 85"/>
                <a:gd name="T8" fmla="*/ 96 w 106"/>
                <a:gd name="T9" fmla="*/ 9 h 85"/>
                <a:gd name="T10" fmla="*/ 92 w 106"/>
                <a:gd name="T11" fmla="*/ 8 h 85"/>
                <a:gd name="T12" fmla="*/ 89 w 106"/>
                <a:gd name="T13" fmla="*/ 8 h 85"/>
                <a:gd name="T14" fmla="*/ 62 w 106"/>
                <a:gd name="T15" fmla="*/ 7 h 85"/>
                <a:gd name="T16" fmla="*/ 60 w 106"/>
                <a:gd name="T17" fmla="*/ 6 h 85"/>
                <a:gd name="T18" fmla="*/ 58 w 106"/>
                <a:gd name="T19" fmla="*/ 5 h 85"/>
                <a:gd name="T20" fmla="*/ 45 w 106"/>
                <a:gd name="T21" fmla="*/ 0 h 85"/>
                <a:gd name="T22" fmla="*/ 9 w 106"/>
                <a:gd name="T23" fmla="*/ 12 h 85"/>
                <a:gd name="T24" fmla="*/ 1 w 106"/>
                <a:gd name="T25" fmla="*/ 17 h 85"/>
                <a:gd name="T26" fmla="*/ 2 w 106"/>
                <a:gd name="T27" fmla="*/ 19 h 85"/>
                <a:gd name="T28" fmla="*/ 2 w 106"/>
                <a:gd name="T29" fmla="*/ 21 h 85"/>
                <a:gd name="T30" fmla="*/ 2 w 106"/>
                <a:gd name="T31" fmla="*/ 24 h 85"/>
                <a:gd name="T32" fmla="*/ 2 w 106"/>
                <a:gd name="T33" fmla="*/ 27 h 85"/>
                <a:gd name="T34" fmla="*/ 0 w 106"/>
                <a:gd name="T35" fmla="*/ 31 h 85"/>
                <a:gd name="T36" fmla="*/ 5 w 106"/>
                <a:gd name="T37" fmla="*/ 40 h 85"/>
                <a:gd name="T38" fmla="*/ 9 w 106"/>
                <a:gd name="T39" fmla="*/ 54 h 85"/>
                <a:gd name="T40" fmla="*/ 9 w 106"/>
                <a:gd name="T41" fmla="*/ 55 h 85"/>
                <a:gd name="T42" fmla="*/ 9 w 106"/>
                <a:gd name="T43" fmla="*/ 58 h 85"/>
                <a:gd name="T44" fmla="*/ 12 w 106"/>
                <a:gd name="T45" fmla="*/ 60 h 85"/>
                <a:gd name="T46" fmla="*/ 23 w 106"/>
                <a:gd name="T47" fmla="*/ 67 h 85"/>
                <a:gd name="T48" fmla="*/ 30 w 106"/>
                <a:gd name="T49" fmla="*/ 67 h 85"/>
                <a:gd name="T50" fmla="*/ 38 w 106"/>
                <a:gd name="T51" fmla="*/ 72 h 85"/>
                <a:gd name="T52" fmla="*/ 45 w 106"/>
                <a:gd name="T53" fmla="*/ 74 h 85"/>
                <a:gd name="T54" fmla="*/ 49 w 106"/>
                <a:gd name="T55" fmla="*/ 80 h 85"/>
                <a:gd name="T56" fmla="*/ 51 w 106"/>
                <a:gd name="T57" fmla="*/ 81 h 85"/>
                <a:gd name="T58" fmla="*/ 66 w 106"/>
                <a:gd name="T59" fmla="*/ 81 h 85"/>
                <a:gd name="T60" fmla="*/ 76 w 106"/>
                <a:gd name="T61" fmla="*/ 82 h 85"/>
                <a:gd name="T62" fmla="*/ 85 w 106"/>
                <a:gd name="T63" fmla="*/ 84 h 85"/>
                <a:gd name="T64" fmla="*/ 86 w 106"/>
                <a:gd name="T65" fmla="*/ 84 h 85"/>
                <a:gd name="T66" fmla="*/ 86 w 106"/>
                <a:gd name="T67" fmla="*/ 85 h 85"/>
                <a:gd name="T68" fmla="*/ 88 w 106"/>
                <a:gd name="T69" fmla="*/ 85 h 85"/>
                <a:gd name="T70" fmla="*/ 90 w 106"/>
                <a:gd name="T71" fmla="*/ 85 h 85"/>
                <a:gd name="T72" fmla="*/ 90 w 106"/>
                <a:gd name="T73" fmla="*/ 79 h 85"/>
                <a:gd name="T74" fmla="*/ 100 w 106"/>
                <a:gd name="T75" fmla="*/ 68 h 85"/>
                <a:gd name="T76" fmla="*/ 101 w 106"/>
                <a:gd name="T77" fmla="*/ 54 h 85"/>
                <a:gd name="T78" fmla="*/ 100 w 106"/>
                <a:gd name="T79" fmla="*/ 51 h 85"/>
                <a:gd name="T80" fmla="*/ 100 w 106"/>
                <a:gd name="T81" fmla="*/ 51 h 85"/>
                <a:gd name="T82" fmla="*/ 100 w 106"/>
                <a:gd name="T83" fmla="*/ 50 h 85"/>
                <a:gd name="T84" fmla="*/ 99 w 106"/>
                <a:gd name="T85" fmla="*/ 48 h 85"/>
                <a:gd name="T86" fmla="*/ 99 w 106"/>
                <a:gd name="T87" fmla="*/ 48 h 85"/>
                <a:gd name="T88" fmla="*/ 99 w 106"/>
                <a:gd name="T89" fmla="*/ 45 h 85"/>
                <a:gd name="T90" fmla="*/ 100 w 106"/>
                <a:gd name="T91" fmla="*/ 43 h 85"/>
                <a:gd name="T92" fmla="*/ 96 w 106"/>
                <a:gd name="T93" fmla="*/ 3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5">
                  <a:moveTo>
                    <a:pt x="103" y="31"/>
                  </a:moveTo>
                  <a:cubicBezTo>
                    <a:pt x="103" y="31"/>
                    <a:pt x="104" y="30"/>
                    <a:pt x="104" y="29"/>
                  </a:cubicBezTo>
                  <a:cubicBezTo>
                    <a:pt x="104" y="27"/>
                    <a:pt x="103" y="24"/>
                    <a:pt x="102" y="23"/>
                  </a:cubicBezTo>
                  <a:cubicBezTo>
                    <a:pt x="100" y="21"/>
                    <a:pt x="99" y="17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1"/>
                    <a:pt x="98" y="11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7" y="10"/>
                    <a:pt x="97" y="10"/>
                  </a:cubicBezTo>
                  <a:cubicBezTo>
                    <a:pt x="97" y="10"/>
                    <a:pt x="97" y="10"/>
                    <a:pt x="96" y="10"/>
                  </a:cubicBezTo>
                  <a:cubicBezTo>
                    <a:pt x="96" y="10"/>
                    <a:pt x="96" y="9"/>
                    <a:pt x="96" y="9"/>
                  </a:cubicBezTo>
                  <a:cubicBezTo>
                    <a:pt x="95" y="9"/>
                    <a:pt x="94" y="9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0" y="8"/>
                    <a:pt x="90" y="8"/>
                    <a:pt x="89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4" y="8"/>
                  </a:cubicBezTo>
                  <a:cubicBezTo>
                    <a:pt x="76" y="8"/>
                    <a:pt x="64" y="7"/>
                    <a:pt x="62" y="7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0" y="6"/>
                    <a:pt x="60" y="6"/>
                  </a:cubicBezTo>
                  <a:cubicBezTo>
                    <a:pt x="60" y="6"/>
                    <a:pt x="60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7"/>
                    <a:pt x="54" y="8"/>
                    <a:pt x="51" y="8"/>
                  </a:cubicBezTo>
                  <a:cubicBezTo>
                    <a:pt x="45" y="8"/>
                    <a:pt x="45" y="3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26" y="3"/>
                    <a:pt x="22" y="7"/>
                  </a:cubicBezTo>
                  <a:cubicBezTo>
                    <a:pt x="18" y="11"/>
                    <a:pt x="13" y="11"/>
                    <a:pt x="9" y="12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5"/>
                    <a:pt x="3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5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2" y="27"/>
                    <a:pt x="2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ubicBezTo>
                    <a:pt x="0" y="30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3" y="33"/>
                    <a:pt x="4" y="36"/>
                    <a:pt x="4" y="38"/>
                  </a:cubicBezTo>
                  <a:cubicBezTo>
                    <a:pt x="4" y="39"/>
                    <a:pt x="4" y="39"/>
                    <a:pt x="5" y="40"/>
                  </a:cubicBezTo>
                  <a:cubicBezTo>
                    <a:pt x="5" y="41"/>
                    <a:pt x="6" y="42"/>
                    <a:pt x="6" y="44"/>
                  </a:cubicBezTo>
                  <a:cubicBezTo>
                    <a:pt x="6" y="48"/>
                    <a:pt x="7" y="51"/>
                    <a:pt x="8" y="53"/>
                  </a:cubicBezTo>
                  <a:cubicBezTo>
                    <a:pt x="9" y="53"/>
                    <a:pt x="9" y="53"/>
                    <a:pt x="9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9" y="56"/>
                    <a:pt x="9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9"/>
                    <a:pt x="11" y="59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4" y="61"/>
                    <a:pt x="15" y="61"/>
                  </a:cubicBezTo>
                  <a:cubicBezTo>
                    <a:pt x="20" y="63"/>
                    <a:pt x="22" y="65"/>
                    <a:pt x="23" y="67"/>
                  </a:cubicBezTo>
                  <a:cubicBezTo>
                    <a:pt x="23" y="68"/>
                    <a:pt x="25" y="70"/>
                    <a:pt x="26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68"/>
                    <a:pt x="29" y="67"/>
                    <a:pt x="30" y="67"/>
                  </a:cubicBezTo>
                  <a:cubicBezTo>
                    <a:pt x="31" y="67"/>
                    <a:pt x="32" y="68"/>
                    <a:pt x="32" y="68"/>
                  </a:cubicBezTo>
                  <a:cubicBezTo>
                    <a:pt x="33" y="68"/>
                    <a:pt x="34" y="68"/>
                    <a:pt x="34" y="68"/>
                  </a:cubicBezTo>
                  <a:cubicBezTo>
                    <a:pt x="37" y="68"/>
                    <a:pt x="38" y="71"/>
                    <a:pt x="38" y="72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3"/>
                    <a:pt x="40" y="73"/>
                    <a:pt x="41" y="73"/>
                  </a:cubicBezTo>
                  <a:cubicBezTo>
                    <a:pt x="42" y="73"/>
                    <a:pt x="44" y="73"/>
                    <a:pt x="45" y="74"/>
                  </a:cubicBezTo>
                  <a:cubicBezTo>
                    <a:pt x="46" y="75"/>
                    <a:pt x="47" y="76"/>
                    <a:pt x="48" y="77"/>
                  </a:cubicBezTo>
                  <a:cubicBezTo>
                    <a:pt x="48" y="78"/>
                    <a:pt x="48" y="79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80"/>
                    <a:pt x="49" y="80"/>
                    <a:pt x="50" y="80"/>
                  </a:cubicBezTo>
                  <a:cubicBezTo>
                    <a:pt x="50" y="80"/>
                    <a:pt x="50" y="81"/>
                    <a:pt x="50" y="81"/>
                  </a:cubicBezTo>
                  <a:cubicBezTo>
                    <a:pt x="50" y="81"/>
                    <a:pt x="50" y="81"/>
                    <a:pt x="51" y="81"/>
                  </a:cubicBezTo>
                  <a:cubicBezTo>
                    <a:pt x="51" y="81"/>
                    <a:pt x="52" y="81"/>
                    <a:pt x="53" y="80"/>
                  </a:cubicBezTo>
                  <a:cubicBezTo>
                    <a:pt x="54" y="80"/>
                    <a:pt x="56" y="79"/>
                    <a:pt x="57" y="80"/>
                  </a:cubicBezTo>
                  <a:cubicBezTo>
                    <a:pt x="59" y="81"/>
                    <a:pt x="63" y="82"/>
                    <a:pt x="66" y="81"/>
                  </a:cubicBezTo>
                  <a:cubicBezTo>
                    <a:pt x="67" y="80"/>
                    <a:pt x="69" y="81"/>
                    <a:pt x="71" y="81"/>
                  </a:cubicBezTo>
                  <a:cubicBezTo>
                    <a:pt x="72" y="81"/>
                    <a:pt x="73" y="82"/>
                    <a:pt x="75" y="82"/>
                  </a:cubicBezTo>
                  <a:cubicBezTo>
                    <a:pt x="75" y="82"/>
                    <a:pt x="75" y="82"/>
                    <a:pt x="76" y="82"/>
                  </a:cubicBezTo>
                  <a:cubicBezTo>
                    <a:pt x="79" y="82"/>
                    <a:pt x="84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6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4"/>
                    <a:pt x="90" y="83"/>
                    <a:pt x="90" y="82"/>
                  </a:cubicBezTo>
                  <a:cubicBezTo>
                    <a:pt x="90" y="80"/>
                    <a:pt x="89" y="80"/>
                    <a:pt x="90" y="79"/>
                  </a:cubicBezTo>
                  <a:cubicBezTo>
                    <a:pt x="90" y="78"/>
                    <a:pt x="90" y="77"/>
                    <a:pt x="92" y="76"/>
                  </a:cubicBezTo>
                  <a:cubicBezTo>
                    <a:pt x="93" y="75"/>
                    <a:pt x="95" y="73"/>
                    <a:pt x="97" y="71"/>
                  </a:cubicBezTo>
                  <a:cubicBezTo>
                    <a:pt x="98" y="70"/>
                    <a:pt x="100" y="68"/>
                    <a:pt x="100" y="68"/>
                  </a:cubicBezTo>
                  <a:cubicBezTo>
                    <a:pt x="101" y="67"/>
                    <a:pt x="102" y="66"/>
                    <a:pt x="103" y="66"/>
                  </a:cubicBezTo>
                  <a:cubicBezTo>
                    <a:pt x="104" y="65"/>
                    <a:pt x="105" y="65"/>
                    <a:pt x="105" y="64"/>
                  </a:cubicBezTo>
                  <a:cubicBezTo>
                    <a:pt x="106" y="63"/>
                    <a:pt x="104" y="59"/>
                    <a:pt x="101" y="54"/>
                  </a:cubicBezTo>
                  <a:cubicBezTo>
                    <a:pt x="101" y="54"/>
                    <a:pt x="100" y="53"/>
                    <a:pt x="100" y="53"/>
                  </a:cubicBezTo>
                  <a:cubicBezTo>
                    <a:pt x="100" y="53"/>
                    <a:pt x="100" y="52"/>
                    <a:pt x="100" y="52"/>
                  </a:cubicBezTo>
                  <a:cubicBezTo>
                    <a:pt x="100" y="52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49"/>
                    <a:pt x="99" y="49"/>
                    <a:pt x="99" y="49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5"/>
                    <a:pt x="99" y="45"/>
                  </a:cubicBezTo>
                  <a:cubicBezTo>
                    <a:pt x="99" y="45"/>
                    <a:pt x="100" y="45"/>
                    <a:pt x="100" y="44"/>
                  </a:cubicBezTo>
                  <a:cubicBezTo>
                    <a:pt x="100" y="44"/>
                    <a:pt x="100" y="43"/>
                    <a:pt x="100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2"/>
                    <a:pt x="100" y="42"/>
                    <a:pt x="99" y="41"/>
                  </a:cubicBezTo>
                  <a:cubicBezTo>
                    <a:pt x="99" y="41"/>
                    <a:pt x="98" y="41"/>
                    <a:pt x="98" y="41"/>
                  </a:cubicBezTo>
                  <a:cubicBezTo>
                    <a:pt x="97" y="40"/>
                    <a:pt x="96" y="39"/>
                    <a:pt x="96" y="38"/>
                  </a:cubicBezTo>
                  <a:cubicBezTo>
                    <a:pt x="96" y="35"/>
                    <a:pt x="102" y="32"/>
                    <a:pt x="10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1" name="Freeform 275"/>
            <p:cNvSpPr>
              <a:spLocks/>
            </p:cNvSpPr>
            <p:nvPr/>
          </p:nvSpPr>
          <p:spPr bwMode="auto">
            <a:xfrm>
              <a:off x="13601700" y="6907213"/>
              <a:ext cx="238125" cy="255588"/>
            </a:xfrm>
            <a:custGeom>
              <a:avLst/>
              <a:gdLst>
                <a:gd name="T0" fmla="*/ 42 w 45"/>
                <a:gd name="T1" fmla="*/ 15 h 49"/>
                <a:gd name="T2" fmla="*/ 42 w 45"/>
                <a:gd name="T3" fmla="*/ 14 h 49"/>
                <a:gd name="T4" fmla="*/ 43 w 45"/>
                <a:gd name="T5" fmla="*/ 14 h 49"/>
                <a:gd name="T6" fmla="*/ 45 w 45"/>
                <a:gd name="T7" fmla="*/ 14 h 49"/>
                <a:gd name="T8" fmla="*/ 45 w 45"/>
                <a:gd name="T9" fmla="*/ 13 h 49"/>
                <a:gd name="T10" fmla="*/ 44 w 45"/>
                <a:gd name="T11" fmla="*/ 10 h 49"/>
                <a:gd name="T12" fmla="*/ 44 w 45"/>
                <a:gd name="T13" fmla="*/ 7 h 49"/>
                <a:gd name="T14" fmla="*/ 43 w 45"/>
                <a:gd name="T15" fmla="*/ 4 h 49"/>
                <a:gd name="T16" fmla="*/ 42 w 45"/>
                <a:gd name="T17" fmla="*/ 2 h 49"/>
                <a:gd name="T18" fmla="*/ 42 w 45"/>
                <a:gd name="T19" fmla="*/ 0 h 49"/>
                <a:gd name="T20" fmla="*/ 29 w 45"/>
                <a:gd name="T21" fmla="*/ 6 h 49"/>
                <a:gd name="T22" fmla="*/ 18 w 45"/>
                <a:gd name="T23" fmla="*/ 12 h 49"/>
                <a:gd name="T24" fmla="*/ 6 w 45"/>
                <a:gd name="T25" fmla="*/ 11 h 49"/>
                <a:gd name="T26" fmla="*/ 6 w 45"/>
                <a:gd name="T27" fmla="*/ 14 h 49"/>
                <a:gd name="T28" fmla="*/ 5 w 45"/>
                <a:gd name="T29" fmla="*/ 20 h 49"/>
                <a:gd name="T30" fmla="*/ 5 w 45"/>
                <a:gd name="T31" fmla="*/ 24 h 49"/>
                <a:gd name="T32" fmla="*/ 5 w 45"/>
                <a:gd name="T33" fmla="*/ 24 h 49"/>
                <a:gd name="T34" fmla="*/ 5 w 45"/>
                <a:gd name="T35" fmla="*/ 26 h 49"/>
                <a:gd name="T36" fmla="*/ 5 w 45"/>
                <a:gd name="T37" fmla="*/ 26 h 49"/>
                <a:gd name="T38" fmla="*/ 3 w 45"/>
                <a:gd name="T39" fmla="*/ 30 h 49"/>
                <a:gd name="T40" fmla="*/ 3 w 45"/>
                <a:gd name="T41" fmla="*/ 31 h 49"/>
                <a:gd name="T42" fmla="*/ 3 w 45"/>
                <a:gd name="T43" fmla="*/ 32 h 49"/>
                <a:gd name="T44" fmla="*/ 2 w 45"/>
                <a:gd name="T45" fmla="*/ 33 h 49"/>
                <a:gd name="T46" fmla="*/ 2 w 45"/>
                <a:gd name="T47" fmla="*/ 35 h 49"/>
                <a:gd name="T48" fmla="*/ 1 w 45"/>
                <a:gd name="T49" fmla="*/ 37 h 49"/>
                <a:gd name="T50" fmla="*/ 1 w 45"/>
                <a:gd name="T51" fmla="*/ 39 h 49"/>
                <a:gd name="T52" fmla="*/ 1 w 45"/>
                <a:gd name="T53" fmla="*/ 42 h 49"/>
                <a:gd name="T54" fmla="*/ 0 w 45"/>
                <a:gd name="T55" fmla="*/ 45 h 49"/>
                <a:gd name="T56" fmla="*/ 1 w 45"/>
                <a:gd name="T57" fmla="*/ 46 h 49"/>
                <a:gd name="T58" fmla="*/ 3 w 45"/>
                <a:gd name="T59" fmla="*/ 47 h 49"/>
                <a:gd name="T60" fmla="*/ 5 w 45"/>
                <a:gd name="T61" fmla="*/ 48 h 49"/>
                <a:gd name="T62" fmla="*/ 6 w 45"/>
                <a:gd name="T63" fmla="*/ 48 h 49"/>
                <a:gd name="T64" fmla="*/ 7 w 45"/>
                <a:gd name="T65" fmla="*/ 49 h 49"/>
                <a:gd name="T66" fmla="*/ 8 w 45"/>
                <a:gd name="T67" fmla="*/ 49 h 49"/>
                <a:gd name="T68" fmla="*/ 9 w 45"/>
                <a:gd name="T69" fmla="*/ 49 h 49"/>
                <a:gd name="T70" fmla="*/ 10 w 45"/>
                <a:gd name="T71" fmla="*/ 49 h 49"/>
                <a:gd name="T72" fmla="*/ 11 w 45"/>
                <a:gd name="T73" fmla="*/ 49 h 49"/>
                <a:gd name="T74" fmla="*/ 12 w 45"/>
                <a:gd name="T75" fmla="*/ 49 h 49"/>
                <a:gd name="T76" fmla="*/ 13 w 45"/>
                <a:gd name="T77" fmla="*/ 48 h 49"/>
                <a:gd name="T78" fmla="*/ 15 w 45"/>
                <a:gd name="T79" fmla="*/ 47 h 49"/>
                <a:gd name="T80" fmla="*/ 16 w 45"/>
                <a:gd name="T81" fmla="*/ 46 h 49"/>
                <a:gd name="T82" fmla="*/ 16 w 45"/>
                <a:gd name="T83" fmla="*/ 45 h 49"/>
                <a:gd name="T84" fmla="*/ 17 w 45"/>
                <a:gd name="T85" fmla="*/ 44 h 49"/>
                <a:gd name="T86" fmla="*/ 28 w 45"/>
                <a:gd name="T87" fmla="*/ 37 h 49"/>
                <a:gd name="T88" fmla="*/ 23 w 45"/>
                <a:gd name="T89" fmla="*/ 26 h 49"/>
                <a:gd name="T90" fmla="*/ 34 w 45"/>
                <a:gd name="T91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49">
                  <a:moveTo>
                    <a:pt x="34" y="17"/>
                  </a:moveTo>
                  <a:cubicBezTo>
                    <a:pt x="39" y="17"/>
                    <a:pt x="40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1"/>
                    <a:pt x="45" y="11"/>
                  </a:cubicBezTo>
                  <a:cubicBezTo>
                    <a:pt x="45" y="10"/>
                    <a:pt x="45" y="10"/>
                    <a:pt x="44" y="10"/>
                  </a:cubicBezTo>
                  <a:cubicBezTo>
                    <a:pt x="44" y="9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6"/>
                    <a:pt x="43" y="5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1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6" y="6"/>
                    <a:pt x="21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8"/>
                    <a:pt x="6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8"/>
                    <a:pt x="4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1"/>
                    <a:pt x="1" y="42"/>
                    <a:pt x="1" y="42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7" y="48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49"/>
                    <a:pt x="10" y="49"/>
                  </a:cubicBezTo>
                  <a:cubicBezTo>
                    <a:pt x="10" y="49"/>
                    <a:pt x="10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6"/>
                    <a:pt x="15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39"/>
                    <a:pt x="23" y="39"/>
                    <a:pt x="25" y="39"/>
                  </a:cubicBezTo>
                  <a:cubicBezTo>
                    <a:pt x="27" y="39"/>
                    <a:pt x="27" y="38"/>
                    <a:pt x="28" y="37"/>
                  </a:cubicBezTo>
                  <a:cubicBezTo>
                    <a:pt x="29" y="36"/>
                    <a:pt x="30" y="35"/>
                    <a:pt x="31" y="34"/>
                  </a:cubicBezTo>
                  <a:cubicBezTo>
                    <a:pt x="31" y="33"/>
                    <a:pt x="25" y="27"/>
                    <a:pt x="23" y="26"/>
                  </a:cubicBezTo>
                  <a:cubicBezTo>
                    <a:pt x="22" y="26"/>
                    <a:pt x="21" y="25"/>
                    <a:pt x="22" y="24"/>
                  </a:cubicBezTo>
                  <a:cubicBezTo>
                    <a:pt x="22" y="21"/>
                    <a:pt x="27" y="18"/>
                    <a:pt x="34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2" name="Freeform 276"/>
            <p:cNvSpPr>
              <a:spLocks/>
            </p:cNvSpPr>
            <p:nvPr/>
          </p:nvSpPr>
          <p:spPr bwMode="auto">
            <a:xfrm>
              <a:off x="13644563" y="6645275"/>
              <a:ext cx="392113" cy="307975"/>
            </a:xfrm>
            <a:custGeom>
              <a:avLst/>
              <a:gdLst>
                <a:gd name="T0" fmla="*/ 52 w 74"/>
                <a:gd name="T1" fmla="*/ 3 h 59"/>
                <a:gd name="T2" fmla="*/ 37 w 74"/>
                <a:gd name="T3" fmla="*/ 6 h 59"/>
                <a:gd name="T4" fmla="*/ 30 w 74"/>
                <a:gd name="T5" fmla="*/ 5 h 59"/>
                <a:gd name="T6" fmla="*/ 27 w 74"/>
                <a:gd name="T7" fmla="*/ 5 h 59"/>
                <a:gd name="T8" fmla="*/ 13 w 74"/>
                <a:gd name="T9" fmla="*/ 7 h 59"/>
                <a:gd name="T10" fmla="*/ 10 w 74"/>
                <a:gd name="T11" fmla="*/ 9 h 59"/>
                <a:gd name="T12" fmla="*/ 10 w 74"/>
                <a:gd name="T13" fmla="*/ 11 h 59"/>
                <a:gd name="T14" fmla="*/ 10 w 74"/>
                <a:gd name="T15" fmla="*/ 12 h 59"/>
                <a:gd name="T16" fmla="*/ 9 w 74"/>
                <a:gd name="T17" fmla="*/ 13 h 59"/>
                <a:gd name="T18" fmla="*/ 9 w 74"/>
                <a:gd name="T19" fmla="*/ 14 h 59"/>
                <a:gd name="T20" fmla="*/ 8 w 74"/>
                <a:gd name="T21" fmla="*/ 15 h 59"/>
                <a:gd name="T22" fmla="*/ 7 w 74"/>
                <a:gd name="T23" fmla="*/ 16 h 59"/>
                <a:gd name="T24" fmla="*/ 5 w 74"/>
                <a:gd name="T25" fmla="*/ 17 h 59"/>
                <a:gd name="T26" fmla="*/ 3 w 74"/>
                <a:gd name="T27" fmla="*/ 17 h 59"/>
                <a:gd name="T28" fmla="*/ 3 w 74"/>
                <a:gd name="T29" fmla="*/ 21 h 59"/>
                <a:gd name="T30" fmla="*/ 3 w 74"/>
                <a:gd name="T31" fmla="*/ 29 h 59"/>
                <a:gd name="T32" fmla="*/ 3 w 74"/>
                <a:gd name="T33" fmla="*/ 29 h 59"/>
                <a:gd name="T34" fmla="*/ 5 w 74"/>
                <a:gd name="T35" fmla="*/ 30 h 59"/>
                <a:gd name="T36" fmla="*/ 6 w 74"/>
                <a:gd name="T37" fmla="*/ 30 h 59"/>
                <a:gd name="T38" fmla="*/ 9 w 74"/>
                <a:gd name="T39" fmla="*/ 33 h 59"/>
                <a:gd name="T40" fmla="*/ 7 w 74"/>
                <a:gd name="T41" fmla="*/ 40 h 59"/>
                <a:gd name="T42" fmla="*/ 6 w 74"/>
                <a:gd name="T43" fmla="*/ 41 h 59"/>
                <a:gd name="T44" fmla="*/ 6 w 74"/>
                <a:gd name="T45" fmla="*/ 42 h 59"/>
                <a:gd name="T46" fmla="*/ 4 w 74"/>
                <a:gd name="T47" fmla="*/ 43 h 59"/>
                <a:gd name="T48" fmla="*/ 3 w 74"/>
                <a:gd name="T49" fmla="*/ 45 h 59"/>
                <a:gd name="T50" fmla="*/ 2 w 74"/>
                <a:gd name="T51" fmla="*/ 47 h 59"/>
                <a:gd name="T52" fmla="*/ 1 w 74"/>
                <a:gd name="T53" fmla="*/ 48 h 59"/>
                <a:gd name="T54" fmla="*/ 0 w 74"/>
                <a:gd name="T55" fmla="*/ 50 h 59"/>
                <a:gd name="T56" fmla="*/ 0 w 74"/>
                <a:gd name="T57" fmla="*/ 51 h 59"/>
                <a:gd name="T58" fmla="*/ 0 w 74"/>
                <a:gd name="T59" fmla="*/ 51 h 59"/>
                <a:gd name="T60" fmla="*/ 1 w 74"/>
                <a:gd name="T61" fmla="*/ 55 h 59"/>
                <a:gd name="T62" fmla="*/ 20 w 74"/>
                <a:gd name="T63" fmla="*/ 54 h 59"/>
                <a:gd name="T64" fmla="*/ 26 w 74"/>
                <a:gd name="T65" fmla="*/ 51 h 59"/>
                <a:gd name="T66" fmla="*/ 28 w 74"/>
                <a:gd name="T67" fmla="*/ 51 h 59"/>
                <a:gd name="T68" fmla="*/ 34 w 74"/>
                <a:gd name="T69" fmla="*/ 47 h 59"/>
                <a:gd name="T70" fmla="*/ 59 w 74"/>
                <a:gd name="T71" fmla="*/ 34 h 59"/>
                <a:gd name="T72" fmla="*/ 62 w 74"/>
                <a:gd name="T73" fmla="*/ 19 h 59"/>
                <a:gd name="T74" fmla="*/ 61 w 74"/>
                <a:gd name="T75" fmla="*/ 10 h 59"/>
                <a:gd name="T76" fmla="*/ 74 w 74"/>
                <a:gd name="T77" fmla="*/ 0 h 59"/>
                <a:gd name="T78" fmla="*/ 59 w 74"/>
                <a:gd name="T7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59">
                  <a:moveTo>
                    <a:pt x="59" y="2"/>
                  </a:moveTo>
                  <a:cubicBezTo>
                    <a:pt x="56" y="1"/>
                    <a:pt x="54" y="2"/>
                    <a:pt x="52" y="3"/>
                  </a:cubicBezTo>
                  <a:cubicBezTo>
                    <a:pt x="50" y="5"/>
                    <a:pt x="48" y="6"/>
                    <a:pt x="44" y="6"/>
                  </a:cubicBezTo>
                  <a:cubicBezTo>
                    <a:pt x="41" y="6"/>
                    <a:pt x="39" y="6"/>
                    <a:pt x="37" y="6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1" y="6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5"/>
                    <a:pt x="27" y="5"/>
                  </a:cubicBezTo>
                  <a:cubicBezTo>
                    <a:pt x="26" y="6"/>
                    <a:pt x="25" y="6"/>
                    <a:pt x="24" y="7"/>
                  </a:cubicBezTo>
                  <a:cubicBezTo>
                    <a:pt x="19" y="9"/>
                    <a:pt x="16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7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4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21"/>
                    <a:pt x="3" y="21"/>
                  </a:cubicBezTo>
                  <a:cubicBezTo>
                    <a:pt x="5" y="23"/>
                    <a:pt x="4" y="25"/>
                    <a:pt x="3" y="27"/>
                  </a:cubicBezTo>
                  <a:cubicBezTo>
                    <a:pt x="3" y="28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6"/>
                    <a:pt x="9" y="39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2"/>
                    <a:pt x="5" y="42"/>
                    <a:pt x="5" y="43"/>
                  </a:cubicBezTo>
                  <a:cubicBezTo>
                    <a:pt x="5" y="43"/>
                    <a:pt x="5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5"/>
                    <a:pt x="3" y="45"/>
                  </a:cubicBezTo>
                  <a:cubicBezTo>
                    <a:pt x="3" y="45"/>
                    <a:pt x="3" y="45"/>
                    <a:pt x="3" y="46"/>
                  </a:cubicBezTo>
                  <a:cubicBezTo>
                    <a:pt x="3" y="46"/>
                    <a:pt x="2" y="46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1" y="49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58"/>
                    <a:pt x="18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2" y="53"/>
                    <a:pt x="23" y="53"/>
                    <a:pt x="26" y="51"/>
                  </a:cubicBezTo>
                  <a:cubicBezTo>
                    <a:pt x="26" y="51"/>
                    <a:pt x="27" y="51"/>
                    <a:pt x="27" y="51"/>
                  </a:cubicBezTo>
                  <a:cubicBezTo>
                    <a:pt x="27" y="51"/>
                    <a:pt x="27" y="51"/>
                    <a:pt x="28" y="51"/>
                  </a:cubicBezTo>
                  <a:cubicBezTo>
                    <a:pt x="30" y="50"/>
                    <a:pt x="32" y="49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5" y="42"/>
                    <a:pt x="57" y="35"/>
                    <a:pt x="59" y="34"/>
                  </a:cubicBezTo>
                  <a:cubicBezTo>
                    <a:pt x="60" y="32"/>
                    <a:pt x="61" y="30"/>
                    <a:pt x="61" y="29"/>
                  </a:cubicBezTo>
                  <a:cubicBezTo>
                    <a:pt x="61" y="27"/>
                    <a:pt x="60" y="22"/>
                    <a:pt x="62" y="19"/>
                  </a:cubicBezTo>
                  <a:cubicBezTo>
                    <a:pt x="63" y="18"/>
                    <a:pt x="62" y="17"/>
                    <a:pt x="62" y="16"/>
                  </a:cubicBezTo>
                  <a:cubicBezTo>
                    <a:pt x="61" y="14"/>
                    <a:pt x="60" y="12"/>
                    <a:pt x="61" y="10"/>
                  </a:cubicBezTo>
                  <a:cubicBezTo>
                    <a:pt x="62" y="6"/>
                    <a:pt x="68" y="4"/>
                    <a:pt x="69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5" y="2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3" name="Freeform 277"/>
            <p:cNvSpPr>
              <a:spLocks/>
            </p:cNvSpPr>
            <p:nvPr/>
          </p:nvSpPr>
          <p:spPr bwMode="auto">
            <a:xfrm>
              <a:off x="13685838" y="7886700"/>
              <a:ext cx="382588" cy="323850"/>
            </a:xfrm>
            <a:custGeom>
              <a:avLst/>
              <a:gdLst>
                <a:gd name="T0" fmla="*/ 0 w 72"/>
                <a:gd name="T1" fmla="*/ 32 h 62"/>
                <a:gd name="T2" fmla="*/ 1 w 72"/>
                <a:gd name="T3" fmla="*/ 38 h 62"/>
                <a:gd name="T4" fmla="*/ 1 w 72"/>
                <a:gd name="T5" fmla="*/ 39 h 62"/>
                <a:gd name="T6" fmla="*/ 1 w 72"/>
                <a:gd name="T7" fmla="*/ 40 h 62"/>
                <a:gd name="T8" fmla="*/ 2 w 72"/>
                <a:gd name="T9" fmla="*/ 40 h 62"/>
                <a:gd name="T10" fmla="*/ 3 w 72"/>
                <a:gd name="T11" fmla="*/ 40 h 62"/>
                <a:gd name="T12" fmla="*/ 5 w 72"/>
                <a:gd name="T13" fmla="*/ 40 h 62"/>
                <a:gd name="T14" fmla="*/ 10 w 72"/>
                <a:gd name="T15" fmla="*/ 41 h 62"/>
                <a:gd name="T16" fmla="*/ 11 w 72"/>
                <a:gd name="T17" fmla="*/ 41 h 62"/>
                <a:gd name="T18" fmla="*/ 12 w 72"/>
                <a:gd name="T19" fmla="*/ 38 h 62"/>
                <a:gd name="T20" fmla="*/ 15 w 72"/>
                <a:gd name="T21" fmla="*/ 34 h 62"/>
                <a:gd name="T22" fmla="*/ 19 w 72"/>
                <a:gd name="T23" fmla="*/ 36 h 62"/>
                <a:gd name="T24" fmla="*/ 20 w 72"/>
                <a:gd name="T25" fmla="*/ 37 h 62"/>
                <a:gd name="T26" fmla="*/ 25 w 72"/>
                <a:gd name="T27" fmla="*/ 39 h 62"/>
                <a:gd name="T28" fmla="*/ 30 w 72"/>
                <a:gd name="T29" fmla="*/ 38 h 62"/>
                <a:gd name="T30" fmla="*/ 31 w 72"/>
                <a:gd name="T31" fmla="*/ 38 h 62"/>
                <a:gd name="T32" fmla="*/ 32 w 72"/>
                <a:gd name="T33" fmla="*/ 39 h 62"/>
                <a:gd name="T34" fmla="*/ 36 w 72"/>
                <a:gd name="T35" fmla="*/ 38 h 62"/>
                <a:gd name="T36" fmla="*/ 42 w 72"/>
                <a:gd name="T37" fmla="*/ 38 h 62"/>
                <a:gd name="T38" fmla="*/ 66 w 72"/>
                <a:gd name="T39" fmla="*/ 62 h 62"/>
                <a:gd name="T40" fmla="*/ 66 w 72"/>
                <a:gd name="T41" fmla="*/ 62 h 62"/>
                <a:gd name="T42" fmla="*/ 66 w 72"/>
                <a:gd name="T43" fmla="*/ 62 h 62"/>
                <a:gd name="T44" fmla="*/ 69 w 72"/>
                <a:gd name="T45" fmla="*/ 62 h 62"/>
                <a:gd name="T46" fmla="*/ 70 w 72"/>
                <a:gd name="T47" fmla="*/ 62 h 62"/>
                <a:gd name="T48" fmla="*/ 70 w 72"/>
                <a:gd name="T49" fmla="*/ 62 h 62"/>
                <a:gd name="T50" fmla="*/ 70 w 72"/>
                <a:gd name="T51" fmla="*/ 61 h 62"/>
                <a:gd name="T52" fmla="*/ 71 w 72"/>
                <a:gd name="T53" fmla="*/ 61 h 62"/>
                <a:gd name="T54" fmla="*/ 71 w 72"/>
                <a:gd name="T55" fmla="*/ 61 h 62"/>
                <a:gd name="T56" fmla="*/ 71 w 72"/>
                <a:gd name="T57" fmla="*/ 61 h 62"/>
                <a:gd name="T58" fmla="*/ 72 w 72"/>
                <a:gd name="T59" fmla="*/ 60 h 62"/>
                <a:gd name="T60" fmla="*/ 72 w 72"/>
                <a:gd name="T61" fmla="*/ 60 h 62"/>
                <a:gd name="T62" fmla="*/ 61 w 72"/>
                <a:gd name="T63" fmla="*/ 47 h 62"/>
                <a:gd name="T64" fmla="*/ 44 w 72"/>
                <a:gd name="T65" fmla="*/ 36 h 62"/>
                <a:gd name="T66" fmla="*/ 38 w 72"/>
                <a:gd name="T67" fmla="*/ 31 h 62"/>
                <a:gd name="T68" fmla="*/ 36 w 72"/>
                <a:gd name="T69" fmla="*/ 28 h 62"/>
                <a:gd name="T70" fmla="*/ 27 w 72"/>
                <a:gd name="T71" fmla="*/ 11 h 62"/>
                <a:gd name="T72" fmla="*/ 22 w 72"/>
                <a:gd name="T73" fmla="*/ 0 h 62"/>
                <a:gd name="T74" fmla="*/ 21 w 72"/>
                <a:gd name="T75" fmla="*/ 1 h 62"/>
                <a:gd name="T76" fmla="*/ 20 w 72"/>
                <a:gd name="T77" fmla="*/ 2 h 62"/>
                <a:gd name="T78" fmla="*/ 19 w 72"/>
                <a:gd name="T79" fmla="*/ 4 h 62"/>
                <a:gd name="T80" fmla="*/ 18 w 72"/>
                <a:gd name="T81" fmla="*/ 5 h 62"/>
                <a:gd name="T82" fmla="*/ 16 w 72"/>
                <a:gd name="T83" fmla="*/ 6 h 62"/>
                <a:gd name="T84" fmla="*/ 15 w 72"/>
                <a:gd name="T85" fmla="*/ 6 h 62"/>
                <a:gd name="T86" fmla="*/ 14 w 72"/>
                <a:gd name="T87" fmla="*/ 8 h 62"/>
                <a:gd name="T88" fmla="*/ 12 w 72"/>
                <a:gd name="T89" fmla="*/ 9 h 62"/>
                <a:gd name="T90" fmla="*/ 9 w 72"/>
                <a:gd name="T91" fmla="*/ 11 h 62"/>
                <a:gd name="T92" fmla="*/ 6 w 72"/>
                <a:gd name="T93" fmla="*/ 14 h 62"/>
                <a:gd name="T94" fmla="*/ 1 w 72"/>
                <a:gd name="T95" fmla="*/ 26 h 62"/>
                <a:gd name="T96" fmla="*/ 0 w 72"/>
                <a:gd name="T9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62">
                  <a:moveTo>
                    <a:pt x="0" y="32"/>
                  </a:moveTo>
                  <a:cubicBezTo>
                    <a:pt x="0" y="34"/>
                    <a:pt x="0" y="36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40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" y="40"/>
                    <a:pt x="3" y="40"/>
                    <a:pt x="3" y="40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9" y="40"/>
                    <a:pt x="10" y="40"/>
                    <a:pt x="10" y="41"/>
                  </a:cubicBezTo>
                  <a:cubicBezTo>
                    <a:pt x="10" y="41"/>
                    <a:pt x="11" y="41"/>
                    <a:pt x="11" y="41"/>
                  </a:cubicBezTo>
                  <a:cubicBezTo>
                    <a:pt x="11" y="41"/>
                    <a:pt x="12" y="39"/>
                    <a:pt x="12" y="38"/>
                  </a:cubicBezTo>
                  <a:cubicBezTo>
                    <a:pt x="13" y="35"/>
                    <a:pt x="14" y="34"/>
                    <a:pt x="15" y="34"/>
                  </a:cubicBezTo>
                  <a:cubicBezTo>
                    <a:pt x="16" y="34"/>
                    <a:pt x="18" y="35"/>
                    <a:pt x="19" y="36"/>
                  </a:cubicBezTo>
                  <a:cubicBezTo>
                    <a:pt x="19" y="36"/>
                    <a:pt x="20" y="37"/>
                    <a:pt x="20" y="37"/>
                  </a:cubicBezTo>
                  <a:cubicBezTo>
                    <a:pt x="22" y="39"/>
                    <a:pt x="23" y="40"/>
                    <a:pt x="25" y="39"/>
                  </a:cubicBezTo>
                  <a:cubicBezTo>
                    <a:pt x="28" y="37"/>
                    <a:pt x="29" y="37"/>
                    <a:pt x="30" y="38"/>
                  </a:cubicBezTo>
                  <a:cubicBezTo>
                    <a:pt x="30" y="38"/>
                    <a:pt x="30" y="38"/>
                    <a:pt x="31" y="38"/>
                  </a:cubicBezTo>
                  <a:cubicBezTo>
                    <a:pt x="31" y="39"/>
                    <a:pt x="31" y="39"/>
                    <a:pt x="32" y="39"/>
                  </a:cubicBezTo>
                  <a:cubicBezTo>
                    <a:pt x="34" y="39"/>
                    <a:pt x="35" y="39"/>
                    <a:pt x="36" y="38"/>
                  </a:cubicBezTo>
                  <a:cubicBezTo>
                    <a:pt x="38" y="38"/>
                    <a:pt x="40" y="38"/>
                    <a:pt x="42" y="38"/>
                  </a:cubicBezTo>
                  <a:cubicBezTo>
                    <a:pt x="44" y="39"/>
                    <a:pt x="60" y="55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2"/>
                    <a:pt x="68" y="62"/>
                    <a:pt x="69" y="62"/>
                  </a:cubicBezTo>
                  <a:cubicBezTo>
                    <a:pt x="69" y="62"/>
                    <a:pt x="70" y="62"/>
                    <a:pt x="7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0"/>
                    <a:pt x="72" y="60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69" y="57"/>
                    <a:pt x="65" y="53"/>
                    <a:pt x="61" y="47"/>
                  </a:cubicBezTo>
                  <a:cubicBezTo>
                    <a:pt x="55" y="40"/>
                    <a:pt x="47" y="36"/>
                    <a:pt x="44" y="36"/>
                  </a:cubicBezTo>
                  <a:cubicBezTo>
                    <a:pt x="41" y="36"/>
                    <a:pt x="39" y="33"/>
                    <a:pt x="38" y="31"/>
                  </a:cubicBezTo>
                  <a:cubicBezTo>
                    <a:pt x="38" y="30"/>
                    <a:pt x="37" y="28"/>
                    <a:pt x="36" y="28"/>
                  </a:cubicBezTo>
                  <a:cubicBezTo>
                    <a:pt x="33" y="28"/>
                    <a:pt x="27" y="17"/>
                    <a:pt x="27" y="11"/>
                  </a:cubicBezTo>
                  <a:cubicBezTo>
                    <a:pt x="27" y="8"/>
                    <a:pt x="25" y="4"/>
                    <a:pt x="22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3"/>
                    <a:pt x="19" y="3"/>
                    <a:pt x="19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7" y="5"/>
                    <a:pt x="17" y="6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8"/>
                    <a:pt x="12" y="9"/>
                    <a:pt x="12" y="9"/>
                  </a:cubicBezTo>
                  <a:cubicBezTo>
                    <a:pt x="11" y="10"/>
                    <a:pt x="10" y="10"/>
                    <a:pt x="9" y="11"/>
                  </a:cubicBezTo>
                  <a:cubicBezTo>
                    <a:pt x="7" y="12"/>
                    <a:pt x="6" y="13"/>
                    <a:pt x="6" y="14"/>
                  </a:cubicBezTo>
                  <a:cubicBezTo>
                    <a:pt x="7" y="18"/>
                    <a:pt x="5" y="22"/>
                    <a:pt x="1" y="26"/>
                  </a:cubicBezTo>
                  <a:cubicBezTo>
                    <a:pt x="0" y="28"/>
                    <a:pt x="0" y="3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4" name="Freeform 278"/>
            <p:cNvSpPr>
              <a:spLocks/>
            </p:cNvSpPr>
            <p:nvPr/>
          </p:nvSpPr>
          <p:spPr bwMode="auto">
            <a:xfrm>
              <a:off x="12773025" y="5187950"/>
              <a:ext cx="328613" cy="200025"/>
            </a:xfrm>
            <a:custGeom>
              <a:avLst/>
              <a:gdLst>
                <a:gd name="T0" fmla="*/ 0 w 62"/>
                <a:gd name="T1" fmla="*/ 16 h 38"/>
                <a:gd name="T2" fmla="*/ 1 w 62"/>
                <a:gd name="T3" fmla="*/ 16 h 38"/>
                <a:gd name="T4" fmla="*/ 1 w 62"/>
                <a:gd name="T5" fmla="*/ 16 h 38"/>
                <a:gd name="T6" fmla="*/ 1 w 62"/>
                <a:gd name="T7" fmla="*/ 16 h 38"/>
                <a:gd name="T8" fmla="*/ 2 w 62"/>
                <a:gd name="T9" fmla="*/ 16 h 38"/>
                <a:gd name="T10" fmla="*/ 5 w 62"/>
                <a:gd name="T11" fmla="*/ 16 h 38"/>
                <a:gd name="T12" fmla="*/ 8 w 62"/>
                <a:gd name="T13" fmla="*/ 18 h 38"/>
                <a:gd name="T14" fmla="*/ 13 w 62"/>
                <a:gd name="T15" fmla="*/ 20 h 38"/>
                <a:gd name="T16" fmla="*/ 14 w 62"/>
                <a:gd name="T17" fmla="*/ 20 h 38"/>
                <a:gd name="T18" fmla="*/ 15 w 62"/>
                <a:gd name="T19" fmla="*/ 19 h 38"/>
                <a:gd name="T20" fmla="*/ 22 w 62"/>
                <a:gd name="T21" fmla="*/ 24 h 38"/>
                <a:gd name="T22" fmla="*/ 21 w 62"/>
                <a:gd name="T23" fmla="*/ 27 h 38"/>
                <a:gd name="T24" fmla="*/ 21 w 62"/>
                <a:gd name="T25" fmla="*/ 31 h 38"/>
                <a:gd name="T26" fmla="*/ 30 w 62"/>
                <a:gd name="T27" fmla="*/ 36 h 38"/>
                <a:gd name="T28" fmla="*/ 30 w 62"/>
                <a:gd name="T29" fmla="*/ 37 h 38"/>
                <a:gd name="T30" fmla="*/ 31 w 62"/>
                <a:gd name="T31" fmla="*/ 37 h 38"/>
                <a:gd name="T32" fmla="*/ 33 w 62"/>
                <a:gd name="T33" fmla="*/ 37 h 38"/>
                <a:gd name="T34" fmla="*/ 34 w 62"/>
                <a:gd name="T35" fmla="*/ 37 h 38"/>
                <a:gd name="T36" fmla="*/ 35 w 62"/>
                <a:gd name="T37" fmla="*/ 37 h 38"/>
                <a:gd name="T38" fmla="*/ 36 w 62"/>
                <a:gd name="T39" fmla="*/ 37 h 38"/>
                <a:gd name="T40" fmla="*/ 37 w 62"/>
                <a:gd name="T41" fmla="*/ 37 h 38"/>
                <a:gd name="T42" fmla="*/ 38 w 62"/>
                <a:gd name="T43" fmla="*/ 37 h 38"/>
                <a:gd name="T44" fmla="*/ 42 w 62"/>
                <a:gd name="T45" fmla="*/ 35 h 38"/>
                <a:gd name="T46" fmla="*/ 51 w 62"/>
                <a:gd name="T47" fmla="*/ 32 h 38"/>
                <a:gd name="T48" fmla="*/ 51 w 62"/>
                <a:gd name="T49" fmla="*/ 29 h 38"/>
                <a:gd name="T50" fmla="*/ 51 w 62"/>
                <a:gd name="T51" fmla="*/ 28 h 38"/>
                <a:gd name="T52" fmla="*/ 58 w 62"/>
                <a:gd name="T53" fmla="*/ 22 h 38"/>
                <a:gd name="T54" fmla="*/ 59 w 62"/>
                <a:gd name="T55" fmla="*/ 20 h 38"/>
                <a:gd name="T56" fmla="*/ 62 w 62"/>
                <a:gd name="T57" fmla="*/ 19 h 38"/>
                <a:gd name="T58" fmla="*/ 62 w 62"/>
                <a:gd name="T59" fmla="*/ 18 h 38"/>
                <a:gd name="T60" fmla="*/ 62 w 62"/>
                <a:gd name="T61" fmla="*/ 15 h 38"/>
                <a:gd name="T62" fmla="*/ 62 w 62"/>
                <a:gd name="T63" fmla="*/ 12 h 38"/>
                <a:gd name="T64" fmla="*/ 61 w 62"/>
                <a:gd name="T65" fmla="*/ 11 h 38"/>
                <a:gd name="T66" fmla="*/ 60 w 62"/>
                <a:gd name="T67" fmla="*/ 10 h 38"/>
                <a:gd name="T68" fmla="*/ 57 w 62"/>
                <a:gd name="T69" fmla="*/ 9 h 38"/>
                <a:gd name="T70" fmla="*/ 48 w 62"/>
                <a:gd name="T71" fmla="*/ 3 h 38"/>
                <a:gd name="T72" fmla="*/ 44 w 62"/>
                <a:gd name="T73" fmla="*/ 2 h 38"/>
                <a:gd name="T74" fmla="*/ 41 w 62"/>
                <a:gd name="T75" fmla="*/ 1 h 38"/>
                <a:gd name="T76" fmla="*/ 36 w 62"/>
                <a:gd name="T77" fmla="*/ 1 h 38"/>
                <a:gd name="T78" fmla="*/ 30 w 62"/>
                <a:gd name="T79" fmla="*/ 1 h 38"/>
                <a:gd name="T80" fmla="*/ 26 w 62"/>
                <a:gd name="T81" fmla="*/ 1 h 38"/>
                <a:gd name="T82" fmla="*/ 23 w 62"/>
                <a:gd name="T83" fmla="*/ 0 h 38"/>
                <a:gd name="T84" fmla="*/ 15 w 62"/>
                <a:gd name="T85" fmla="*/ 0 h 38"/>
                <a:gd name="T86" fmla="*/ 11 w 62"/>
                <a:gd name="T87" fmla="*/ 1 h 38"/>
                <a:gd name="T88" fmla="*/ 9 w 62"/>
                <a:gd name="T89" fmla="*/ 1 h 38"/>
                <a:gd name="T90" fmla="*/ 9 w 62"/>
                <a:gd name="T91" fmla="*/ 2 h 38"/>
                <a:gd name="T92" fmla="*/ 7 w 62"/>
                <a:gd name="T93" fmla="*/ 2 h 38"/>
                <a:gd name="T94" fmla="*/ 6 w 62"/>
                <a:gd name="T95" fmla="*/ 2 h 38"/>
                <a:gd name="T96" fmla="*/ 5 w 62"/>
                <a:gd name="T97" fmla="*/ 3 h 38"/>
                <a:gd name="T98" fmla="*/ 4 w 62"/>
                <a:gd name="T99" fmla="*/ 3 h 38"/>
                <a:gd name="T100" fmla="*/ 3 w 62"/>
                <a:gd name="T101" fmla="*/ 3 h 38"/>
                <a:gd name="T102" fmla="*/ 1 w 62"/>
                <a:gd name="T103" fmla="*/ 15 h 38"/>
                <a:gd name="T104" fmla="*/ 0 w 62"/>
                <a:gd name="T10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38">
                  <a:moveTo>
                    <a:pt x="0" y="16"/>
                  </a:move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6" y="16"/>
                    <a:pt x="7" y="16"/>
                    <a:pt x="8" y="18"/>
                  </a:cubicBezTo>
                  <a:cubicBezTo>
                    <a:pt x="9" y="19"/>
                    <a:pt x="12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5" y="19"/>
                    <a:pt x="15" y="19"/>
                  </a:cubicBezTo>
                  <a:cubicBezTo>
                    <a:pt x="17" y="19"/>
                    <a:pt x="22" y="22"/>
                    <a:pt x="22" y="24"/>
                  </a:cubicBezTo>
                  <a:cubicBezTo>
                    <a:pt x="22" y="25"/>
                    <a:pt x="21" y="26"/>
                    <a:pt x="21" y="27"/>
                  </a:cubicBezTo>
                  <a:cubicBezTo>
                    <a:pt x="21" y="29"/>
                    <a:pt x="21" y="31"/>
                    <a:pt x="21" y="31"/>
                  </a:cubicBezTo>
                  <a:cubicBezTo>
                    <a:pt x="23" y="32"/>
                    <a:pt x="28" y="33"/>
                    <a:pt x="30" y="36"/>
                  </a:cubicBezTo>
                  <a:cubicBezTo>
                    <a:pt x="30" y="36"/>
                    <a:pt x="30" y="36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2" y="37"/>
                    <a:pt x="32" y="37"/>
                    <a:pt x="33" y="37"/>
                  </a:cubicBezTo>
                  <a:cubicBezTo>
                    <a:pt x="33" y="37"/>
                    <a:pt x="33" y="37"/>
                    <a:pt x="34" y="37"/>
                  </a:cubicBezTo>
                  <a:cubicBezTo>
                    <a:pt x="34" y="37"/>
                    <a:pt x="35" y="37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6" y="37"/>
                    <a:pt x="36" y="37"/>
                    <a:pt x="37" y="37"/>
                  </a:cubicBezTo>
                  <a:cubicBezTo>
                    <a:pt x="37" y="37"/>
                    <a:pt x="38" y="37"/>
                    <a:pt x="38" y="37"/>
                  </a:cubicBezTo>
                  <a:cubicBezTo>
                    <a:pt x="40" y="38"/>
                    <a:pt x="41" y="37"/>
                    <a:pt x="42" y="35"/>
                  </a:cubicBezTo>
                  <a:cubicBezTo>
                    <a:pt x="44" y="33"/>
                    <a:pt x="50" y="32"/>
                    <a:pt x="51" y="32"/>
                  </a:cubicBezTo>
                  <a:cubicBezTo>
                    <a:pt x="51" y="32"/>
                    <a:pt x="51" y="30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2" y="26"/>
                    <a:pt x="55" y="22"/>
                    <a:pt x="58" y="22"/>
                  </a:cubicBezTo>
                  <a:cubicBezTo>
                    <a:pt x="58" y="21"/>
                    <a:pt x="58" y="21"/>
                    <a:pt x="59" y="20"/>
                  </a:cubicBezTo>
                  <a:cubicBezTo>
                    <a:pt x="59" y="20"/>
                    <a:pt x="60" y="19"/>
                    <a:pt x="62" y="19"/>
                  </a:cubicBezTo>
                  <a:cubicBezTo>
                    <a:pt x="62" y="19"/>
                    <a:pt x="62" y="18"/>
                    <a:pt x="62" y="18"/>
                  </a:cubicBezTo>
                  <a:cubicBezTo>
                    <a:pt x="62" y="18"/>
                    <a:pt x="62" y="18"/>
                    <a:pt x="62" y="15"/>
                  </a:cubicBezTo>
                  <a:cubicBezTo>
                    <a:pt x="62" y="14"/>
                    <a:pt x="62" y="13"/>
                    <a:pt x="62" y="12"/>
                  </a:cubicBezTo>
                  <a:cubicBezTo>
                    <a:pt x="62" y="12"/>
                    <a:pt x="62" y="11"/>
                    <a:pt x="61" y="11"/>
                  </a:cubicBezTo>
                  <a:cubicBezTo>
                    <a:pt x="61" y="11"/>
                    <a:pt x="60" y="11"/>
                    <a:pt x="60" y="10"/>
                  </a:cubicBezTo>
                  <a:cubicBezTo>
                    <a:pt x="59" y="10"/>
                    <a:pt x="58" y="9"/>
                    <a:pt x="57" y="9"/>
                  </a:cubicBezTo>
                  <a:cubicBezTo>
                    <a:pt x="54" y="6"/>
                    <a:pt x="49" y="3"/>
                    <a:pt x="48" y="3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3" y="1"/>
                    <a:pt x="43" y="0"/>
                    <a:pt x="41" y="1"/>
                  </a:cubicBezTo>
                  <a:cubicBezTo>
                    <a:pt x="40" y="1"/>
                    <a:pt x="38" y="1"/>
                    <a:pt x="36" y="1"/>
                  </a:cubicBezTo>
                  <a:cubicBezTo>
                    <a:pt x="34" y="1"/>
                    <a:pt x="32" y="1"/>
                    <a:pt x="30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4" y="1"/>
                    <a:pt x="23" y="0"/>
                  </a:cubicBezTo>
                  <a:cubicBezTo>
                    <a:pt x="20" y="0"/>
                    <a:pt x="18" y="0"/>
                    <a:pt x="15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7"/>
                    <a:pt x="4" y="12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5" name="Freeform 279"/>
            <p:cNvSpPr>
              <a:spLocks/>
            </p:cNvSpPr>
            <p:nvPr/>
          </p:nvSpPr>
          <p:spPr bwMode="auto">
            <a:xfrm>
              <a:off x="13128625" y="5827713"/>
              <a:ext cx="169863" cy="209550"/>
            </a:xfrm>
            <a:custGeom>
              <a:avLst/>
              <a:gdLst>
                <a:gd name="T0" fmla="*/ 2 w 32"/>
                <a:gd name="T1" fmla="*/ 1 h 40"/>
                <a:gd name="T2" fmla="*/ 0 w 32"/>
                <a:gd name="T3" fmla="*/ 1 h 40"/>
                <a:gd name="T4" fmla="*/ 0 w 32"/>
                <a:gd name="T5" fmla="*/ 1 h 40"/>
                <a:gd name="T6" fmla="*/ 0 w 32"/>
                <a:gd name="T7" fmla="*/ 2 h 40"/>
                <a:gd name="T8" fmla="*/ 1 w 32"/>
                <a:gd name="T9" fmla="*/ 4 h 40"/>
                <a:gd name="T10" fmla="*/ 2 w 32"/>
                <a:gd name="T11" fmla="*/ 5 h 40"/>
                <a:gd name="T12" fmla="*/ 2 w 32"/>
                <a:gd name="T13" fmla="*/ 6 h 40"/>
                <a:gd name="T14" fmla="*/ 3 w 32"/>
                <a:gd name="T15" fmla="*/ 7 h 40"/>
                <a:gd name="T16" fmla="*/ 3 w 32"/>
                <a:gd name="T17" fmla="*/ 8 h 40"/>
                <a:gd name="T18" fmla="*/ 4 w 32"/>
                <a:gd name="T19" fmla="*/ 9 h 40"/>
                <a:gd name="T20" fmla="*/ 4 w 32"/>
                <a:gd name="T21" fmla="*/ 9 h 40"/>
                <a:gd name="T22" fmla="*/ 5 w 32"/>
                <a:gd name="T23" fmla="*/ 10 h 40"/>
                <a:gd name="T24" fmla="*/ 5 w 32"/>
                <a:gd name="T25" fmla="*/ 11 h 40"/>
                <a:gd name="T26" fmla="*/ 5 w 32"/>
                <a:gd name="T27" fmla="*/ 11 h 40"/>
                <a:gd name="T28" fmla="*/ 6 w 32"/>
                <a:gd name="T29" fmla="*/ 12 h 40"/>
                <a:gd name="T30" fmla="*/ 6 w 32"/>
                <a:gd name="T31" fmla="*/ 12 h 40"/>
                <a:gd name="T32" fmla="*/ 6 w 32"/>
                <a:gd name="T33" fmla="*/ 12 h 40"/>
                <a:gd name="T34" fmla="*/ 7 w 32"/>
                <a:gd name="T35" fmla="*/ 13 h 40"/>
                <a:gd name="T36" fmla="*/ 14 w 32"/>
                <a:gd name="T37" fmla="*/ 30 h 40"/>
                <a:gd name="T38" fmla="*/ 13 w 32"/>
                <a:gd name="T39" fmla="*/ 34 h 40"/>
                <a:gd name="T40" fmla="*/ 13 w 32"/>
                <a:gd name="T41" fmla="*/ 36 h 40"/>
                <a:gd name="T42" fmla="*/ 13 w 32"/>
                <a:gd name="T43" fmla="*/ 37 h 40"/>
                <a:gd name="T44" fmla="*/ 14 w 32"/>
                <a:gd name="T45" fmla="*/ 38 h 40"/>
                <a:gd name="T46" fmla="*/ 14 w 32"/>
                <a:gd name="T47" fmla="*/ 39 h 40"/>
                <a:gd name="T48" fmla="*/ 14 w 32"/>
                <a:gd name="T49" fmla="*/ 40 h 40"/>
                <a:gd name="T50" fmla="*/ 15 w 32"/>
                <a:gd name="T51" fmla="*/ 40 h 40"/>
                <a:gd name="T52" fmla="*/ 15 w 32"/>
                <a:gd name="T53" fmla="*/ 40 h 40"/>
                <a:gd name="T54" fmla="*/ 16 w 32"/>
                <a:gd name="T55" fmla="*/ 38 h 40"/>
                <a:gd name="T56" fmla="*/ 17 w 32"/>
                <a:gd name="T57" fmla="*/ 37 h 40"/>
                <a:gd name="T58" fmla="*/ 17 w 32"/>
                <a:gd name="T59" fmla="*/ 37 h 40"/>
                <a:gd name="T60" fmla="*/ 18 w 32"/>
                <a:gd name="T61" fmla="*/ 35 h 40"/>
                <a:gd name="T62" fmla="*/ 18 w 32"/>
                <a:gd name="T63" fmla="*/ 35 h 40"/>
                <a:gd name="T64" fmla="*/ 20 w 32"/>
                <a:gd name="T65" fmla="*/ 32 h 40"/>
                <a:gd name="T66" fmla="*/ 24 w 32"/>
                <a:gd name="T67" fmla="*/ 26 h 40"/>
                <a:gd name="T68" fmla="*/ 26 w 32"/>
                <a:gd name="T69" fmla="*/ 26 h 40"/>
                <a:gd name="T70" fmla="*/ 29 w 32"/>
                <a:gd name="T71" fmla="*/ 27 h 40"/>
                <a:gd name="T72" fmla="*/ 32 w 32"/>
                <a:gd name="T73" fmla="*/ 28 h 40"/>
                <a:gd name="T74" fmla="*/ 31 w 32"/>
                <a:gd name="T75" fmla="*/ 23 h 40"/>
                <a:gd name="T76" fmla="*/ 30 w 32"/>
                <a:gd name="T77" fmla="*/ 22 h 40"/>
                <a:gd name="T78" fmla="*/ 23 w 32"/>
                <a:gd name="T79" fmla="*/ 10 h 40"/>
                <a:gd name="T80" fmla="*/ 16 w 32"/>
                <a:gd name="T81" fmla="*/ 5 h 40"/>
                <a:gd name="T82" fmla="*/ 14 w 32"/>
                <a:gd name="T83" fmla="*/ 4 h 40"/>
                <a:gd name="T84" fmla="*/ 11 w 32"/>
                <a:gd name="T85" fmla="*/ 2 h 40"/>
                <a:gd name="T86" fmla="*/ 8 w 32"/>
                <a:gd name="T87" fmla="*/ 0 h 40"/>
                <a:gd name="T88" fmla="*/ 7 w 32"/>
                <a:gd name="T89" fmla="*/ 0 h 40"/>
                <a:gd name="T90" fmla="*/ 6 w 32"/>
                <a:gd name="T91" fmla="*/ 0 h 40"/>
                <a:gd name="T92" fmla="*/ 2 w 32"/>
                <a:gd name="T93" fmla="*/ 1 h 40"/>
                <a:gd name="T94" fmla="*/ 2 w 32"/>
                <a:gd name="T9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" h="40">
                  <a:moveTo>
                    <a:pt x="2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7" y="13"/>
                  </a:cubicBezTo>
                  <a:cubicBezTo>
                    <a:pt x="7" y="13"/>
                    <a:pt x="18" y="26"/>
                    <a:pt x="14" y="30"/>
                  </a:cubicBezTo>
                  <a:cubicBezTo>
                    <a:pt x="13" y="30"/>
                    <a:pt x="13" y="32"/>
                    <a:pt x="13" y="34"/>
                  </a:cubicBezTo>
                  <a:cubicBezTo>
                    <a:pt x="13" y="35"/>
                    <a:pt x="13" y="35"/>
                    <a:pt x="13" y="36"/>
                  </a:cubicBezTo>
                  <a:cubicBezTo>
                    <a:pt x="13" y="36"/>
                    <a:pt x="13" y="36"/>
                    <a:pt x="13" y="37"/>
                  </a:cubicBezTo>
                  <a:cubicBezTo>
                    <a:pt x="13" y="37"/>
                    <a:pt x="13" y="37"/>
                    <a:pt x="14" y="38"/>
                  </a:cubicBezTo>
                  <a:cubicBezTo>
                    <a:pt x="14" y="38"/>
                    <a:pt x="14" y="38"/>
                    <a:pt x="14" y="39"/>
                  </a:cubicBezTo>
                  <a:cubicBezTo>
                    <a:pt x="14" y="39"/>
                    <a:pt x="14" y="39"/>
                    <a:pt x="14" y="40"/>
                  </a:cubicBezTo>
                  <a:cubicBezTo>
                    <a:pt x="14" y="40"/>
                    <a:pt x="15" y="40"/>
                    <a:pt x="15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0"/>
                    <a:pt x="16" y="39"/>
                    <a:pt x="16" y="38"/>
                  </a:cubicBezTo>
                  <a:cubicBezTo>
                    <a:pt x="16" y="38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26"/>
                    <a:pt x="23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8" y="27"/>
                    <a:pt x="29" y="27"/>
                  </a:cubicBezTo>
                  <a:cubicBezTo>
                    <a:pt x="30" y="27"/>
                    <a:pt x="32" y="28"/>
                    <a:pt x="32" y="28"/>
                  </a:cubicBezTo>
                  <a:cubicBezTo>
                    <a:pt x="32" y="26"/>
                    <a:pt x="32" y="24"/>
                    <a:pt x="31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8" y="20"/>
                    <a:pt x="24" y="14"/>
                    <a:pt x="23" y="10"/>
                  </a:cubicBezTo>
                  <a:cubicBezTo>
                    <a:pt x="21" y="6"/>
                    <a:pt x="17" y="5"/>
                    <a:pt x="16" y="5"/>
                  </a:cubicBezTo>
                  <a:cubicBezTo>
                    <a:pt x="15" y="5"/>
                    <a:pt x="15" y="4"/>
                    <a:pt x="14" y="4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6" name="Freeform 280"/>
            <p:cNvSpPr>
              <a:spLocks/>
            </p:cNvSpPr>
            <p:nvPr/>
          </p:nvSpPr>
          <p:spPr bwMode="auto">
            <a:xfrm>
              <a:off x="10518775" y="7278688"/>
              <a:ext cx="488950" cy="392113"/>
            </a:xfrm>
            <a:custGeom>
              <a:avLst/>
              <a:gdLst>
                <a:gd name="T0" fmla="*/ 82 w 92"/>
                <a:gd name="T1" fmla="*/ 19 h 75"/>
                <a:gd name="T2" fmla="*/ 92 w 92"/>
                <a:gd name="T3" fmla="*/ 19 h 75"/>
                <a:gd name="T4" fmla="*/ 92 w 92"/>
                <a:gd name="T5" fmla="*/ 18 h 75"/>
                <a:gd name="T6" fmla="*/ 92 w 92"/>
                <a:gd name="T7" fmla="*/ 18 h 75"/>
                <a:gd name="T8" fmla="*/ 92 w 92"/>
                <a:gd name="T9" fmla="*/ 17 h 75"/>
                <a:gd name="T10" fmla="*/ 92 w 92"/>
                <a:gd name="T11" fmla="*/ 17 h 75"/>
                <a:gd name="T12" fmla="*/ 92 w 92"/>
                <a:gd name="T13" fmla="*/ 16 h 75"/>
                <a:gd name="T14" fmla="*/ 92 w 92"/>
                <a:gd name="T15" fmla="*/ 15 h 75"/>
                <a:gd name="T16" fmla="*/ 92 w 92"/>
                <a:gd name="T17" fmla="*/ 14 h 75"/>
                <a:gd name="T18" fmla="*/ 92 w 92"/>
                <a:gd name="T19" fmla="*/ 13 h 75"/>
                <a:gd name="T20" fmla="*/ 92 w 92"/>
                <a:gd name="T21" fmla="*/ 12 h 75"/>
                <a:gd name="T22" fmla="*/ 92 w 92"/>
                <a:gd name="T23" fmla="*/ 11 h 75"/>
                <a:gd name="T24" fmla="*/ 92 w 92"/>
                <a:gd name="T25" fmla="*/ 9 h 75"/>
                <a:gd name="T26" fmla="*/ 92 w 92"/>
                <a:gd name="T27" fmla="*/ 8 h 75"/>
                <a:gd name="T28" fmla="*/ 92 w 92"/>
                <a:gd name="T29" fmla="*/ 7 h 75"/>
                <a:gd name="T30" fmla="*/ 92 w 92"/>
                <a:gd name="T31" fmla="*/ 5 h 75"/>
                <a:gd name="T32" fmla="*/ 92 w 92"/>
                <a:gd name="T33" fmla="*/ 4 h 75"/>
                <a:gd name="T34" fmla="*/ 92 w 92"/>
                <a:gd name="T35" fmla="*/ 4 h 75"/>
                <a:gd name="T36" fmla="*/ 92 w 92"/>
                <a:gd name="T37" fmla="*/ 4 h 75"/>
                <a:gd name="T38" fmla="*/ 91 w 92"/>
                <a:gd name="T39" fmla="*/ 2 h 75"/>
                <a:gd name="T40" fmla="*/ 85 w 92"/>
                <a:gd name="T41" fmla="*/ 0 h 75"/>
                <a:gd name="T42" fmla="*/ 43 w 92"/>
                <a:gd name="T43" fmla="*/ 0 h 75"/>
                <a:gd name="T44" fmla="*/ 38 w 92"/>
                <a:gd name="T45" fmla="*/ 10 h 75"/>
                <a:gd name="T46" fmla="*/ 31 w 92"/>
                <a:gd name="T47" fmla="*/ 18 h 75"/>
                <a:gd name="T48" fmla="*/ 23 w 92"/>
                <a:gd name="T49" fmla="*/ 30 h 75"/>
                <a:gd name="T50" fmla="*/ 14 w 92"/>
                <a:gd name="T51" fmla="*/ 47 h 75"/>
                <a:gd name="T52" fmla="*/ 3 w 92"/>
                <a:gd name="T53" fmla="*/ 66 h 75"/>
                <a:gd name="T54" fmla="*/ 0 w 92"/>
                <a:gd name="T55" fmla="*/ 75 h 75"/>
                <a:gd name="T56" fmla="*/ 42 w 92"/>
                <a:gd name="T57" fmla="*/ 75 h 75"/>
                <a:gd name="T58" fmla="*/ 42 w 92"/>
                <a:gd name="T59" fmla="*/ 58 h 75"/>
                <a:gd name="T60" fmla="*/ 48 w 92"/>
                <a:gd name="T61" fmla="*/ 53 h 75"/>
                <a:gd name="T62" fmla="*/ 54 w 92"/>
                <a:gd name="T63" fmla="*/ 50 h 75"/>
                <a:gd name="T64" fmla="*/ 54 w 92"/>
                <a:gd name="T65" fmla="*/ 19 h 75"/>
                <a:gd name="T66" fmla="*/ 55 w 92"/>
                <a:gd name="T67" fmla="*/ 19 h 75"/>
                <a:gd name="T68" fmla="*/ 82 w 92"/>
                <a:gd name="T69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75">
                  <a:moveTo>
                    <a:pt x="82" y="19"/>
                  </a:moveTo>
                  <a:cubicBezTo>
                    <a:pt x="89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8"/>
                    <a:pt x="92" y="17"/>
                    <a:pt x="92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4"/>
                    <a:pt x="92" y="14"/>
                  </a:cubicBezTo>
                  <a:cubicBezTo>
                    <a:pt x="92" y="14"/>
                    <a:pt x="92" y="13"/>
                    <a:pt x="92" y="13"/>
                  </a:cubicBezTo>
                  <a:cubicBezTo>
                    <a:pt x="92" y="13"/>
                    <a:pt x="92" y="12"/>
                    <a:pt x="92" y="12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0"/>
                    <a:pt x="92" y="10"/>
                    <a:pt x="92" y="9"/>
                  </a:cubicBezTo>
                  <a:cubicBezTo>
                    <a:pt x="92" y="9"/>
                    <a:pt x="92" y="8"/>
                    <a:pt x="92" y="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5"/>
                    <a:pt x="92" y="5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1" y="3"/>
                    <a:pt x="91" y="3"/>
                    <a:pt x="91" y="2"/>
                  </a:cubicBezTo>
                  <a:cubicBezTo>
                    <a:pt x="91" y="1"/>
                    <a:pt x="91" y="0"/>
                    <a:pt x="8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3"/>
                    <a:pt x="39" y="7"/>
                    <a:pt x="38" y="10"/>
                  </a:cubicBezTo>
                  <a:cubicBezTo>
                    <a:pt x="37" y="12"/>
                    <a:pt x="34" y="15"/>
                    <a:pt x="31" y="18"/>
                  </a:cubicBezTo>
                  <a:cubicBezTo>
                    <a:pt x="27" y="22"/>
                    <a:pt x="23" y="26"/>
                    <a:pt x="23" y="30"/>
                  </a:cubicBezTo>
                  <a:cubicBezTo>
                    <a:pt x="22" y="35"/>
                    <a:pt x="19" y="40"/>
                    <a:pt x="14" y="47"/>
                  </a:cubicBezTo>
                  <a:cubicBezTo>
                    <a:pt x="10" y="52"/>
                    <a:pt x="6" y="59"/>
                    <a:pt x="3" y="66"/>
                  </a:cubicBezTo>
                  <a:cubicBezTo>
                    <a:pt x="1" y="69"/>
                    <a:pt x="0" y="72"/>
                    <a:pt x="0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4" y="55"/>
                    <a:pt x="48" y="53"/>
                  </a:cubicBezTo>
                  <a:cubicBezTo>
                    <a:pt x="50" y="52"/>
                    <a:pt x="53" y="51"/>
                    <a:pt x="54" y="5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71" y="19"/>
                    <a:pt x="82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" name="Freeform 281"/>
            <p:cNvSpPr>
              <a:spLocks/>
            </p:cNvSpPr>
            <p:nvPr/>
          </p:nvSpPr>
          <p:spPr bwMode="auto">
            <a:xfrm>
              <a:off x="11012488" y="6650038"/>
              <a:ext cx="1238250" cy="1168400"/>
            </a:xfrm>
            <a:custGeom>
              <a:avLst/>
              <a:gdLst>
                <a:gd name="T0" fmla="*/ 49 w 233"/>
                <a:gd name="T1" fmla="*/ 83 h 223"/>
                <a:gd name="T2" fmla="*/ 35 w 233"/>
                <a:gd name="T3" fmla="*/ 93 h 223"/>
                <a:gd name="T4" fmla="*/ 29 w 233"/>
                <a:gd name="T5" fmla="*/ 93 h 223"/>
                <a:gd name="T6" fmla="*/ 26 w 233"/>
                <a:gd name="T7" fmla="*/ 94 h 223"/>
                <a:gd name="T8" fmla="*/ 22 w 233"/>
                <a:gd name="T9" fmla="*/ 97 h 223"/>
                <a:gd name="T10" fmla="*/ 0 w 233"/>
                <a:gd name="T11" fmla="*/ 109 h 223"/>
                <a:gd name="T12" fmla="*/ 1 w 233"/>
                <a:gd name="T13" fmla="*/ 123 h 223"/>
                <a:gd name="T14" fmla="*/ 1 w 233"/>
                <a:gd name="T15" fmla="*/ 124 h 223"/>
                <a:gd name="T16" fmla="*/ 3 w 233"/>
                <a:gd name="T17" fmla="*/ 125 h 223"/>
                <a:gd name="T18" fmla="*/ 6 w 233"/>
                <a:gd name="T19" fmla="*/ 127 h 223"/>
                <a:gd name="T20" fmla="*/ 9 w 233"/>
                <a:gd name="T21" fmla="*/ 129 h 223"/>
                <a:gd name="T22" fmla="*/ 111 w 233"/>
                <a:gd name="T23" fmla="*/ 197 h 223"/>
                <a:gd name="T24" fmla="*/ 112 w 233"/>
                <a:gd name="T25" fmla="*/ 198 h 223"/>
                <a:gd name="T26" fmla="*/ 132 w 233"/>
                <a:gd name="T27" fmla="*/ 212 h 223"/>
                <a:gd name="T28" fmla="*/ 145 w 233"/>
                <a:gd name="T29" fmla="*/ 222 h 223"/>
                <a:gd name="T30" fmla="*/ 147 w 233"/>
                <a:gd name="T31" fmla="*/ 221 h 223"/>
                <a:gd name="T32" fmla="*/ 163 w 233"/>
                <a:gd name="T33" fmla="*/ 216 h 223"/>
                <a:gd name="T34" fmla="*/ 233 w 233"/>
                <a:gd name="T35" fmla="*/ 169 h 223"/>
                <a:gd name="T36" fmla="*/ 232 w 233"/>
                <a:gd name="T37" fmla="*/ 167 h 223"/>
                <a:gd name="T38" fmla="*/ 232 w 233"/>
                <a:gd name="T39" fmla="*/ 165 h 223"/>
                <a:gd name="T40" fmla="*/ 231 w 233"/>
                <a:gd name="T41" fmla="*/ 163 h 223"/>
                <a:gd name="T42" fmla="*/ 230 w 233"/>
                <a:gd name="T43" fmla="*/ 162 h 223"/>
                <a:gd name="T44" fmla="*/ 224 w 233"/>
                <a:gd name="T45" fmla="*/ 160 h 223"/>
                <a:gd name="T46" fmla="*/ 211 w 233"/>
                <a:gd name="T47" fmla="*/ 150 h 223"/>
                <a:gd name="T48" fmla="*/ 205 w 233"/>
                <a:gd name="T49" fmla="*/ 137 h 223"/>
                <a:gd name="T50" fmla="*/ 210 w 233"/>
                <a:gd name="T51" fmla="*/ 130 h 223"/>
                <a:gd name="T52" fmla="*/ 209 w 233"/>
                <a:gd name="T53" fmla="*/ 119 h 223"/>
                <a:gd name="T54" fmla="*/ 210 w 233"/>
                <a:gd name="T55" fmla="*/ 101 h 223"/>
                <a:gd name="T56" fmla="*/ 205 w 233"/>
                <a:gd name="T57" fmla="*/ 89 h 223"/>
                <a:gd name="T58" fmla="*/ 206 w 233"/>
                <a:gd name="T59" fmla="*/ 88 h 223"/>
                <a:gd name="T60" fmla="*/ 206 w 233"/>
                <a:gd name="T61" fmla="*/ 86 h 223"/>
                <a:gd name="T62" fmla="*/ 196 w 233"/>
                <a:gd name="T63" fmla="*/ 62 h 223"/>
                <a:gd name="T64" fmla="*/ 182 w 233"/>
                <a:gd name="T65" fmla="*/ 39 h 223"/>
                <a:gd name="T66" fmla="*/ 187 w 233"/>
                <a:gd name="T67" fmla="*/ 34 h 223"/>
                <a:gd name="T68" fmla="*/ 194 w 233"/>
                <a:gd name="T69" fmla="*/ 25 h 223"/>
                <a:gd name="T70" fmla="*/ 193 w 233"/>
                <a:gd name="T71" fmla="*/ 18 h 223"/>
                <a:gd name="T72" fmla="*/ 192 w 233"/>
                <a:gd name="T73" fmla="*/ 16 h 223"/>
                <a:gd name="T74" fmla="*/ 192 w 233"/>
                <a:gd name="T75" fmla="*/ 13 h 223"/>
                <a:gd name="T76" fmla="*/ 192 w 233"/>
                <a:gd name="T77" fmla="*/ 9 h 223"/>
                <a:gd name="T78" fmla="*/ 193 w 233"/>
                <a:gd name="T79" fmla="*/ 4 h 223"/>
                <a:gd name="T80" fmla="*/ 178 w 233"/>
                <a:gd name="T81" fmla="*/ 1 h 223"/>
                <a:gd name="T82" fmla="*/ 159 w 233"/>
                <a:gd name="T83" fmla="*/ 6 h 223"/>
                <a:gd name="T84" fmla="*/ 128 w 233"/>
                <a:gd name="T85" fmla="*/ 6 h 223"/>
                <a:gd name="T86" fmla="*/ 97 w 233"/>
                <a:gd name="T87" fmla="*/ 17 h 223"/>
                <a:gd name="T88" fmla="*/ 77 w 233"/>
                <a:gd name="T89" fmla="*/ 28 h 223"/>
                <a:gd name="T90" fmla="*/ 81 w 233"/>
                <a:gd name="T91" fmla="*/ 42 h 223"/>
                <a:gd name="T92" fmla="*/ 86 w 233"/>
                <a:gd name="T93" fmla="*/ 60 h 223"/>
                <a:gd name="T94" fmla="*/ 80 w 233"/>
                <a:gd name="T95" fmla="*/ 65 h 223"/>
                <a:gd name="T96" fmla="*/ 59 w 233"/>
                <a:gd name="T97" fmla="*/ 70 h 223"/>
                <a:gd name="T98" fmla="*/ 57 w 233"/>
                <a:gd name="T99" fmla="*/ 70 h 223"/>
                <a:gd name="T100" fmla="*/ 56 w 233"/>
                <a:gd name="T101" fmla="*/ 7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3" h="223">
                  <a:moveTo>
                    <a:pt x="54" y="80"/>
                  </a:moveTo>
                  <a:cubicBezTo>
                    <a:pt x="54" y="80"/>
                    <a:pt x="54" y="80"/>
                    <a:pt x="53" y="81"/>
                  </a:cubicBezTo>
                  <a:cubicBezTo>
                    <a:pt x="52" y="82"/>
                    <a:pt x="51" y="83"/>
                    <a:pt x="49" y="83"/>
                  </a:cubicBezTo>
                  <a:cubicBezTo>
                    <a:pt x="48" y="83"/>
                    <a:pt x="48" y="84"/>
                    <a:pt x="47" y="84"/>
                  </a:cubicBezTo>
                  <a:cubicBezTo>
                    <a:pt x="43" y="84"/>
                    <a:pt x="42" y="84"/>
                    <a:pt x="42" y="85"/>
                  </a:cubicBezTo>
                  <a:cubicBezTo>
                    <a:pt x="42" y="89"/>
                    <a:pt x="39" y="92"/>
                    <a:pt x="35" y="93"/>
                  </a:cubicBezTo>
                  <a:cubicBezTo>
                    <a:pt x="34" y="93"/>
                    <a:pt x="32" y="93"/>
                    <a:pt x="31" y="93"/>
                  </a:cubicBezTo>
                  <a:cubicBezTo>
                    <a:pt x="30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7"/>
                    <a:pt x="23" y="97"/>
                    <a:pt x="22" y="97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0" y="97"/>
                    <a:pt x="19" y="97"/>
                    <a:pt x="18" y="97"/>
                  </a:cubicBezTo>
                  <a:cubicBezTo>
                    <a:pt x="12" y="101"/>
                    <a:pt x="1" y="107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1" y="114"/>
                    <a:pt x="1" y="119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2" y="124"/>
                    <a:pt x="2" y="124"/>
                    <a:pt x="2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4" y="125"/>
                    <a:pt x="4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6" y="127"/>
                    <a:pt x="6" y="127"/>
                  </a:cubicBezTo>
                  <a:cubicBezTo>
                    <a:pt x="6" y="127"/>
                    <a:pt x="6" y="127"/>
                    <a:pt x="7" y="127"/>
                  </a:cubicBezTo>
                  <a:cubicBezTo>
                    <a:pt x="7" y="128"/>
                    <a:pt x="8" y="128"/>
                    <a:pt x="8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10" y="129"/>
                    <a:pt x="10" y="130"/>
                  </a:cubicBezTo>
                  <a:cubicBezTo>
                    <a:pt x="24" y="139"/>
                    <a:pt x="54" y="158"/>
                    <a:pt x="78" y="174"/>
                  </a:cubicBezTo>
                  <a:cubicBezTo>
                    <a:pt x="94" y="185"/>
                    <a:pt x="108" y="195"/>
                    <a:pt x="111" y="197"/>
                  </a:cubicBezTo>
                  <a:cubicBezTo>
                    <a:pt x="111" y="197"/>
                    <a:pt x="111" y="197"/>
                    <a:pt x="112" y="197"/>
                  </a:cubicBezTo>
                  <a:cubicBezTo>
                    <a:pt x="112" y="197"/>
                    <a:pt x="112" y="198"/>
                    <a:pt x="112" y="198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114" y="200"/>
                    <a:pt x="117" y="204"/>
                    <a:pt x="118" y="206"/>
                  </a:cubicBezTo>
                  <a:cubicBezTo>
                    <a:pt x="118" y="207"/>
                    <a:pt x="119" y="207"/>
                    <a:pt x="119" y="208"/>
                  </a:cubicBezTo>
                  <a:cubicBezTo>
                    <a:pt x="121" y="208"/>
                    <a:pt x="127" y="209"/>
                    <a:pt x="132" y="212"/>
                  </a:cubicBezTo>
                  <a:cubicBezTo>
                    <a:pt x="136" y="215"/>
                    <a:pt x="137" y="221"/>
                    <a:pt x="138" y="223"/>
                  </a:cubicBezTo>
                  <a:cubicBezTo>
                    <a:pt x="139" y="223"/>
                    <a:pt x="143" y="222"/>
                    <a:pt x="145" y="222"/>
                  </a:cubicBezTo>
                  <a:cubicBezTo>
                    <a:pt x="145" y="222"/>
                    <a:pt x="145" y="222"/>
                    <a:pt x="145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8" y="221"/>
                    <a:pt x="148" y="221"/>
                    <a:pt x="148" y="221"/>
                  </a:cubicBezTo>
                  <a:cubicBezTo>
                    <a:pt x="151" y="221"/>
                    <a:pt x="159" y="218"/>
                    <a:pt x="163" y="216"/>
                  </a:cubicBezTo>
                  <a:cubicBezTo>
                    <a:pt x="164" y="216"/>
                    <a:pt x="164" y="216"/>
                    <a:pt x="165" y="216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3" y="169"/>
                    <a:pt x="233" y="169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3" y="168"/>
                    <a:pt x="233" y="168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32" y="166"/>
                    <a:pt x="232" y="165"/>
                    <a:pt x="232" y="165"/>
                  </a:cubicBezTo>
                  <a:cubicBezTo>
                    <a:pt x="232" y="165"/>
                    <a:pt x="232" y="165"/>
                    <a:pt x="231" y="165"/>
                  </a:cubicBezTo>
                  <a:cubicBezTo>
                    <a:pt x="231" y="164"/>
                    <a:pt x="231" y="164"/>
                    <a:pt x="231" y="164"/>
                  </a:cubicBezTo>
                  <a:cubicBezTo>
                    <a:pt x="231" y="164"/>
                    <a:pt x="231" y="163"/>
                    <a:pt x="231" y="163"/>
                  </a:cubicBezTo>
                  <a:cubicBezTo>
                    <a:pt x="231" y="163"/>
                    <a:pt x="231" y="163"/>
                    <a:pt x="230" y="163"/>
                  </a:cubicBezTo>
                  <a:cubicBezTo>
                    <a:pt x="230" y="163"/>
                    <a:pt x="230" y="162"/>
                    <a:pt x="230" y="162"/>
                  </a:cubicBezTo>
                  <a:cubicBezTo>
                    <a:pt x="230" y="162"/>
                    <a:pt x="230" y="162"/>
                    <a:pt x="230" y="162"/>
                  </a:cubicBezTo>
                  <a:cubicBezTo>
                    <a:pt x="230" y="162"/>
                    <a:pt x="230" y="162"/>
                    <a:pt x="229" y="162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7" y="161"/>
                    <a:pt x="226" y="161"/>
                    <a:pt x="224" y="160"/>
                  </a:cubicBezTo>
                  <a:cubicBezTo>
                    <a:pt x="223" y="159"/>
                    <a:pt x="222" y="159"/>
                    <a:pt x="220" y="159"/>
                  </a:cubicBezTo>
                  <a:cubicBezTo>
                    <a:pt x="216" y="159"/>
                    <a:pt x="212" y="157"/>
                    <a:pt x="211" y="153"/>
                  </a:cubicBezTo>
                  <a:cubicBezTo>
                    <a:pt x="211" y="152"/>
                    <a:pt x="211" y="151"/>
                    <a:pt x="211" y="150"/>
                  </a:cubicBezTo>
                  <a:cubicBezTo>
                    <a:pt x="212" y="149"/>
                    <a:pt x="212" y="147"/>
                    <a:pt x="210" y="145"/>
                  </a:cubicBezTo>
                  <a:cubicBezTo>
                    <a:pt x="209" y="144"/>
                    <a:pt x="208" y="142"/>
                    <a:pt x="207" y="141"/>
                  </a:cubicBezTo>
                  <a:cubicBezTo>
                    <a:pt x="206" y="140"/>
                    <a:pt x="205" y="139"/>
                    <a:pt x="205" y="137"/>
                  </a:cubicBezTo>
                  <a:cubicBezTo>
                    <a:pt x="205" y="136"/>
                    <a:pt x="207" y="134"/>
                    <a:pt x="210" y="132"/>
                  </a:cubicBezTo>
                  <a:cubicBezTo>
                    <a:pt x="210" y="132"/>
                    <a:pt x="210" y="131"/>
                    <a:pt x="210" y="131"/>
                  </a:cubicBezTo>
                  <a:cubicBezTo>
                    <a:pt x="210" y="131"/>
                    <a:pt x="210" y="130"/>
                    <a:pt x="210" y="130"/>
                  </a:cubicBezTo>
                  <a:cubicBezTo>
                    <a:pt x="209" y="129"/>
                    <a:pt x="208" y="128"/>
                    <a:pt x="208" y="127"/>
                  </a:cubicBezTo>
                  <a:cubicBezTo>
                    <a:pt x="208" y="126"/>
                    <a:pt x="208" y="126"/>
                    <a:pt x="208" y="125"/>
                  </a:cubicBezTo>
                  <a:cubicBezTo>
                    <a:pt x="208" y="123"/>
                    <a:pt x="207" y="121"/>
                    <a:pt x="209" y="119"/>
                  </a:cubicBezTo>
                  <a:cubicBezTo>
                    <a:pt x="210" y="117"/>
                    <a:pt x="211" y="116"/>
                    <a:pt x="209" y="112"/>
                  </a:cubicBezTo>
                  <a:cubicBezTo>
                    <a:pt x="208" y="110"/>
                    <a:pt x="209" y="108"/>
                    <a:pt x="209" y="107"/>
                  </a:cubicBezTo>
                  <a:cubicBezTo>
                    <a:pt x="210" y="105"/>
                    <a:pt x="211" y="103"/>
                    <a:pt x="210" y="101"/>
                  </a:cubicBezTo>
                  <a:cubicBezTo>
                    <a:pt x="209" y="99"/>
                    <a:pt x="208" y="97"/>
                    <a:pt x="207" y="95"/>
                  </a:cubicBezTo>
                  <a:cubicBezTo>
                    <a:pt x="205" y="93"/>
                    <a:pt x="204" y="91"/>
                    <a:pt x="204" y="90"/>
                  </a:cubicBezTo>
                  <a:cubicBezTo>
                    <a:pt x="204" y="89"/>
                    <a:pt x="205" y="89"/>
                    <a:pt x="205" y="89"/>
                  </a:cubicBezTo>
                  <a:cubicBezTo>
                    <a:pt x="205" y="89"/>
                    <a:pt x="205" y="89"/>
                    <a:pt x="205" y="89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6" y="88"/>
                    <a:pt x="206" y="88"/>
                    <a:pt x="206" y="88"/>
                  </a:cubicBezTo>
                  <a:cubicBezTo>
                    <a:pt x="206" y="88"/>
                    <a:pt x="206" y="87"/>
                    <a:pt x="207" y="87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6" y="86"/>
                    <a:pt x="206" y="86"/>
                    <a:pt x="206" y="86"/>
                  </a:cubicBezTo>
                  <a:cubicBezTo>
                    <a:pt x="206" y="86"/>
                    <a:pt x="206" y="85"/>
                    <a:pt x="206" y="85"/>
                  </a:cubicBezTo>
                  <a:cubicBezTo>
                    <a:pt x="206" y="80"/>
                    <a:pt x="203" y="68"/>
                    <a:pt x="201" y="65"/>
                  </a:cubicBezTo>
                  <a:cubicBezTo>
                    <a:pt x="200" y="64"/>
                    <a:pt x="198" y="63"/>
                    <a:pt x="196" y="62"/>
                  </a:cubicBezTo>
                  <a:cubicBezTo>
                    <a:pt x="194" y="61"/>
                    <a:pt x="192" y="59"/>
                    <a:pt x="192" y="58"/>
                  </a:cubicBezTo>
                  <a:cubicBezTo>
                    <a:pt x="192" y="56"/>
                    <a:pt x="192" y="53"/>
                    <a:pt x="188" y="51"/>
                  </a:cubicBezTo>
                  <a:cubicBezTo>
                    <a:pt x="184" y="50"/>
                    <a:pt x="181" y="43"/>
                    <a:pt x="182" y="39"/>
                  </a:cubicBezTo>
                  <a:cubicBezTo>
                    <a:pt x="182" y="38"/>
                    <a:pt x="183" y="38"/>
                    <a:pt x="184" y="38"/>
                  </a:cubicBezTo>
                  <a:cubicBezTo>
                    <a:pt x="184" y="38"/>
                    <a:pt x="184" y="37"/>
                    <a:pt x="184" y="37"/>
                  </a:cubicBezTo>
                  <a:cubicBezTo>
                    <a:pt x="185" y="37"/>
                    <a:pt x="186" y="35"/>
                    <a:pt x="187" y="34"/>
                  </a:cubicBezTo>
                  <a:cubicBezTo>
                    <a:pt x="188" y="33"/>
                    <a:pt x="188" y="32"/>
                    <a:pt x="189" y="31"/>
                  </a:cubicBezTo>
                  <a:cubicBezTo>
                    <a:pt x="190" y="31"/>
                    <a:pt x="190" y="30"/>
                    <a:pt x="190" y="30"/>
                  </a:cubicBezTo>
                  <a:cubicBezTo>
                    <a:pt x="192" y="30"/>
                    <a:pt x="193" y="28"/>
                    <a:pt x="194" y="25"/>
                  </a:cubicBezTo>
                  <a:cubicBezTo>
                    <a:pt x="194" y="24"/>
                    <a:pt x="195" y="22"/>
                    <a:pt x="193" y="20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19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7"/>
                  </a:cubicBezTo>
                  <a:cubicBezTo>
                    <a:pt x="193" y="17"/>
                    <a:pt x="192" y="17"/>
                    <a:pt x="192" y="17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15"/>
                    <a:pt x="192" y="15"/>
                    <a:pt x="192" y="15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2" y="13"/>
                    <a:pt x="192" y="13"/>
                    <a:pt x="192" y="13"/>
                  </a:cubicBezTo>
                  <a:cubicBezTo>
                    <a:pt x="192" y="12"/>
                    <a:pt x="192" y="12"/>
                    <a:pt x="192" y="11"/>
                  </a:cubicBezTo>
                  <a:cubicBezTo>
                    <a:pt x="192" y="11"/>
                    <a:pt x="192" y="11"/>
                    <a:pt x="192" y="10"/>
                  </a:cubicBezTo>
                  <a:cubicBezTo>
                    <a:pt x="192" y="10"/>
                    <a:pt x="192" y="9"/>
                    <a:pt x="192" y="9"/>
                  </a:cubicBezTo>
                  <a:cubicBezTo>
                    <a:pt x="193" y="8"/>
                    <a:pt x="193" y="8"/>
                    <a:pt x="193" y="7"/>
                  </a:cubicBezTo>
                  <a:cubicBezTo>
                    <a:pt x="193" y="7"/>
                    <a:pt x="193" y="6"/>
                    <a:pt x="193" y="5"/>
                  </a:cubicBezTo>
                  <a:cubicBezTo>
                    <a:pt x="193" y="5"/>
                    <a:pt x="193" y="4"/>
                    <a:pt x="193" y="4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0" y="2"/>
                    <a:pt x="187" y="2"/>
                    <a:pt x="183" y="0"/>
                  </a:cubicBezTo>
                  <a:cubicBezTo>
                    <a:pt x="183" y="0"/>
                    <a:pt x="180" y="1"/>
                    <a:pt x="178" y="1"/>
                  </a:cubicBezTo>
                  <a:cubicBezTo>
                    <a:pt x="176" y="1"/>
                    <a:pt x="174" y="2"/>
                    <a:pt x="172" y="2"/>
                  </a:cubicBezTo>
                  <a:cubicBezTo>
                    <a:pt x="171" y="2"/>
                    <a:pt x="169" y="3"/>
                    <a:pt x="167" y="3"/>
                  </a:cubicBezTo>
                  <a:cubicBezTo>
                    <a:pt x="164" y="4"/>
                    <a:pt x="161" y="6"/>
                    <a:pt x="159" y="6"/>
                  </a:cubicBezTo>
                  <a:cubicBezTo>
                    <a:pt x="158" y="6"/>
                    <a:pt x="157" y="5"/>
                    <a:pt x="156" y="5"/>
                  </a:cubicBezTo>
                  <a:cubicBezTo>
                    <a:pt x="156" y="5"/>
                    <a:pt x="155" y="4"/>
                    <a:pt x="151" y="4"/>
                  </a:cubicBezTo>
                  <a:cubicBezTo>
                    <a:pt x="145" y="4"/>
                    <a:pt x="136" y="5"/>
                    <a:pt x="128" y="6"/>
                  </a:cubicBezTo>
                  <a:cubicBezTo>
                    <a:pt x="122" y="7"/>
                    <a:pt x="117" y="7"/>
                    <a:pt x="114" y="7"/>
                  </a:cubicBezTo>
                  <a:cubicBezTo>
                    <a:pt x="110" y="8"/>
                    <a:pt x="107" y="10"/>
                    <a:pt x="104" y="13"/>
                  </a:cubicBezTo>
                  <a:cubicBezTo>
                    <a:pt x="102" y="15"/>
                    <a:pt x="99" y="17"/>
                    <a:pt x="97" y="17"/>
                  </a:cubicBezTo>
                  <a:cubicBezTo>
                    <a:pt x="92" y="17"/>
                    <a:pt x="84" y="21"/>
                    <a:pt x="80" y="26"/>
                  </a:cubicBezTo>
                  <a:cubicBezTo>
                    <a:pt x="79" y="27"/>
                    <a:pt x="78" y="27"/>
                    <a:pt x="76" y="28"/>
                  </a:cubicBezTo>
                  <a:cubicBezTo>
                    <a:pt x="76" y="28"/>
                    <a:pt x="76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9"/>
                    <a:pt x="77" y="29"/>
                    <a:pt x="77" y="30"/>
                  </a:cubicBezTo>
                  <a:cubicBezTo>
                    <a:pt x="80" y="33"/>
                    <a:pt x="81" y="37"/>
                    <a:pt x="81" y="42"/>
                  </a:cubicBezTo>
                  <a:cubicBezTo>
                    <a:pt x="81" y="43"/>
                    <a:pt x="81" y="45"/>
                    <a:pt x="81" y="46"/>
                  </a:cubicBezTo>
                  <a:cubicBezTo>
                    <a:pt x="81" y="48"/>
                    <a:pt x="80" y="51"/>
                    <a:pt x="81" y="51"/>
                  </a:cubicBezTo>
                  <a:cubicBezTo>
                    <a:pt x="84" y="52"/>
                    <a:pt x="86" y="60"/>
                    <a:pt x="86" y="60"/>
                  </a:cubicBezTo>
                  <a:cubicBezTo>
                    <a:pt x="86" y="61"/>
                    <a:pt x="86" y="63"/>
                    <a:pt x="85" y="64"/>
                  </a:cubicBezTo>
                  <a:cubicBezTo>
                    <a:pt x="85" y="65"/>
                    <a:pt x="84" y="65"/>
                    <a:pt x="83" y="65"/>
                  </a:cubicBezTo>
                  <a:cubicBezTo>
                    <a:pt x="82" y="65"/>
                    <a:pt x="81" y="65"/>
                    <a:pt x="80" y="65"/>
                  </a:cubicBezTo>
                  <a:cubicBezTo>
                    <a:pt x="78" y="65"/>
                    <a:pt x="75" y="65"/>
                    <a:pt x="72" y="65"/>
                  </a:cubicBezTo>
                  <a:cubicBezTo>
                    <a:pt x="68" y="65"/>
                    <a:pt x="67" y="65"/>
                    <a:pt x="67" y="65"/>
                  </a:cubicBezTo>
                  <a:cubicBezTo>
                    <a:pt x="67" y="68"/>
                    <a:pt x="63" y="70"/>
                    <a:pt x="59" y="70"/>
                  </a:cubicBezTo>
                  <a:cubicBezTo>
                    <a:pt x="59" y="70"/>
                    <a:pt x="58" y="70"/>
                    <a:pt x="58" y="70"/>
                  </a:cubicBezTo>
                  <a:cubicBezTo>
                    <a:pt x="58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1"/>
                    <a:pt x="57" y="72"/>
                  </a:cubicBezTo>
                  <a:cubicBezTo>
                    <a:pt x="57" y="73"/>
                    <a:pt x="57" y="74"/>
                    <a:pt x="57" y="75"/>
                  </a:cubicBezTo>
                  <a:cubicBezTo>
                    <a:pt x="57" y="77"/>
                    <a:pt x="57" y="79"/>
                    <a:pt x="56" y="79"/>
                  </a:cubicBezTo>
                  <a:cubicBezTo>
                    <a:pt x="55" y="80"/>
                    <a:pt x="55" y="80"/>
                    <a:pt x="54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" name="Freeform 282"/>
            <p:cNvSpPr>
              <a:spLocks/>
            </p:cNvSpPr>
            <p:nvPr/>
          </p:nvSpPr>
          <p:spPr bwMode="auto">
            <a:xfrm>
              <a:off x="10799763" y="7451725"/>
              <a:ext cx="984250" cy="904875"/>
            </a:xfrm>
            <a:custGeom>
              <a:avLst/>
              <a:gdLst>
                <a:gd name="T0" fmla="*/ 77 w 185"/>
                <a:gd name="T1" fmla="*/ 163 h 173"/>
                <a:gd name="T2" fmla="*/ 77 w 185"/>
                <a:gd name="T3" fmla="*/ 157 h 173"/>
                <a:gd name="T4" fmla="*/ 86 w 185"/>
                <a:gd name="T5" fmla="*/ 150 h 173"/>
                <a:gd name="T6" fmla="*/ 95 w 185"/>
                <a:gd name="T7" fmla="*/ 134 h 173"/>
                <a:gd name="T8" fmla="*/ 100 w 185"/>
                <a:gd name="T9" fmla="*/ 135 h 173"/>
                <a:gd name="T10" fmla="*/ 109 w 185"/>
                <a:gd name="T11" fmla="*/ 125 h 173"/>
                <a:gd name="T12" fmla="*/ 115 w 185"/>
                <a:gd name="T13" fmla="*/ 125 h 173"/>
                <a:gd name="T14" fmla="*/ 127 w 185"/>
                <a:gd name="T15" fmla="*/ 118 h 173"/>
                <a:gd name="T16" fmla="*/ 135 w 185"/>
                <a:gd name="T17" fmla="*/ 116 h 173"/>
                <a:gd name="T18" fmla="*/ 138 w 185"/>
                <a:gd name="T19" fmla="*/ 117 h 173"/>
                <a:gd name="T20" fmla="*/ 142 w 185"/>
                <a:gd name="T21" fmla="*/ 117 h 173"/>
                <a:gd name="T22" fmla="*/ 148 w 185"/>
                <a:gd name="T23" fmla="*/ 117 h 173"/>
                <a:gd name="T24" fmla="*/ 168 w 185"/>
                <a:gd name="T25" fmla="*/ 113 h 173"/>
                <a:gd name="T26" fmla="*/ 181 w 185"/>
                <a:gd name="T27" fmla="*/ 107 h 173"/>
                <a:gd name="T28" fmla="*/ 185 w 185"/>
                <a:gd name="T29" fmla="*/ 98 h 173"/>
                <a:gd name="T30" fmla="*/ 185 w 185"/>
                <a:gd name="T31" fmla="*/ 96 h 173"/>
                <a:gd name="T32" fmla="*/ 185 w 185"/>
                <a:gd name="T33" fmla="*/ 90 h 173"/>
                <a:gd name="T34" fmla="*/ 185 w 185"/>
                <a:gd name="T35" fmla="*/ 86 h 173"/>
                <a:gd name="T36" fmla="*/ 185 w 185"/>
                <a:gd name="T37" fmla="*/ 77 h 173"/>
                <a:gd name="T38" fmla="*/ 185 w 185"/>
                <a:gd name="T39" fmla="*/ 71 h 173"/>
                <a:gd name="T40" fmla="*/ 183 w 185"/>
                <a:gd name="T41" fmla="*/ 71 h 173"/>
                <a:gd name="T42" fmla="*/ 176 w 185"/>
                <a:gd name="T43" fmla="*/ 72 h 173"/>
                <a:gd name="T44" fmla="*/ 158 w 185"/>
                <a:gd name="T45" fmla="*/ 57 h 173"/>
                <a:gd name="T46" fmla="*/ 151 w 185"/>
                <a:gd name="T47" fmla="*/ 46 h 173"/>
                <a:gd name="T48" fmla="*/ 149 w 185"/>
                <a:gd name="T49" fmla="*/ 45 h 173"/>
                <a:gd name="T50" fmla="*/ 74 w 185"/>
                <a:gd name="T51" fmla="*/ 98 h 173"/>
                <a:gd name="T52" fmla="*/ 76 w 185"/>
                <a:gd name="T53" fmla="*/ 112 h 173"/>
                <a:gd name="T54" fmla="*/ 32 w 185"/>
                <a:gd name="T55" fmla="*/ 113 h 173"/>
                <a:gd name="T56" fmla="*/ 18 w 185"/>
                <a:gd name="T57" fmla="*/ 114 h 173"/>
                <a:gd name="T58" fmla="*/ 17 w 185"/>
                <a:gd name="T59" fmla="*/ 115 h 173"/>
                <a:gd name="T60" fmla="*/ 7 w 185"/>
                <a:gd name="T61" fmla="*/ 113 h 173"/>
                <a:gd name="T62" fmla="*/ 5 w 185"/>
                <a:gd name="T63" fmla="*/ 119 h 173"/>
                <a:gd name="T64" fmla="*/ 2 w 185"/>
                <a:gd name="T65" fmla="*/ 121 h 173"/>
                <a:gd name="T66" fmla="*/ 0 w 185"/>
                <a:gd name="T67" fmla="*/ 121 h 173"/>
                <a:gd name="T68" fmla="*/ 2 w 185"/>
                <a:gd name="T69" fmla="*/ 126 h 173"/>
                <a:gd name="T70" fmla="*/ 10 w 185"/>
                <a:gd name="T71" fmla="*/ 141 h 173"/>
                <a:gd name="T72" fmla="*/ 10 w 185"/>
                <a:gd name="T73" fmla="*/ 144 h 173"/>
                <a:gd name="T74" fmla="*/ 10 w 185"/>
                <a:gd name="T75" fmla="*/ 149 h 173"/>
                <a:gd name="T76" fmla="*/ 14 w 185"/>
                <a:gd name="T77" fmla="*/ 151 h 173"/>
                <a:gd name="T78" fmla="*/ 18 w 185"/>
                <a:gd name="T79" fmla="*/ 151 h 173"/>
                <a:gd name="T80" fmla="*/ 26 w 185"/>
                <a:gd name="T81" fmla="*/ 151 h 173"/>
                <a:gd name="T82" fmla="*/ 34 w 185"/>
                <a:gd name="T83" fmla="*/ 146 h 173"/>
                <a:gd name="T84" fmla="*/ 44 w 185"/>
                <a:gd name="T85" fmla="*/ 160 h 173"/>
                <a:gd name="T86" fmla="*/ 43 w 185"/>
                <a:gd name="T87" fmla="*/ 163 h 173"/>
                <a:gd name="T88" fmla="*/ 47 w 185"/>
                <a:gd name="T89" fmla="*/ 171 h 173"/>
                <a:gd name="T90" fmla="*/ 50 w 185"/>
                <a:gd name="T91" fmla="*/ 171 h 173"/>
                <a:gd name="T92" fmla="*/ 58 w 185"/>
                <a:gd name="T93" fmla="*/ 173 h 173"/>
                <a:gd name="T94" fmla="*/ 69 w 185"/>
                <a:gd name="T95" fmla="*/ 167 h 173"/>
                <a:gd name="T96" fmla="*/ 72 w 185"/>
                <a:gd name="T97" fmla="*/ 170 h 173"/>
                <a:gd name="T98" fmla="*/ 75 w 185"/>
                <a:gd name="T99" fmla="*/ 1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5" h="173">
                  <a:moveTo>
                    <a:pt x="76" y="165"/>
                  </a:moveTo>
                  <a:cubicBezTo>
                    <a:pt x="76" y="165"/>
                    <a:pt x="76" y="164"/>
                    <a:pt x="76" y="164"/>
                  </a:cubicBezTo>
                  <a:cubicBezTo>
                    <a:pt x="77" y="164"/>
                    <a:pt x="77" y="163"/>
                    <a:pt x="77" y="163"/>
                  </a:cubicBezTo>
                  <a:cubicBezTo>
                    <a:pt x="77" y="163"/>
                    <a:pt x="77" y="162"/>
                    <a:pt x="77" y="162"/>
                  </a:cubicBezTo>
                  <a:cubicBezTo>
                    <a:pt x="77" y="161"/>
                    <a:pt x="78" y="161"/>
                    <a:pt x="78" y="161"/>
                  </a:cubicBezTo>
                  <a:cubicBezTo>
                    <a:pt x="78" y="160"/>
                    <a:pt x="77" y="159"/>
                    <a:pt x="77" y="157"/>
                  </a:cubicBezTo>
                  <a:cubicBezTo>
                    <a:pt x="76" y="156"/>
                    <a:pt x="76" y="154"/>
                    <a:pt x="78" y="153"/>
                  </a:cubicBezTo>
                  <a:cubicBezTo>
                    <a:pt x="78" y="153"/>
                    <a:pt x="79" y="153"/>
                    <a:pt x="80" y="153"/>
                  </a:cubicBezTo>
                  <a:cubicBezTo>
                    <a:pt x="83" y="152"/>
                    <a:pt x="85" y="152"/>
                    <a:pt x="86" y="150"/>
                  </a:cubicBezTo>
                  <a:cubicBezTo>
                    <a:pt x="87" y="146"/>
                    <a:pt x="89" y="143"/>
                    <a:pt x="90" y="142"/>
                  </a:cubicBezTo>
                  <a:cubicBezTo>
                    <a:pt x="90" y="139"/>
                    <a:pt x="91" y="133"/>
                    <a:pt x="94" y="133"/>
                  </a:cubicBezTo>
                  <a:cubicBezTo>
                    <a:pt x="94" y="133"/>
                    <a:pt x="94" y="133"/>
                    <a:pt x="95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7" y="135"/>
                    <a:pt x="99" y="136"/>
                    <a:pt x="100" y="136"/>
                  </a:cubicBezTo>
                  <a:cubicBezTo>
                    <a:pt x="100" y="136"/>
                    <a:pt x="100" y="136"/>
                    <a:pt x="100" y="135"/>
                  </a:cubicBezTo>
                  <a:cubicBezTo>
                    <a:pt x="100" y="132"/>
                    <a:pt x="102" y="131"/>
                    <a:pt x="103" y="131"/>
                  </a:cubicBezTo>
                  <a:cubicBezTo>
                    <a:pt x="104" y="131"/>
                    <a:pt x="105" y="131"/>
                    <a:pt x="105" y="129"/>
                  </a:cubicBezTo>
                  <a:cubicBezTo>
                    <a:pt x="106" y="127"/>
                    <a:pt x="107" y="125"/>
                    <a:pt x="109" y="125"/>
                  </a:cubicBezTo>
                  <a:cubicBezTo>
                    <a:pt x="110" y="125"/>
                    <a:pt x="111" y="126"/>
                    <a:pt x="112" y="126"/>
                  </a:cubicBezTo>
                  <a:cubicBezTo>
                    <a:pt x="112" y="126"/>
                    <a:pt x="113" y="126"/>
                    <a:pt x="113" y="126"/>
                  </a:cubicBezTo>
                  <a:cubicBezTo>
                    <a:pt x="114" y="126"/>
                    <a:pt x="115" y="126"/>
                    <a:pt x="115" y="125"/>
                  </a:cubicBezTo>
                  <a:cubicBezTo>
                    <a:pt x="115" y="123"/>
                    <a:pt x="117" y="122"/>
                    <a:pt x="119" y="122"/>
                  </a:cubicBezTo>
                  <a:cubicBezTo>
                    <a:pt x="121" y="122"/>
                    <a:pt x="123" y="121"/>
                    <a:pt x="125" y="120"/>
                  </a:cubicBezTo>
                  <a:cubicBezTo>
                    <a:pt x="126" y="119"/>
                    <a:pt x="127" y="119"/>
                    <a:pt x="127" y="118"/>
                  </a:cubicBezTo>
                  <a:cubicBezTo>
                    <a:pt x="130" y="116"/>
                    <a:pt x="131" y="115"/>
                    <a:pt x="133" y="115"/>
                  </a:cubicBezTo>
                  <a:cubicBezTo>
                    <a:pt x="133" y="115"/>
                    <a:pt x="134" y="116"/>
                    <a:pt x="135" y="116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5" y="116"/>
                    <a:pt x="136" y="117"/>
                    <a:pt x="136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7"/>
                    <a:pt x="137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9" y="117"/>
                    <a:pt x="139" y="117"/>
                    <a:pt x="140" y="117"/>
                  </a:cubicBezTo>
                  <a:cubicBezTo>
                    <a:pt x="140" y="117"/>
                    <a:pt x="141" y="117"/>
                    <a:pt x="142" y="117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5" y="117"/>
                    <a:pt x="147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6"/>
                    <a:pt x="149" y="116"/>
                    <a:pt x="149" y="116"/>
                  </a:cubicBezTo>
                  <a:cubicBezTo>
                    <a:pt x="151" y="115"/>
                    <a:pt x="154" y="113"/>
                    <a:pt x="157" y="114"/>
                  </a:cubicBezTo>
                  <a:cubicBezTo>
                    <a:pt x="160" y="114"/>
                    <a:pt x="164" y="113"/>
                    <a:pt x="168" y="113"/>
                  </a:cubicBezTo>
                  <a:cubicBezTo>
                    <a:pt x="171" y="112"/>
                    <a:pt x="173" y="112"/>
                    <a:pt x="175" y="112"/>
                  </a:cubicBezTo>
                  <a:cubicBezTo>
                    <a:pt x="178" y="112"/>
                    <a:pt x="179" y="110"/>
                    <a:pt x="180" y="108"/>
                  </a:cubicBezTo>
                  <a:cubicBezTo>
                    <a:pt x="181" y="108"/>
                    <a:pt x="181" y="107"/>
                    <a:pt x="181" y="107"/>
                  </a:cubicBezTo>
                  <a:cubicBezTo>
                    <a:pt x="182" y="107"/>
                    <a:pt x="182" y="105"/>
                    <a:pt x="183" y="103"/>
                  </a:cubicBezTo>
                  <a:cubicBezTo>
                    <a:pt x="184" y="101"/>
                    <a:pt x="184" y="100"/>
                    <a:pt x="185" y="99"/>
                  </a:cubicBezTo>
                  <a:cubicBezTo>
                    <a:pt x="185" y="99"/>
                    <a:pt x="185" y="98"/>
                    <a:pt x="185" y="98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7"/>
                    <a:pt x="185" y="97"/>
                    <a:pt x="185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5"/>
                    <a:pt x="185" y="94"/>
                    <a:pt x="185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2"/>
                    <a:pt x="185" y="91"/>
                    <a:pt x="185" y="9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8"/>
                    <a:pt x="185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5" y="83"/>
                    <a:pt x="185" y="82"/>
                  </a:cubicBezTo>
                  <a:cubicBezTo>
                    <a:pt x="185" y="82"/>
                    <a:pt x="185" y="81"/>
                    <a:pt x="185" y="81"/>
                  </a:cubicBezTo>
                  <a:cubicBezTo>
                    <a:pt x="185" y="80"/>
                    <a:pt x="185" y="78"/>
                    <a:pt x="185" y="77"/>
                  </a:cubicBezTo>
                  <a:cubicBezTo>
                    <a:pt x="185" y="76"/>
                    <a:pt x="185" y="76"/>
                    <a:pt x="185" y="76"/>
                  </a:cubicBezTo>
                  <a:cubicBezTo>
                    <a:pt x="185" y="75"/>
                    <a:pt x="185" y="73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4" y="71"/>
                    <a:pt x="184" y="71"/>
                  </a:cubicBezTo>
                  <a:cubicBezTo>
                    <a:pt x="184" y="71"/>
                    <a:pt x="184" y="71"/>
                    <a:pt x="183" y="71"/>
                  </a:cubicBezTo>
                  <a:cubicBezTo>
                    <a:pt x="180" y="72"/>
                    <a:pt x="177" y="73"/>
                    <a:pt x="177" y="73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63"/>
                    <a:pt x="171" y="61"/>
                  </a:cubicBezTo>
                  <a:cubicBezTo>
                    <a:pt x="169" y="60"/>
                    <a:pt x="168" y="59"/>
                    <a:pt x="167" y="59"/>
                  </a:cubicBezTo>
                  <a:cubicBezTo>
                    <a:pt x="162" y="57"/>
                    <a:pt x="158" y="57"/>
                    <a:pt x="158" y="57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58" y="56"/>
                    <a:pt x="158" y="56"/>
                    <a:pt x="158" y="56"/>
                  </a:cubicBezTo>
                  <a:cubicBezTo>
                    <a:pt x="158" y="56"/>
                    <a:pt x="154" y="49"/>
                    <a:pt x="151" y="46"/>
                  </a:cubicBezTo>
                  <a:cubicBezTo>
                    <a:pt x="151" y="46"/>
                    <a:pt x="150" y="46"/>
                    <a:pt x="150" y="46"/>
                  </a:cubicBezTo>
                  <a:cubicBezTo>
                    <a:pt x="150" y="45"/>
                    <a:pt x="150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1" y="39"/>
                    <a:pt x="109" y="18"/>
                    <a:pt x="8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4"/>
                    <a:pt x="78" y="111"/>
                    <a:pt x="76" y="112"/>
                  </a:cubicBezTo>
                  <a:cubicBezTo>
                    <a:pt x="75" y="112"/>
                    <a:pt x="74" y="113"/>
                    <a:pt x="53" y="113"/>
                  </a:cubicBezTo>
                  <a:cubicBezTo>
                    <a:pt x="44" y="113"/>
                    <a:pt x="36" y="113"/>
                    <a:pt x="33" y="113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1" y="113"/>
                    <a:pt x="27" y="115"/>
                    <a:pt x="24" y="115"/>
                  </a:cubicBezTo>
                  <a:cubicBezTo>
                    <a:pt x="23" y="115"/>
                    <a:pt x="22" y="115"/>
                    <a:pt x="21" y="114"/>
                  </a:cubicBezTo>
                  <a:cubicBezTo>
                    <a:pt x="20" y="114"/>
                    <a:pt x="19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7" y="114"/>
                    <a:pt x="17" y="115"/>
                  </a:cubicBezTo>
                  <a:cubicBezTo>
                    <a:pt x="17" y="116"/>
                    <a:pt x="16" y="117"/>
                    <a:pt x="14" y="117"/>
                  </a:cubicBezTo>
                  <a:cubicBezTo>
                    <a:pt x="13" y="117"/>
                    <a:pt x="12" y="117"/>
                    <a:pt x="10" y="115"/>
                  </a:cubicBezTo>
                  <a:cubicBezTo>
                    <a:pt x="8" y="114"/>
                    <a:pt x="7" y="113"/>
                    <a:pt x="7" y="113"/>
                  </a:cubicBezTo>
                  <a:cubicBezTo>
                    <a:pt x="6" y="113"/>
                    <a:pt x="5" y="116"/>
                    <a:pt x="5" y="117"/>
                  </a:cubicBezTo>
                  <a:cubicBezTo>
                    <a:pt x="5" y="117"/>
                    <a:pt x="5" y="118"/>
                    <a:pt x="5" y="118"/>
                  </a:cubicBezTo>
                  <a:cubicBezTo>
                    <a:pt x="5" y="118"/>
                    <a:pt x="5" y="119"/>
                    <a:pt x="5" y="119"/>
                  </a:cubicBezTo>
                  <a:cubicBezTo>
                    <a:pt x="5" y="119"/>
                    <a:pt x="4" y="119"/>
                    <a:pt x="4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3" y="120"/>
                    <a:pt x="3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2"/>
                    <a:pt x="0" y="122"/>
                    <a:pt x="0" y="123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8"/>
                    <a:pt x="2" y="131"/>
                    <a:pt x="4" y="132"/>
                  </a:cubicBezTo>
                  <a:cubicBezTo>
                    <a:pt x="7" y="135"/>
                    <a:pt x="10" y="139"/>
                    <a:pt x="10" y="140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0" y="142"/>
                    <a:pt x="10" y="143"/>
                    <a:pt x="10" y="143"/>
                  </a:cubicBezTo>
                  <a:cubicBezTo>
                    <a:pt x="10" y="143"/>
                    <a:pt x="10" y="143"/>
                    <a:pt x="10" y="144"/>
                  </a:cubicBezTo>
                  <a:cubicBezTo>
                    <a:pt x="10" y="144"/>
                    <a:pt x="10" y="145"/>
                    <a:pt x="10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7"/>
                    <a:pt x="10" y="149"/>
                    <a:pt x="10" y="149"/>
                  </a:cubicBezTo>
                  <a:cubicBezTo>
                    <a:pt x="10" y="151"/>
                    <a:pt x="11" y="152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2" y="151"/>
                    <a:pt x="13" y="151"/>
                    <a:pt x="14" y="151"/>
                  </a:cubicBezTo>
                  <a:cubicBezTo>
                    <a:pt x="15" y="151"/>
                    <a:pt x="15" y="151"/>
                    <a:pt x="16" y="151"/>
                  </a:cubicBezTo>
                  <a:cubicBezTo>
                    <a:pt x="16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8" y="151"/>
                  </a:cubicBezTo>
                  <a:cubicBezTo>
                    <a:pt x="18" y="150"/>
                    <a:pt x="20" y="149"/>
                    <a:pt x="20" y="149"/>
                  </a:cubicBezTo>
                  <a:cubicBezTo>
                    <a:pt x="22" y="149"/>
                    <a:pt x="23" y="150"/>
                    <a:pt x="24" y="150"/>
                  </a:cubicBezTo>
                  <a:cubicBezTo>
                    <a:pt x="25" y="151"/>
                    <a:pt x="26" y="151"/>
                    <a:pt x="26" y="151"/>
                  </a:cubicBezTo>
                  <a:cubicBezTo>
                    <a:pt x="27" y="151"/>
                    <a:pt x="29" y="149"/>
                    <a:pt x="30" y="148"/>
                  </a:cubicBezTo>
                  <a:cubicBezTo>
                    <a:pt x="32" y="147"/>
                    <a:pt x="33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7" y="146"/>
                    <a:pt x="40" y="152"/>
                    <a:pt x="40" y="155"/>
                  </a:cubicBezTo>
                  <a:cubicBezTo>
                    <a:pt x="40" y="156"/>
                    <a:pt x="41" y="157"/>
                    <a:pt x="42" y="157"/>
                  </a:cubicBezTo>
                  <a:cubicBezTo>
                    <a:pt x="43" y="158"/>
                    <a:pt x="44" y="159"/>
                    <a:pt x="44" y="160"/>
                  </a:cubicBezTo>
                  <a:cubicBezTo>
                    <a:pt x="44" y="160"/>
                    <a:pt x="44" y="161"/>
                    <a:pt x="43" y="161"/>
                  </a:cubicBezTo>
                  <a:cubicBezTo>
                    <a:pt x="42" y="161"/>
                    <a:pt x="42" y="162"/>
                    <a:pt x="42" y="163"/>
                  </a:cubicBezTo>
                  <a:cubicBezTo>
                    <a:pt x="42" y="163"/>
                    <a:pt x="42" y="163"/>
                    <a:pt x="43" y="163"/>
                  </a:cubicBezTo>
                  <a:cubicBezTo>
                    <a:pt x="45" y="163"/>
                    <a:pt x="45" y="166"/>
                    <a:pt x="45" y="167"/>
                  </a:cubicBezTo>
                  <a:cubicBezTo>
                    <a:pt x="46" y="168"/>
                    <a:pt x="46" y="169"/>
                    <a:pt x="46" y="170"/>
                  </a:cubicBezTo>
                  <a:cubicBezTo>
                    <a:pt x="46" y="170"/>
                    <a:pt x="47" y="171"/>
                    <a:pt x="47" y="171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48" y="172"/>
                    <a:pt x="48" y="172"/>
                    <a:pt x="49" y="172"/>
                  </a:cubicBezTo>
                  <a:cubicBezTo>
                    <a:pt x="49" y="172"/>
                    <a:pt x="49" y="172"/>
                    <a:pt x="50" y="171"/>
                  </a:cubicBezTo>
                  <a:cubicBezTo>
                    <a:pt x="50" y="169"/>
                    <a:pt x="52" y="169"/>
                    <a:pt x="52" y="169"/>
                  </a:cubicBezTo>
                  <a:cubicBezTo>
                    <a:pt x="54" y="169"/>
                    <a:pt x="56" y="171"/>
                    <a:pt x="57" y="172"/>
                  </a:cubicBezTo>
                  <a:cubicBezTo>
                    <a:pt x="57" y="172"/>
                    <a:pt x="57" y="173"/>
                    <a:pt x="58" y="173"/>
                  </a:cubicBezTo>
                  <a:cubicBezTo>
                    <a:pt x="59" y="173"/>
                    <a:pt x="61" y="171"/>
                    <a:pt x="62" y="170"/>
                  </a:cubicBezTo>
                  <a:cubicBezTo>
                    <a:pt x="62" y="168"/>
                    <a:pt x="64" y="166"/>
                    <a:pt x="66" y="166"/>
                  </a:cubicBezTo>
                  <a:cubicBezTo>
                    <a:pt x="67" y="166"/>
                    <a:pt x="68" y="167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9" y="171"/>
                    <a:pt x="70" y="171"/>
                    <a:pt x="72" y="170"/>
                  </a:cubicBezTo>
                  <a:cubicBezTo>
                    <a:pt x="73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5" y="168"/>
                    <a:pt x="75" y="168"/>
                    <a:pt x="75" y="167"/>
                  </a:cubicBezTo>
                  <a:cubicBezTo>
                    <a:pt x="75" y="167"/>
                    <a:pt x="75" y="167"/>
                    <a:pt x="75" y="166"/>
                  </a:cubicBezTo>
                  <a:cubicBezTo>
                    <a:pt x="76" y="166"/>
                    <a:pt x="76" y="165"/>
                    <a:pt x="76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9" name="Freeform 283"/>
            <p:cNvSpPr>
              <a:spLocks/>
            </p:cNvSpPr>
            <p:nvPr/>
          </p:nvSpPr>
          <p:spPr bwMode="auto">
            <a:xfrm>
              <a:off x="11915775" y="5884863"/>
              <a:ext cx="250825" cy="131763"/>
            </a:xfrm>
            <a:custGeom>
              <a:avLst/>
              <a:gdLst>
                <a:gd name="T0" fmla="*/ 5 w 47"/>
                <a:gd name="T1" fmla="*/ 12 h 25"/>
                <a:gd name="T2" fmla="*/ 0 w 47"/>
                <a:gd name="T3" fmla="*/ 20 h 25"/>
                <a:gd name="T4" fmla="*/ 4 w 47"/>
                <a:gd name="T5" fmla="*/ 18 h 25"/>
                <a:gd name="T6" fmla="*/ 8 w 47"/>
                <a:gd name="T7" fmla="*/ 22 h 25"/>
                <a:gd name="T8" fmla="*/ 9 w 47"/>
                <a:gd name="T9" fmla="*/ 23 h 25"/>
                <a:gd name="T10" fmla="*/ 9 w 47"/>
                <a:gd name="T11" fmla="*/ 24 h 25"/>
                <a:gd name="T12" fmla="*/ 9 w 47"/>
                <a:gd name="T13" fmla="*/ 25 h 25"/>
                <a:gd name="T14" fmla="*/ 18 w 47"/>
                <a:gd name="T15" fmla="*/ 25 h 25"/>
                <a:gd name="T16" fmla="*/ 23 w 47"/>
                <a:gd name="T17" fmla="*/ 17 h 25"/>
                <a:gd name="T18" fmla="*/ 23 w 47"/>
                <a:gd name="T19" fmla="*/ 17 h 25"/>
                <a:gd name="T20" fmla="*/ 24 w 47"/>
                <a:gd name="T21" fmla="*/ 17 h 25"/>
                <a:gd name="T22" fmla="*/ 30 w 47"/>
                <a:gd name="T23" fmla="*/ 25 h 25"/>
                <a:gd name="T24" fmla="*/ 32 w 47"/>
                <a:gd name="T25" fmla="*/ 22 h 25"/>
                <a:gd name="T26" fmla="*/ 37 w 47"/>
                <a:gd name="T27" fmla="*/ 18 h 25"/>
                <a:gd name="T28" fmla="*/ 41 w 47"/>
                <a:gd name="T29" fmla="*/ 18 h 25"/>
                <a:gd name="T30" fmla="*/ 43 w 47"/>
                <a:gd name="T31" fmla="*/ 15 h 25"/>
                <a:gd name="T32" fmla="*/ 45 w 47"/>
                <a:gd name="T33" fmla="*/ 15 h 25"/>
                <a:gd name="T34" fmla="*/ 46 w 47"/>
                <a:gd name="T35" fmla="*/ 14 h 25"/>
                <a:gd name="T36" fmla="*/ 47 w 47"/>
                <a:gd name="T37" fmla="*/ 12 h 25"/>
                <a:gd name="T38" fmla="*/ 46 w 47"/>
                <a:gd name="T39" fmla="*/ 12 h 25"/>
                <a:gd name="T40" fmla="*/ 44 w 47"/>
                <a:gd name="T41" fmla="*/ 12 h 25"/>
                <a:gd name="T42" fmla="*/ 42 w 47"/>
                <a:gd name="T43" fmla="*/ 12 h 25"/>
                <a:gd name="T44" fmla="*/ 41 w 47"/>
                <a:gd name="T45" fmla="*/ 12 h 25"/>
                <a:gd name="T46" fmla="*/ 40 w 47"/>
                <a:gd name="T47" fmla="*/ 12 h 25"/>
                <a:gd name="T48" fmla="*/ 39 w 47"/>
                <a:gd name="T49" fmla="*/ 11 h 25"/>
                <a:gd name="T50" fmla="*/ 38 w 47"/>
                <a:gd name="T51" fmla="*/ 10 h 25"/>
                <a:gd name="T52" fmla="*/ 37 w 47"/>
                <a:gd name="T53" fmla="*/ 10 h 25"/>
                <a:gd name="T54" fmla="*/ 37 w 47"/>
                <a:gd name="T55" fmla="*/ 9 h 25"/>
                <a:gd name="T56" fmla="*/ 37 w 47"/>
                <a:gd name="T57" fmla="*/ 7 h 25"/>
                <a:gd name="T58" fmla="*/ 36 w 47"/>
                <a:gd name="T59" fmla="*/ 4 h 25"/>
                <a:gd name="T60" fmla="*/ 35 w 47"/>
                <a:gd name="T61" fmla="*/ 3 h 25"/>
                <a:gd name="T62" fmla="*/ 33 w 47"/>
                <a:gd name="T63" fmla="*/ 2 h 25"/>
                <a:gd name="T64" fmla="*/ 31 w 47"/>
                <a:gd name="T65" fmla="*/ 1 h 25"/>
                <a:gd name="T66" fmla="*/ 23 w 47"/>
                <a:gd name="T67" fmla="*/ 2 h 25"/>
                <a:gd name="T68" fmla="*/ 20 w 47"/>
                <a:gd name="T69" fmla="*/ 2 h 25"/>
                <a:gd name="T70" fmla="*/ 18 w 47"/>
                <a:gd name="T71" fmla="*/ 2 h 25"/>
                <a:gd name="T72" fmla="*/ 15 w 47"/>
                <a:gd name="T73" fmla="*/ 2 h 25"/>
                <a:gd name="T74" fmla="*/ 14 w 47"/>
                <a:gd name="T75" fmla="*/ 3 h 25"/>
                <a:gd name="T76" fmla="*/ 8 w 47"/>
                <a:gd name="T7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25">
                  <a:moveTo>
                    <a:pt x="8" y="8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9"/>
                    <a:pt x="7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4" y="25"/>
                    <a:pt x="17" y="25"/>
                    <a:pt x="18" y="25"/>
                  </a:cubicBezTo>
                  <a:cubicBezTo>
                    <a:pt x="18" y="25"/>
                    <a:pt x="20" y="21"/>
                    <a:pt x="21" y="20"/>
                  </a:cubicBezTo>
                  <a:cubicBezTo>
                    <a:pt x="22" y="18"/>
                    <a:pt x="22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8"/>
                    <a:pt x="27" y="20"/>
                  </a:cubicBezTo>
                  <a:cubicBezTo>
                    <a:pt x="28" y="22"/>
                    <a:pt x="29" y="24"/>
                    <a:pt x="30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2" y="24"/>
                    <a:pt x="32" y="22"/>
                  </a:cubicBezTo>
                  <a:cubicBezTo>
                    <a:pt x="32" y="19"/>
                    <a:pt x="34" y="18"/>
                    <a:pt x="36" y="18"/>
                  </a:cubicBezTo>
                  <a:cubicBezTo>
                    <a:pt x="36" y="18"/>
                    <a:pt x="37" y="18"/>
                    <a:pt x="37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1" y="16"/>
                    <a:pt x="42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5" y="15"/>
                    <a:pt x="45" y="15"/>
                    <a:pt x="45" y="16"/>
                  </a:cubicBezTo>
                  <a:cubicBezTo>
                    <a:pt x="45" y="15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7"/>
                  </a:cubicBezTo>
                  <a:cubicBezTo>
                    <a:pt x="37" y="6"/>
                    <a:pt x="36" y="5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4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1" y="2"/>
                    <a:pt x="31" y="1"/>
                  </a:cubicBezTo>
                  <a:cubicBezTo>
                    <a:pt x="28" y="0"/>
                    <a:pt x="27" y="1"/>
                    <a:pt x="24" y="2"/>
                  </a:cubicBezTo>
                  <a:cubicBezTo>
                    <a:pt x="24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1" y="4"/>
                    <a:pt x="8" y="6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0" name="Freeform 284"/>
            <p:cNvSpPr>
              <a:spLocks/>
            </p:cNvSpPr>
            <p:nvPr/>
          </p:nvSpPr>
          <p:spPr bwMode="auto">
            <a:xfrm>
              <a:off x="12852400" y="6151563"/>
              <a:ext cx="360363" cy="188913"/>
            </a:xfrm>
            <a:custGeom>
              <a:avLst/>
              <a:gdLst>
                <a:gd name="T0" fmla="*/ 65 w 68"/>
                <a:gd name="T1" fmla="*/ 4 h 36"/>
                <a:gd name="T2" fmla="*/ 63 w 68"/>
                <a:gd name="T3" fmla="*/ 3 h 36"/>
                <a:gd name="T4" fmla="*/ 62 w 68"/>
                <a:gd name="T5" fmla="*/ 2 h 36"/>
                <a:gd name="T6" fmla="*/ 52 w 68"/>
                <a:gd name="T7" fmla="*/ 0 h 36"/>
                <a:gd name="T8" fmla="*/ 32 w 68"/>
                <a:gd name="T9" fmla="*/ 6 h 36"/>
                <a:gd name="T10" fmla="*/ 21 w 68"/>
                <a:gd name="T11" fmla="*/ 5 h 36"/>
                <a:gd name="T12" fmla="*/ 9 w 68"/>
                <a:gd name="T13" fmla="*/ 4 h 36"/>
                <a:gd name="T14" fmla="*/ 6 w 68"/>
                <a:gd name="T15" fmla="*/ 2 h 36"/>
                <a:gd name="T16" fmla="*/ 5 w 68"/>
                <a:gd name="T17" fmla="*/ 1 h 36"/>
                <a:gd name="T18" fmla="*/ 4 w 68"/>
                <a:gd name="T19" fmla="*/ 0 h 36"/>
                <a:gd name="T20" fmla="*/ 3 w 68"/>
                <a:gd name="T21" fmla="*/ 0 h 36"/>
                <a:gd name="T22" fmla="*/ 2 w 68"/>
                <a:gd name="T23" fmla="*/ 0 h 36"/>
                <a:gd name="T24" fmla="*/ 2 w 68"/>
                <a:gd name="T25" fmla="*/ 7 h 36"/>
                <a:gd name="T26" fmla="*/ 5 w 68"/>
                <a:gd name="T27" fmla="*/ 16 h 36"/>
                <a:gd name="T28" fmla="*/ 2 w 68"/>
                <a:gd name="T29" fmla="*/ 19 h 36"/>
                <a:gd name="T30" fmla="*/ 2 w 68"/>
                <a:gd name="T31" fmla="*/ 23 h 36"/>
                <a:gd name="T32" fmla="*/ 2 w 68"/>
                <a:gd name="T33" fmla="*/ 24 h 36"/>
                <a:gd name="T34" fmla="*/ 2 w 68"/>
                <a:gd name="T35" fmla="*/ 24 h 36"/>
                <a:gd name="T36" fmla="*/ 8 w 68"/>
                <a:gd name="T37" fmla="*/ 32 h 36"/>
                <a:gd name="T38" fmla="*/ 10 w 68"/>
                <a:gd name="T39" fmla="*/ 33 h 36"/>
                <a:gd name="T40" fmla="*/ 10 w 68"/>
                <a:gd name="T41" fmla="*/ 34 h 36"/>
                <a:gd name="T42" fmla="*/ 11 w 68"/>
                <a:gd name="T43" fmla="*/ 34 h 36"/>
                <a:gd name="T44" fmla="*/ 13 w 68"/>
                <a:gd name="T45" fmla="*/ 34 h 36"/>
                <a:gd name="T46" fmla="*/ 16 w 68"/>
                <a:gd name="T47" fmla="*/ 34 h 36"/>
                <a:gd name="T48" fmla="*/ 19 w 68"/>
                <a:gd name="T49" fmla="*/ 34 h 36"/>
                <a:gd name="T50" fmla="*/ 35 w 68"/>
                <a:gd name="T51" fmla="*/ 36 h 36"/>
                <a:gd name="T52" fmla="*/ 36 w 68"/>
                <a:gd name="T53" fmla="*/ 36 h 36"/>
                <a:gd name="T54" fmla="*/ 40 w 68"/>
                <a:gd name="T55" fmla="*/ 36 h 36"/>
                <a:gd name="T56" fmla="*/ 40 w 68"/>
                <a:gd name="T57" fmla="*/ 35 h 36"/>
                <a:gd name="T58" fmla="*/ 41 w 68"/>
                <a:gd name="T59" fmla="*/ 33 h 36"/>
                <a:gd name="T60" fmla="*/ 42 w 68"/>
                <a:gd name="T61" fmla="*/ 32 h 36"/>
                <a:gd name="T62" fmla="*/ 44 w 68"/>
                <a:gd name="T63" fmla="*/ 31 h 36"/>
                <a:gd name="T64" fmla="*/ 45 w 68"/>
                <a:gd name="T65" fmla="*/ 31 h 36"/>
                <a:gd name="T66" fmla="*/ 45 w 68"/>
                <a:gd name="T67" fmla="*/ 30 h 36"/>
                <a:gd name="T68" fmla="*/ 45 w 68"/>
                <a:gd name="T69" fmla="*/ 29 h 36"/>
                <a:gd name="T70" fmla="*/ 46 w 68"/>
                <a:gd name="T71" fmla="*/ 28 h 36"/>
                <a:gd name="T72" fmla="*/ 58 w 68"/>
                <a:gd name="T73" fmla="*/ 28 h 36"/>
                <a:gd name="T74" fmla="*/ 60 w 68"/>
                <a:gd name="T75" fmla="*/ 28 h 36"/>
                <a:gd name="T76" fmla="*/ 61 w 68"/>
                <a:gd name="T77" fmla="*/ 28 h 36"/>
                <a:gd name="T78" fmla="*/ 57 w 68"/>
                <a:gd name="T79" fmla="*/ 19 h 36"/>
                <a:gd name="T80" fmla="*/ 61 w 68"/>
                <a:gd name="T81" fmla="*/ 12 h 36"/>
                <a:gd name="T82" fmla="*/ 68 w 68"/>
                <a:gd name="T83" fmla="*/ 5 h 36"/>
                <a:gd name="T84" fmla="*/ 66 w 68"/>
                <a:gd name="T85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36">
                  <a:moveTo>
                    <a:pt x="66" y="5"/>
                  </a:moveTo>
                  <a:cubicBezTo>
                    <a:pt x="66" y="4"/>
                    <a:pt x="65" y="4"/>
                    <a:pt x="65" y="4"/>
                  </a:cubicBezTo>
                  <a:cubicBezTo>
                    <a:pt x="65" y="4"/>
                    <a:pt x="64" y="4"/>
                    <a:pt x="64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2" y="3"/>
                    <a:pt x="62" y="2"/>
                    <a:pt x="62" y="2"/>
                  </a:cubicBezTo>
                  <a:cubicBezTo>
                    <a:pt x="62" y="1"/>
                    <a:pt x="59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48" y="0"/>
                    <a:pt x="43" y="0"/>
                    <a:pt x="41" y="2"/>
                  </a:cubicBezTo>
                  <a:cubicBezTo>
                    <a:pt x="39" y="5"/>
                    <a:pt x="35" y="6"/>
                    <a:pt x="32" y="6"/>
                  </a:cubicBezTo>
                  <a:cubicBezTo>
                    <a:pt x="31" y="5"/>
                    <a:pt x="26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17" y="5"/>
                    <a:pt x="14" y="4"/>
                  </a:cubicBezTo>
                  <a:cubicBezTo>
                    <a:pt x="12" y="4"/>
                    <a:pt x="10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4" y="8"/>
                    <a:pt x="7" y="12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4" y="16"/>
                    <a:pt x="3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32"/>
                    <a:pt x="9" y="32"/>
                    <a:pt x="9" y="33"/>
                  </a:cubicBezTo>
                  <a:cubicBezTo>
                    <a:pt x="9" y="33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4"/>
                    <a:pt x="17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3" y="34"/>
                    <a:pt x="24" y="34"/>
                    <a:pt x="25" y="34"/>
                  </a:cubicBezTo>
                  <a:cubicBezTo>
                    <a:pt x="27" y="35"/>
                    <a:pt x="32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7" y="36"/>
                  </a:cubicBezTo>
                  <a:cubicBezTo>
                    <a:pt x="38" y="36"/>
                    <a:pt x="39" y="36"/>
                    <a:pt x="40" y="36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4"/>
                    <a:pt x="40" y="34"/>
                    <a:pt x="40" y="33"/>
                  </a:cubicBezTo>
                  <a:cubicBezTo>
                    <a:pt x="40" y="33"/>
                    <a:pt x="41" y="33"/>
                    <a:pt x="41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7" y="28"/>
                    <a:pt x="50" y="27"/>
                    <a:pt x="53" y="27"/>
                  </a:cubicBezTo>
                  <a:cubicBezTo>
                    <a:pt x="55" y="27"/>
                    <a:pt x="57" y="27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60" y="28"/>
                    <a:pt x="60" y="28"/>
                  </a:cubicBezTo>
                  <a:cubicBezTo>
                    <a:pt x="60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7"/>
                    <a:pt x="61" y="26"/>
                    <a:pt x="61" y="26"/>
                  </a:cubicBezTo>
                  <a:cubicBezTo>
                    <a:pt x="58" y="26"/>
                    <a:pt x="57" y="21"/>
                    <a:pt x="57" y="19"/>
                  </a:cubicBezTo>
                  <a:cubicBezTo>
                    <a:pt x="57" y="16"/>
                    <a:pt x="58" y="16"/>
                    <a:pt x="58" y="16"/>
                  </a:cubicBezTo>
                  <a:cubicBezTo>
                    <a:pt x="59" y="16"/>
                    <a:pt x="60" y="14"/>
                    <a:pt x="61" y="12"/>
                  </a:cubicBezTo>
                  <a:cubicBezTo>
                    <a:pt x="63" y="10"/>
                    <a:pt x="65" y="7"/>
                    <a:pt x="67" y="6"/>
                  </a:cubicBezTo>
                  <a:cubicBezTo>
                    <a:pt x="68" y="6"/>
                    <a:pt x="68" y="6"/>
                    <a:pt x="68" y="5"/>
                  </a:cubicBezTo>
                  <a:cubicBezTo>
                    <a:pt x="68" y="5"/>
                    <a:pt x="68" y="5"/>
                    <a:pt x="67" y="5"/>
                  </a:cubicBezTo>
                  <a:cubicBezTo>
                    <a:pt x="67" y="5"/>
                    <a:pt x="67" y="5"/>
                    <a:pt x="6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1" name="Freeform 285"/>
            <p:cNvSpPr>
              <a:spLocks/>
            </p:cNvSpPr>
            <p:nvPr/>
          </p:nvSpPr>
          <p:spPr bwMode="auto">
            <a:xfrm>
              <a:off x="11890375" y="5707063"/>
              <a:ext cx="25400" cy="36513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5 h 7"/>
                <a:gd name="T6" fmla="*/ 5 w 5"/>
                <a:gd name="T7" fmla="*/ 5 h 7"/>
                <a:gd name="T8" fmla="*/ 4 w 5"/>
                <a:gd name="T9" fmla="*/ 3 h 7"/>
                <a:gd name="T10" fmla="*/ 4 w 5"/>
                <a:gd name="T11" fmla="*/ 3 h 7"/>
                <a:gd name="T12" fmla="*/ 3 w 5"/>
                <a:gd name="T13" fmla="*/ 2 h 7"/>
                <a:gd name="T14" fmla="*/ 3 w 5"/>
                <a:gd name="T15" fmla="*/ 2 h 7"/>
                <a:gd name="T16" fmla="*/ 3 w 5"/>
                <a:gd name="T17" fmla="*/ 1 h 7"/>
                <a:gd name="T18" fmla="*/ 2 w 5"/>
                <a:gd name="T19" fmla="*/ 0 h 7"/>
                <a:gd name="T20" fmla="*/ 2 w 5"/>
                <a:gd name="T21" fmla="*/ 0 h 7"/>
                <a:gd name="T22" fmla="*/ 2 w 5"/>
                <a:gd name="T23" fmla="*/ 1 h 7"/>
                <a:gd name="T24" fmla="*/ 1 w 5"/>
                <a:gd name="T25" fmla="*/ 2 h 7"/>
                <a:gd name="T26" fmla="*/ 1 w 5"/>
                <a:gd name="T27" fmla="*/ 2 h 7"/>
                <a:gd name="T28" fmla="*/ 0 w 5"/>
                <a:gd name="T29" fmla="*/ 5 h 7"/>
                <a:gd name="T30" fmla="*/ 0 w 5"/>
                <a:gd name="T31" fmla="*/ 5 h 7"/>
                <a:gd name="T32" fmla="*/ 0 w 5"/>
                <a:gd name="T33" fmla="*/ 7 h 7"/>
                <a:gd name="T34" fmla="*/ 5 w 5"/>
                <a:gd name="T35" fmla="*/ 7 h 7"/>
                <a:gd name="T36" fmla="*/ 5 w 5"/>
                <a:gd name="T3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7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2" name="Freeform 286"/>
            <p:cNvSpPr>
              <a:spLocks/>
            </p:cNvSpPr>
            <p:nvPr/>
          </p:nvSpPr>
          <p:spPr bwMode="auto">
            <a:xfrm>
              <a:off x="11906250" y="5324475"/>
              <a:ext cx="520700" cy="581025"/>
            </a:xfrm>
            <a:custGeom>
              <a:avLst/>
              <a:gdLst>
                <a:gd name="T0" fmla="*/ 18 w 98"/>
                <a:gd name="T1" fmla="*/ 105 h 111"/>
                <a:gd name="T2" fmla="*/ 19 w 98"/>
                <a:gd name="T3" fmla="*/ 107 h 111"/>
                <a:gd name="T4" fmla="*/ 34 w 98"/>
                <a:gd name="T5" fmla="*/ 107 h 111"/>
                <a:gd name="T6" fmla="*/ 37 w 98"/>
                <a:gd name="T7" fmla="*/ 108 h 111"/>
                <a:gd name="T8" fmla="*/ 39 w 98"/>
                <a:gd name="T9" fmla="*/ 109 h 111"/>
                <a:gd name="T10" fmla="*/ 41 w 98"/>
                <a:gd name="T11" fmla="*/ 108 h 111"/>
                <a:gd name="T12" fmla="*/ 46 w 98"/>
                <a:gd name="T13" fmla="*/ 111 h 111"/>
                <a:gd name="T14" fmla="*/ 55 w 98"/>
                <a:gd name="T15" fmla="*/ 109 h 111"/>
                <a:gd name="T16" fmla="*/ 73 w 98"/>
                <a:gd name="T17" fmla="*/ 106 h 111"/>
                <a:gd name="T18" fmla="*/ 76 w 98"/>
                <a:gd name="T19" fmla="*/ 104 h 111"/>
                <a:gd name="T20" fmla="*/ 84 w 98"/>
                <a:gd name="T21" fmla="*/ 93 h 111"/>
                <a:gd name="T22" fmla="*/ 86 w 98"/>
                <a:gd name="T23" fmla="*/ 92 h 111"/>
                <a:gd name="T24" fmla="*/ 77 w 98"/>
                <a:gd name="T25" fmla="*/ 85 h 111"/>
                <a:gd name="T26" fmla="*/ 71 w 98"/>
                <a:gd name="T27" fmla="*/ 74 h 111"/>
                <a:gd name="T28" fmla="*/ 69 w 98"/>
                <a:gd name="T29" fmla="*/ 68 h 111"/>
                <a:gd name="T30" fmla="*/ 82 w 98"/>
                <a:gd name="T31" fmla="*/ 62 h 111"/>
                <a:gd name="T32" fmla="*/ 96 w 98"/>
                <a:gd name="T33" fmla="*/ 58 h 111"/>
                <a:gd name="T34" fmla="*/ 98 w 98"/>
                <a:gd name="T35" fmla="*/ 55 h 111"/>
                <a:gd name="T36" fmla="*/ 98 w 98"/>
                <a:gd name="T37" fmla="*/ 53 h 111"/>
                <a:gd name="T38" fmla="*/ 95 w 98"/>
                <a:gd name="T39" fmla="*/ 43 h 111"/>
                <a:gd name="T40" fmla="*/ 91 w 98"/>
                <a:gd name="T41" fmla="*/ 33 h 111"/>
                <a:gd name="T42" fmla="*/ 90 w 98"/>
                <a:gd name="T43" fmla="*/ 16 h 111"/>
                <a:gd name="T44" fmla="*/ 89 w 98"/>
                <a:gd name="T45" fmla="*/ 13 h 111"/>
                <a:gd name="T46" fmla="*/ 82 w 98"/>
                <a:gd name="T47" fmla="*/ 6 h 111"/>
                <a:gd name="T48" fmla="*/ 76 w 98"/>
                <a:gd name="T49" fmla="*/ 7 h 111"/>
                <a:gd name="T50" fmla="*/ 63 w 98"/>
                <a:gd name="T51" fmla="*/ 13 h 111"/>
                <a:gd name="T52" fmla="*/ 56 w 98"/>
                <a:gd name="T53" fmla="*/ 6 h 111"/>
                <a:gd name="T54" fmla="*/ 43 w 98"/>
                <a:gd name="T55" fmla="*/ 2 h 111"/>
                <a:gd name="T56" fmla="*/ 41 w 98"/>
                <a:gd name="T57" fmla="*/ 1 h 111"/>
                <a:gd name="T58" fmla="*/ 37 w 98"/>
                <a:gd name="T59" fmla="*/ 0 h 111"/>
                <a:gd name="T60" fmla="*/ 32 w 98"/>
                <a:gd name="T61" fmla="*/ 0 h 111"/>
                <a:gd name="T62" fmla="*/ 31 w 98"/>
                <a:gd name="T63" fmla="*/ 5 h 111"/>
                <a:gd name="T64" fmla="*/ 35 w 98"/>
                <a:gd name="T65" fmla="*/ 16 h 111"/>
                <a:gd name="T66" fmla="*/ 27 w 98"/>
                <a:gd name="T67" fmla="*/ 20 h 111"/>
                <a:gd name="T68" fmla="*/ 13 w 98"/>
                <a:gd name="T69" fmla="*/ 19 h 111"/>
                <a:gd name="T70" fmla="*/ 13 w 98"/>
                <a:gd name="T71" fmla="*/ 24 h 111"/>
                <a:gd name="T72" fmla="*/ 13 w 98"/>
                <a:gd name="T73" fmla="*/ 27 h 111"/>
                <a:gd name="T74" fmla="*/ 8 w 98"/>
                <a:gd name="T75" fmla="*/ 33 h 111"/>
                <a:gd name="T76" fmla="*/ 11 w 98"/>
                <a:gd name="T77" fmla="*/ 40 h 111"/>
                <a:gd name="T78" fmla="*/ 2 w 98"/>
                <a:gd name="T79" fmla="*/ 48 h 111"/>
                <a:gd name="T80" fmla="*/ 0 w 98"/>
                <a:gd name="T81" fmla="*/ 58 h 111"/>
                <a:gd name="T82" fmla="*/ 0 w 98"/>
                <a:gd name="T83" fmla="*/ 61 h 111"/>
                <a:gd name="T84" fmla="*/ 3 w 98"/>
                <a:gd name="T85" fmla="*/ 68 h 111"/>
                <a:gd name="T86" fmla="*/ 1 w 98"/>
                <a:gd name="T87" fmla="*/ 72 h 111"/>
                <a:gd name="T88" fmla="*/ 2 w 98"/>
                <a:gd name="T89" fmla="*/ 73 h 111"/>
                <a:gd name="T90" fmla="*/ 3 w 98"/>
                <a:gd name="T91" fmla="*/ 75 h 111"/>
                <a:gd name="T92" fmla="*/ 3 w 98"/>
                <a:gd name="T93" fmla="*/ 76 h 111"/>
                <a:gd name="T94" fmla="*/ 4 w 98"/>
                <a:gd name="T95" fmla="*/ 78 h 111"/>
                <a:gd name="T96" fmla="*/ 4 w 98"/>
                <a:gd name="T97" fmla="*/ 80 h 111"/>
                <a:gd name="T98" fmla="*/ 7 w 98"/>
                <a:gd name="T99" fmla="*/ 82 h 111"/>
                <a:gd name="T100" fmla="*/ 19 w 98"/>
                <a:gd name="T101" fmla="*/ 87 h 111"/>
                <a:gd name="T102" fmla="*/ 22 w 98"/>
                <a:gd name="T103" fmla="*/ 9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1">
                  <a:moveTo>
                    <a:pt x="18" y="101"/>
                  </a:move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4"/>
                    <a:pt x="18" y="105"/>
                  </a:cubicBezTo>
                  <a:cubicBezTo>
                    <a:pt x="17" y="106"/>
                    <a:pt x="17" y="106"/>
                    <a:pt x="17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7"/>
                    <a:pt x="20" y="107"/>
                    <a:pt x="21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8" y="105"/>
                    <a:pt x="30" y="105"/>
                    <a:pt x="34" y="107"/>
                  </a:cubicBezTo>
                  <a:cubicBezTo>
                    <a:pt x="34" y="107"/>
                    <a:pt x="35" y="107"/>
                    <a:pt x="35" y="107"/>
                  </a:cubicBezTo>
                  <a:cubicBezTo>
                    <a:pt x="35" y="107"/>
                    <a:pt x="36" y="107"/>
                    <a:pt x="36" y="107"/>
                  </a:cubicBezTo>
                  <a:cubicBezTo>
                    <a:pt x="36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8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40" y="109"/>
                    <a:pt x="40" y="108"/>
                  </a:cubicBezTo>
                  <a:cubicBezTo>
                    <a:pt x="40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8"/>
                    <a:pt x="43" y="109"/>
                    <a:pt x="45" y="110"/>
                  </a:cubicBezTo>
                  <a:cubicBezTo>
                    <a:pt x="45" y="110"/>
                    <a:pt x="46" y="111"/>
                    <a:pt x="46" y="111"/>
                  </a:cubicBezTo>
                  <a:cubicBezTo>
                    <a:pt x="46" y="111"/>
                    <a:pt x="46" y="111"/>
                    <a:pt x="47" y="110"/>
                  </a:cubicBezTo>
                  <a:cubicBezTo>
                    <a:pt x="48" y="109"/>
                    <a:pt x="49" y="108"/>
                    <a:pt x="51" y="108"/>
                  </a:cubicBezTo>
                  <a:cubicBezTo>
                    <a:pt x="52" y="108"/>
                    <a:pt x="54" y="108"/>
                    <a:pt x="55" y="109"/>
                  </a:cubicBezTo>
                  <a:cubicBezTo>
                    <a:pt x="57" y="110"/>
                    <a:pt x="59" y="110"/>
                    <a:pt x="60" y="109"/>
                  </a:cubicBezTo>
                  <a:cubicBezTo>
                    <a:pt x="62" y="107"/>
                    <a:pt x="67" y="106"/>
                    <a:pt x="70" y="106"/>
                  </a:cubicBezTo>
                  <a:cubicBezTo>
                    <a:pt x="71" y="106"/>
                    <a:pt x="72" y="106"/>
                    <a:pt x="73" y="106"/>
                  </a:cubicBezTo>
                  <a:cubicBezTo>
                    <a:pt x="73" y="107"/>
                    <a:pt x="75" y="107"/>
                    <a:pt x="75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6"/>
                    <a:pt x="76" y="104"/>
                  </a:cubicBezTo>
                  <a:cubicBezTo>
                    <a:pt x="74" y="99"/>
                    <a:pt x="77" y="98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5"/>
                    <a:pt x="83" y="94"/>
                    <a:pt x="84" y="93"/>
                  </a:cubicBezTo>
                  <a:cubicBezTo>
                    <a:pt x="85" y="93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3" y="89"/>
                    <a:pt x="79" y="87"/>
                    <a:pt x="77" y="85"/>
                  </a:cubicBezTo>
                  <a:cubicBezTo>
                    <a:pt x="76" y="85"/>
                    <a:pt x="76" y="84"/>
                    <a:pt x="75" y="84"/>
                  </a:cubicBezTo>
                  <a:cubicBezTo>
                    <a:pt x="73" y="83"/>
                    <a:pt x="73" y="80"/>
                    <a:pt x="72" y="77"/>
                  </a:cubicBezTo>
                  <a:cubicBezTo>
                    <a:pt x="72" y="76"/>
                    <a:pt x="72" y="75"/>
                    <a:pt x="71" y="74"/>
                  </a:cubicBezTo>
                  <a:cubicBezTo>
                    <a:pt x="71" y="74"/>
                    <a:pt x="71" y="73"/>
                    <a:pt x="70" y="73"/>
                  </a:cubicBezTo>
                  <a:cubicBezTo>
                    <a:pt x="70" y="72"/>
                    <a:pt x="69" y="70"/>
                    <a:pt x="69" y="69"/>
                  </a:cubicBezTo>
                  <a:cubicBezTo>
                    <a:pt x="69" y="69"/>
                    <a:pt x="69" y="69"/>
                    <a:pt x="69" y="68"/>
                  </a:cubicBezTo>
                  <a:cubicBezTo>
                    <a:pt x="69" y="67"/>
                    <a:pt x="70" y="67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6"/>
                    <a:pt x="80" y="65"/>
                    <a:pt x="82" y="62"/>
                  </a:cubicBezTo>
                  <a:cubicBezTo>
                    <a:pt x="84" y="61"/>
                    <a:pt x="86" y="60"/>
                    <a:pt x="88" y="59"/>
                  </a:cubicBezTo>
                  <a:cubicBezTo>
                    <a:pt x="90" y="59"/>
                    <a:pt x="91" y="59"/>
                    <a:pt x="92" y="58"/>
                  </a:cubicBezTo>
                  <a:cubicBezTo>
                    <a:pt x="93" y="57"/>
                    <a:pt x="94" y="57"/>
                    <a:pt x="96" y="58"/>
                  </a:cubicBezTo>
                  <a:cubicBezTo>
                    <a:pt x="96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6"/>
                  </a:cubicBezTo>
                  <a:cubicBezTo>
                    <a:pt x="98" y="56"/>
                    <a:pt x="98" y="56"/>
                    <a:pt x="98" y="55"/>
                  </a:cubicBezTo>
                  <a:cubicBezTo>
                    <a:pt x="98" y="55"/>
                    <a:pt x="98" y="55"/>
                    <a:pt x="98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1"/>
                    <a:pt x="96" y="49"/>
                    <a:pt x="95" y="46"/>
                  </a:cubicBezTo>
                  <a:cubicBezTo>
                    <a:pt x="95" y="46"/>
                    <a:pt x="95" y="44"/>
                    <a:pt x="95" y="43"/>
                  </a:cubicBezTo>
                  <a:cubicBezTo>
                    <a:pt x="95" y="41"/>
                    <a:pt x="94" y="40"/>
                    <a:pt x="94" y="40"/>
                  </a:cubicBezTo>
                  <a:cubicBezTo>
                    <a:pt x="94" y="39"/>
                    <a:pt x="93" y="38"/>
                    <a:pt x="93" y="37"/>
                  </a:cubicBezTo>
                  <a:cubicBezTo>
                    <a:pt x="93" y="36"/>
                    <a:pt x="93" y="34"/>
                    <a:pt x="91" y="33"/>
                  </a:cubicBezTo>
                  <a:cubicBezTo>
                    <a:pt x="90" y="32"/>
                    <a:pt x="89" y="32"/>
                    <a:pt x="89" y="30"/>
                  </a:cubicBezTo>
                  <a:cubicBezTo>
                    <a:pt x="89" y="29"/>
                    <a:pt x="89" y="28"/>
                    <a:pt x="90" y="27"/>
                  </a:cubicBezTo>
                  <a:cubicBezTo>
                    <a:pt x="92" y="24"/>
                    <a:pt x="91" y="18"/>
                    <a:pt x="90" y="16"/>
                  </a:cubicBezTo>
                  <a:cubicBezTo>
                    <a:pt x="90" y="16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4"/>
                    <a:pt x="89" y="14"/>
                    <a:pt x="89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1" y="9"/>
                  </a:cubicBezTo>
                  <a:cubicBezTo>
                    <a:pt x="81" y="8"/>
                    <a:pt x="82" y="7"/>
                    <a:pt x="82" y="6"/>
                  </a:cubicBezTo>
                  <a:cubicBezTo>
                    <a:pt x="83" y="5"/>
                    <a:pt x="84" y="4"/>
                    <a:pt x="84" y="3"/>
                  </a:cubicBezTo>
                  <a:cubicBezTo>
                    <a:pt x="83" y="3"/>
                    <a:pt x="82" y="4"/>
                    <a:pt x="81" y="4"/>
                  </a:cubicBezTo>
                  <a:cubicBezTo>
                    <a:pt x="80" y="5"/>
                    <a:pt x="78" y="7"/>
                    <a:pt x="76" y="7"/>
                  </a:cubicBezTo>
                  <a:cubicBezTo>
                    <a:pt x="75" y="7"/>
                    <a:pt x="75" y="6"/>
                    <a:pt x="74" y="6"/>
                  </a:cubicBezTo>
                  <a:cubicBezTo>
                    <a:pt x="72" y="5"/>
                    <a:pt x="68" y="9"/>
                    <a:pt x="65" y="11"/>
                  </a:cubicBezTo>
                  <a:cubicBezTo>
                    <a:pt x="64" y="12"/>
                    <a:pt x="63" y="13"/>
                    <a:pt x="63" y="13"/>
                  </a:cubicBezTo>
                  <a:cubicBezTo>
                    <a:pt x="60" y="15"/>
                    <a:pt x="56" y="15"/>
                    <a:pt x="55" y="12"/>
                  </a:cubicBezTo>
                  <a:cubicBezTo>
                    <a:pt x="54" y="11"/>
                    <a:pt x="54" y="9"/>
                    <a:pt x="55" y="8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5" y="6"/>
                    <a:pt x="54" y="7"/>
                    <a:pt x="52" y="7"/>
                  </a:cubicBezTo>
                  <a:cubicBezTo>
                    <a:pt x="49" y="8"/>
                    <a:pt x="46" y="8"/>
                    <a:pt x="44" y="6"/>
                  </a:cubicBezTo>
                  <a:cubicBezTo>
                    <a:pt x="43" y="5"/>
                    <a:pt x="43" y="4"/>
                    <a:pt x="43" y="2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1"/>
                    <a:pt x="38" y="1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2"/>
                    <a:pt x="32" y="3"/>
                    <a:pt x="31" y="5"/>
                  </a:cubicBezTo>
                  <a:cubicBezTo>
                    <a:pt x="31" y="6"/>
                    <a:pt x="31" y="8"/>
                    <a:pt x="33" y="11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5" y="15"/>
                    <a:pt x="35" y="15"/>
                    <a:pt x="35" y="16"/>
                  </a:cubicBezTo>
                  <a:cubicBezTo>
                    <a:pt x="34" y="17"/>
                    <a:pt x="33" y="18"/>
                    <a:pt x="32" y="18"/>
                  </a:cubicBezTo>
                  <a:cubicBezTo>
                    <a:pt x="31" y="18"/>
                    <a:pt x="30" y="18"/>
                    <a:pt x="30" y="18"/>
                  </a:cubicBezTo>
                  <a:cubicBezTo>
                    <a:pt x="30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3" y="21"/>
                    <a:pt x="13" y="22"/>
                    <a:pt x="13" y="22"/>
                  </a:cubicBezTo>
                  <a:cubicBezTo>
                    <a:pt x="13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1" y="32"/>
                    <a:pt x="9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0" y="36"/>
                    <a:pt x="12" y="38"/>
                    <a:pt x="11" y="40"/>
                  </a:cubicBezTo>
                  <a:cubicBezTo>
                    <a:pt x="10" y="41"/>
                    <a:pt x="10" y="42"/>
                    <a:pt x="9" y="42"/>
                  </a:cubicBezTo>
                  <a:cubicBezTo>
                    <a:pt x="9" y="42"/>
                    <a:pt x="9" y="42"/>
                    <a:pt x="9" y="44"/>
                  </a:cubicBezTo>
                  <a:cubicBezTo>
                    <a:pt x="9" y="47"/>
                    <a:pt x="4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51"/>
                    <a:pt x="2" y="52"/>
                  </a:cubicBezTo>
                  <a:cubicBezTo>
                    <a:pt x="1" y="54"/>
                    <a:pt x="1" y="56"/>
                    <a:pt x="0" y="58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1" y="63"/>
                    <a:pt x="2" y="64"/>
                  </a:cubicBezTo>
                  <a:cubicBezTo>
                    <a:pt x="3" y="65"/>
                    <a:pt x="3" y="67"/>
                    <a:pt x="3" y="68"/>
                  </a:cubicBezTo>
                  <a:cubicBezTo>
                    <a:pt x="3" y="69"/>
                    <a:pt x="2" y="70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2"/>
                    <a:pt x="1" y="72"/>
                    <a:pt x="1" y="73"/>
                  </a:cubicBezTo>
                  <a:cubicBezTo>
                    <a:pt x="1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5" y="81"/>
                    <a:pt x="5" y="81"/>
                    <a:pt x="6" y="81"/>
                  </a:cubicBezTo>
                  <a:cubicBezTo>
                    <a:pt x="6" y="82"/>
                    <a:pt x="7" y="82"/>
                    <a:pt x="7" y="82"/>
                  </a:cubicBezTo>
                  <a:cubicBezTo>
                    <a:pt x="8" y="84"/>
                    <a:pt x="11" y="85"/>
                    <a:pt x="13" y="85"/>
                  </a:cubicBezTo>
                  <a:cubicBezTo>
                    <a:pt x="15" y="85"/>
                    <a:pt x="17" y="86"/>
                    <a:pt x="18" y="87"/>
                  </a:cubicBezTo>
                  <a:cubicBezTo>
                    <a:pt x="18" y="87"/>
                    <a:pt x="19" y="87"/>
                    <a:pt x="19" y="87"/>
                  </a:cubicBezTo>
                  <a:cubicBezTo>
                    <a:pt x="19" y="87"/>
                    <a:pt x="19" y="87"/>
                    <a:pt x="20" y="87"/>
                  </a:cubicBezTo>
                  <a:cubicBezTo>
                    <a:pt x="21" y="87"/>
                    <a:pt x="23" y="88"/>
                    <a:pt x="24" y="89"/>
                  </a:cubicBezTo>
                  <a:cubicBezTo>
                    <a:pt x="24" y="90"/>
                    <a:pt x="24" y="91"/>
                    <a:pt x="22" y="93"/>
                  </a:cubicBezTo>
                  <a:cubicBezTo>
                    <a:pt x="19" y="95"/>
                    <a:pt x="19" y="98"/>
                    <a:pt x="18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3" name="Freeform 287"/>
            <p:cNvSpPr>
              <a:spLocks/>
            </p:cNvSpPr>
            <p:nvPr/>
          </p:nvSpPr>
          <p:spPr bwMode="auto">
            <a:xfrm>
              <a:off x="12218988" y="4005263"/>
              <a:ext cx="733425" cy="1266825"/>
            </a:xfrm>
            <a:custGeom>
              <a:avLst/>
              <a:gdLst>
                <a:gd name="T0" fmla="*/ 2 w 138"/>
                <a:gd name="T1" fmla="*/ 186 h 242"/>
                <a:gd name="T2" fmla="*/ 0 w 138"/>
                <a:gd name="T3" fmla="*/ 185 h 242"/>
                <a:gd name="T4" fmla="*/ 4 w 138"/>
                <a:gd name="T5" fmla="*/ 196 h 242"/>
                <a:gd name="T6" fmla="*/ 11 w 138"/>
                <a:gd name="T7" fmla="*/ 213 h 242"/>
                <a:gd name="T8" fmla="*/ 18 w 138"/>
                <a:gd name="T9" fmla="*/ 230 h 242"/>
                <a:gd name="T10" fmla="*/ 20 w 138"/>
                <a:gd name="T11" fmla="*/ 241 h 242"/>
                <a:gd name="T12" fmla="*/ 28 w 138"/>
                <a:gd name="T13" fmla="*/ 241 h 242"/>
                <a:gd name="T14" fmla="*/ 31 w 138"/>
                <a:gd name="T15" fmla="*/ 235 h 242"/>
                <a:gd name="T16" fmla="*/ 40 w 138"/>
                <a:gd name="T17" fmla="*/ 228 h 242"/>
                <a:gd name="T18" fmla="*/ 50 w 138"/>
                <a:gd name="T19" fmla="*/ 225 h 242"/>
                <a:gd name="T20" fmla="*/ 56 w 138"/>
                <a:gd name="T21" fmla="*/ 226 h 242"/>
                <a:gd name="T22" fmla="*/ 59 w 138"/>
                <a:gd name="T23" fmla="*/ 218 h 242"/>
                <a:gd name="T24" fmla="*/ 57 w 138"/>
                <a:gd name="T25" fmla="*/ 209 h 242"/>
                <a:gd name="T26" fmla="*/ 66 w 138"/>
                <a:gd name="T27" fmla="*/ 185 h 242"/>
                <a:gd name="T28" fmla="*/ 79 w 138"/>
                <a:gd name="T29" fmla="*/ 171 h 242"/>
                <a:gd name="T30" fmla="*/ 67 w 138"/>
                <a:gd name="T31" fmla="*/ 156 h 242"/>
                <a:gd name="T32" fmla="*/ 62 w 138"/>
                <a:gd name="T33" fmla="*/ 141 h 242"/>
                <a:gd name="T34" fmla="*/ 66 w 138"/>
                <a:gd name="T35" fmla="*/ 129 h 242"/>
                <a:gd name="T36" fmla="*/ 75 w 138"/>
                <a:gd name="T37" fmla="*/ 115 h 242"/>
                <a:gd name="T38" fmla="*/ 87 w 138"/>
                <a:gd name="T39" fmla="*/ 104 h 242"/>
                <a:gd name="T40" fmla="*/ 109 w 138"/>
                <a:gd name="T41" fmla="*/ 84 h 242"/>
                <a:gd name="T42" fmla="*/ 114 w 138"/>
                <a:gd name="T43" fmla="*/ 67 h 242"/>
                <a:gd name="T44" fmla="*/ 125 w 138"/>
                <a:gd name="T45" fmla="*/ 60 h 242"/>
                <a:gd name="T46" fmla="*/ 138 w 138"/>
                <a:gd name="T47" fmla="*/ 60 h 242"/>
                <a:gd name="T48" fmla="*/ 138 w 138"/>
                <a:gd name="T49" fmla="*/ 58 h 242"/>
                <a:gd name="T50" fmla="*/ 137 w 138"/>
                <a:gd name="T51" fmla="*/ 57 h 242"/>
                <a:gd name="T52" fmla="*/ 136 w 138"/>
                <a:gd name="T53" fmla="*/ 49 h 242"/>
                <a:gd name="T54" fmla="*/ 134 w 138"/>
                <a:gd name="T55" fmla="*/ 35 h 242"/>
                <a:gd name="T56" fmla="*/ 132 w 138"/>
                <a:gd name="T57" fmla="*/ 19 h 242"/>
                <a:gd name="T58" fmla="*/ 108 w 138"/>
                <a:gd name="T59" fmla="*/ 5 h 242"/>
                <a:gd name="T60" fmla="*/ 101 w 138"/>
                <a:gd name="T61" fmla="*/ 0 h 242"/>
                <a:gd name="T62" fmla="*/ 89 w 138"/>
                <a:gd name="T63" fmla="*/ 12 h 242"/>
                <a:gd name="T64" fmla="*/ 77 w 138"/>
                <a:gd name="T65" fmla="*/ 10 h 242"/>
                <a:gd name="T66" fmla="*/ 76 w 138"/>
                <a:gd name="T67" fmla="*/ 14 h 242"/>
                <a:gd name="T68" fmla="*/ 59 w 138"/>
                <a:gd name="T69" fmla="*/ 26 h 242"/>
                <a:gd name="T70" fmla="*/ 53 w 138"/>
                <a:gd name="T71" fmla="*/ 41 h 242"/>
                <a:gd name="T72" fmla="*/ 47 w 138"/>
                <a:gd name="T73" fmla="*/ 51 h 242"/>
                <a:gd name="T74" fmla="*/ 36 w 138"/>
                <a:gd name="T75" fmla="*/ 58 h 242"/>
                <a:gd name="T76" fmla="*/ 28 w 138"/>
                <a:gd name="T77" fmla="*/ 83 h 242"/>
                <a:gd name="T78" fmla="*/ 30 w 138"/>
                <a:gd name="T79" fmla="*/ 87 h 242"/>
                <a:gd name="T80" fmla="*/ 32 w 138"/>
                <a:gd name="T81" fmla="*/ 93 h 242"/>
                <a:gd name="T82" fmla="*/ 24 w 138"/>
                <a:gd name="T83" fmla="*/ 96 h 242"/>
                <a:gd name="T84" fmla="*/ 12 w 138"/>
                <a:gd name="T85" fmla="*/ 103 h 242"/>
                <a:gd name="T86" fmla="*/ 11 w 138"/>
                <a:gd name="T87" fmla="*/ 113 h 242"/>
                <a:gd name="T88" fmla="*/ 11 w 138"/>
                <a:gd name="T89" fmla="*/ 117 h 242"/>
                <a:gd name="T90" fmla="*/ 11 w 138"/>
                <a:gd name="T91" fmla="*/ 135 h 242"/>
                <a:gd name="T92" fmla="*/ 17 w 138"/>
                <a:gd name="T93" fmla="*/ 149 h 242"/>
                <a:gd name="T94" fmla="*/ 14 w 138"/>
                <a:gd name="T95" fmla="*/ 154 h 242"/>
                <a:gd name="T96" fmla="*/ 7 w 138"/>
                <a:gd name="T97" fmla="*/ 16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42">
                  <a:moveTo>
                    <a:pt x="6" y="177"/>
                  </a:moveTo>
                  <a:cubicBezTo>
                    <a:pt x="6" y="179"/>
                    <a:pt x="6" y="186"/>
                    <a:pt x="3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1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0"/>
                    <a:pt x="1" y="193"/>
                    <a:pt x="4" y="196"/>
                  </a:cubicBezTo>
                  <a:cubicBezTo>
                    <a:pt x="7" y="198"/>
                    <a:pt x="7" y="200"/>
                    <a:pt x="7" y="202"/>
                  </a:cubicBezTo>
                  <a:cubicBezTo>
                    <a:pt x="7" y="204"/>
                    <a:pt x="7" y="206"/>
                    <a:pt x="9" y="208"/>
                  </a:cubicBezTo>
                  <a:cubicBezTo>
                    <a:pt x="10" y="210"/>
                    <a:pt x="11" y="212"/>
                    <a:pt x="11" y="213"/>
                  </a:cubicBezTo>
                  <a:cubicBezTo>
                    <a:pt x="12" y="215"/>
                    <a:pt x="12" y="216"/>
                    <a:pt x="14" y="218"/>
                  </a:cubicBezTo>
                  <a:cubicBezTo>
                    <a:pt x="18" y="221"/>
                    <a:pt x="18" y="223"/>
                    <a:pt x="17" y="227"/>
                  </a:cubicBezTo>
                  <a:cubicBezTo>
                    <a:pt x="16" y="229"/>
                    <a:pt x="16" y="229"/>
                    <a:pt x="18" y="230"/>
                  </a:cubicBezTo>
                  <a:cubicBezTo>
                    <a:pt x="19" y="230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5"/>
                  </a:cubicBezTo>
                  <a:cubicBezTo>
                    <a:pt x="20" y="237"/>
                    <a:pt x="19" y="240"/>
                    <a:pt x="20" y="241"/>
                  </a:cubicBezTo>
                  <a:cubicBezTo>
                    <a:pt x="20" y="242"/>
                    <a:pt x="20" y="242"/>
                    <a:pt x="21" y="242"/>
                  </a:cubicBezTo>
                  <a:cubicBezTo>
                    <a:pt x="21" y="242"/>
                    <a:pt x="22" y="242"/>
                    <a:pt x="23" y="241"/>
                  </a:cubicBezTo>
                  <a:cubicBezTo>
                    <a:pt x="24" y="241"/>
                    <a:pt x="26" y="241"/>
                    <a:pt x="28" y="241"/>
                  </a:cubicBezTo>
                  <a:cubicBezTo>
                    <a:pt x="29" y="240"/>
                    <a:pt x="30" y="240"/>
                    <a:pt x="31" y="240"/>
                  </a:cubicBezTo>
                  <a:cubicBezTo>
                    <a:pt x="31" y="239"/>
                    <a:pt x="31" y="238"/>
                    <a:pt x="31" y="237"/>
                  </a:cubicBezTo>
                  <a:cubicBezTo>
                    <a:pt x="31" y="236"/>
                    <a:pt x="31" y="235"/>
                    <a:pt x="31" y="235"/>
                  </a:cubicBezTo>
                  <a:cubicBezTo>
                    <a:pt x="31" y="232"/>
                    <a:pt x="33" y="232"/>
                    <a:pt x="34" y="232"/>
                  </a:cubicBezTo>
                  <a:cubicBezTo>
                    <a:pt x="34" y="231"/>
                    <a:pt x="35" y="231"/>
                    <a:pt x="35" y="231"/>
                  </a:cubicBezTo>
                  <a:cubicBezTo>
                    <a:pt x="35" y="229"/>
                    <a:pt x="37" y="228"/>
                    <a:pt x="40" y="228"/>
                  </a:cubicBezTo>
                  <a:cubicBezTo>
                    <a:pt x="42" y="228"/>
                    <a:pt x="44" y="229"/>
                    <a:pt x="45" y="229"/>
                  </a:cubicBezTo>
                  <a:cubicBezTo>
                    <a:pt x="46" y="230"/>
                    <a:pt x="47" y="230"/>
                    <a:pt x="47" y="230"/>
                  </a:cubicBezTo>
                  <a:cubicBezTo>
                    <a:pt x="49" y="230"/>
                    <a:pt x="50" y="227"/>
                    <a:pt x="50" y="225"/>
                  </a:cubicBezTo>
                  <a:cubicBezTo>
                    <a:pt x="51" y="223"/>
                    <a:pt x="51" y="223"/>
                    <a:pt x="52" y="223"/>
                  </a:cubicBezTo>
                  <a:cubicBezTo>
                    <a:pt x="53" y="223"/>
                    <a:pt x="54" y="224"/>
                    <a:pt x="55" y="225"/>
                  </a:cubicBezTo>
                  <a:cubicBezTo>
                    <a:pt x="55" y="225"/>
                    <a:pt x="56" y="226"/>
                    <a:pt x="56" y="226"/>
                  </a:cubicBezTo>
                  <a:cubicBezTo>
                    <a:pt x="57" y="225"/>
                    <a:pt x="59" y="220"/>
                    <a:pt x="61" y="216"/>
                  </a:cubicBezTo>
                  <a:cubicBezTo>
                    <a:pt x="61" y="215"/>
                    <a:pt x="61" y="215"/>
                    <a:pt x="61" y="215"/>
                  </a:cubicBezTo>
                  <a:cubicBezTo>
                    <a:pt x="61" y="215"/>
                    <a:pt x="60" y="216"/>
                    <a:pt x="59" y="218"/>
                  </a:cubicBezTo>
                  <a:cubicBezTo>
                    <a:pt x="58" y="219"/>
                    <a:pt x="57" y="219"/>
                    <a:pt x="56" y="219"/>
                  </a:cubicBezTo>
                  <a:cubicBezTo>
                    <a:pt x="56" y="219"/>
                    <a:pt x="55" y="219"/>
                    <a:pt x="55" y="218"/>
                  </a:cubicBezTo>
                  <a:cubicBezTo>
                    <a:pt x="54" y="217"/>
                    <a:pt x="56" y="210"/>
                    <a:pt x="57" y="209"/>
                  </a:cubicBezTo>
                  <a:cubicBezTo>
                    <a:pt x="58" y="207"/>
                    <a:pt x="58" y="201"/>
                    <a:pt x="58" y="198"/>
                  </a:cubicBezTo>
                  <a:cubicBezTo>
                    <a:pt x="58" y="195"/>
                    <a:pt x="58" y="194"/>
                    <a:pt x="58" y="193"/>
                  </a:cubicBezTo>
                  <a:cubicBezTo>
                    <a:pt x="59" y="191"/>
                    <a:pt x="60" y="186"/>
                    <a:pt x="66" y="185"/>
                  </a:cubicBezTo>
                  <a:cubicBezTo>
                    <a:pt x="69" y="184"/>
                    <a:pt x="73" y="181"/>
                    <a:pt x="75" y="178"/>
                  </a:cubicBezTo>
                  <a:cubicBezTo>
                    <a:pt x="75" y="178"/>
                    <a:pt x="75" y="177"/>
                    <a:pt x="75" y="177"/>
                  </a:cubicBezTo>
                  <a:cubicBezTo>
                    <a:pt x="74" y="175"/>
                    <a:pt x="76" y="173"/>
                    <a:pt x="79" y="171"/>
                  </a:cubicBezTo>
                  <a:cubicBezTo>
                    <a:pt x="80" y="170"/>
                    <a:pt x="82" y="168"/>
                    <a:pt x="82" y="168"/>
                  </a:cubicBezTo>
                  <a:cubicBezTo>
                    <a:pt x="82" y="166"/>
                    <a:pt x="74" y="158"/>
                    <a:pt x="71" y="157"/>
                  </a:cubicBezTo>
                  <a:cubicBezTo>
                    <a:pt x="70" y="156"/>
                    <a:pt x="68" y="156"/>
                    <a:pt x="67" y="156"/>
                  </a:cubicBezTo>
                  <a:cubicBezTo>
                    <a:pt x="65" y="156"/>
                    <a:pt x="64" y="155"/>
                    <a:pt x="63" y="155"/>
                  </a:cubicBezTo>
                  <a:cubicBezTo>
                    <a:pt x="63" y="154"/>
                    <a:pt x="63" y="154"/>
                    <a:pt x="63" y="153"/>
                  </a:cubicBezTo>
                  <a:cubicBezTo>
                    <a:pt x="63" y="152"/>
                    <a:pt x="63" y="147"/>
                    <a:pt x="62" y="141"/>
                  </a:cubicBezTo>
                  <a:cubicBezTo>
                    <a:pt x="61" y="139"/>
                    <a:pt x="63" y="136"/>
                    <a:pt x="64" y="134"/>
                  </a:cubicBezTo>
                  <a:cubicBezTo>
                    <a:pt x="65" y="133"/>
                    <a:pt x="66" y="131"/>
                    <a:pt x="66" y="130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66" y="126"/>
                    <a:pt x="66" y="122"/>
                    <a:pt x="69" y="120"/>
                  </a:cubicBezTo>
                  <a:cubicBezTo>
                    <a:pt x="70" y="120"/>
                    <a:pt x="71" y="119"/>
                    <a:pt x="71" y="118"/>
                  </a:cubicBezTo>
                  <a:cubicBezTo>
                    <a:pt x="71" y="117"/>
                    <a:pt x="72" y="116"/>
                    <a:pt x="75" y="115"/>
                  </a:cubicBezTo>
                  <a:cubicBezTo>
                    <a:pt x="76" y="115"/>
                    <a:pt x="77" y="113"/>
                    <a:pt x="78" y="111"/>
                  </a:cubicBezTo>
                  <a:cubicBezTo>
                    <a:pt x="79" y="110"/>
                    <a:pt x="80" y="107"/>
                    <a:pt x="83" y="106"/>
                  </a:cubicBezTo>
                  <a:cubicBezTo>
                    <a:pt x="85" y="105"/>
                    <a:pt x="86" y="105"/>
                    <a:pt x="87" y="104"/>
                  </a:cubicBezTo>
                  <a:cubicBezTo>
                    <a:pt x="89" y="103"/>
                    <a:pt x="90" y="102"/>
                    <a:pt x="93" y="100"/>
                  </a:cubicBezTo>
                  <a:cubicBezTo>
                    <a:pt x="99" y="97"/>
                    <a:pt x="109" y="91"/>
                    <a:pt x="110" y="88"/>
                  </a:cubicBezTo>
                  <a:cubicBezTo>
                    <a:pt x="110" y="87"/>
                    <a:pt x="110" y="86"/>
                    <a:pt x="109" y="84"/>
                  </a:cubicBezTo>
                  <a:cubicBezTo>
                    <a:pt x="108" y="82"/>
                    <a:pt x="106" y="79"/>
                    <a:pt x="109" y="76"/>
                  </a:cubicBezTo>
                  <a:cubicBezTo>
                    <a:pt x="111" y="75"/>
                    <a:pt x="111" y="73"/>
                    <a:pt x="111" y="71"/>
                  </a:cubicBezTo>
                  <a:cubicBezTo>
                    <a:pt x="111" y="70"/>
                    <a:pt x="111" y="68"/>
                    <a:pt x="114" y="67"/>
                  </a:cubicBezTo>
                  <a:cubicBezTo>
                    <a:pt x="117" y="66"/>
                    <a:pt x="118" y="65"/>
                    <a:pt x="120" y="63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2" y="60"/>
                    <a:pt x="124" y="60"/>
                    <a:pt x="125" y="60"/>
                  </a:cubicBezTo>
                  <a:cubicBezTo>
                    <a:pt x="125" y="60"/>
                    <a:pt x="126" y="60"/>
                    <a:pt x="127" y="60"/>
                  </a:cubicBezTo>
                  <a:cubicBezTo>
                    <a:pt x="129" y="60"/>
                    <a:pt x="131" y="60"/>
                    <a:pt x="133" y="60"/>
                  </a:cubicBezTo>
                  <a:cubicBezTo>
                    <a:pt x="135" y="60"/>
                    <a:pt x="136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8" y="59"/>
                    <a:pt x="138" y="58"/>
                    <a:pt x="138" y="58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8" y="58"/>
                    <a:pt x="138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6"/>
                  </a:cubicBezTo>
                  <a:cubicBezTo>
                    <a:pt x="137" y="56"/>
                    <a:pt x="133" y="52"/>
                    <a:pt x="134" y="50"/>
                  </a:cubicBezTo>
                  <a:cubicBezTo>
                    <a:pt x="134" y="50"/>
                    <a:pt x="134" y="49"/>
                    <a:pt x="136" y="49"/>
                  </a:cubicBezTo>
                  <a:cubicBezTo>
                    <a:pt x="136" y="49"/>
                    <a:pt x="137" y="48"/>
                    <a:pt x="137" y="47"/>
                  </a:cubicBezTo>
                  <a:cubicBezTo>
                    <a:pt x="137" y="45"/>
                    <a:pt x="137" y="42"/>
                    <a:pt x="136" y="41"/>
                  </a:cubicBezTo>
                  <a:cubicBezTo>
                    <a:pt x="133" y="40"/>
                    <a:pt x="134" y="37"/>
                    <a:pt x="134" y="35"/>
                  </a:cubicBezTo>
                  <a:cubicBezTo>
                    <a:pt x="134" y="33"/>
                    <a:pt x="134" y="31"/>
                    <a:pt x="133" y="31"/>
                  </a:cubicBezTo>
                  <a:cubicBezTo>
                    <a:pt x="130" y="29"/>
                    <a:pt x="131" y="25"/>
                    <a:pt x="132" y="21"/>
                  </a:cubicBezTo>
                  <a:cubicBezTo>
                    <a:pt x="132" y="21"/>
                    <a:pt x="132" y="20"/>
                    <a:pt x="132" y="19"/>
                  </a:cubicBezTo>
                  <a:cubicBezTo>
                    <a:pt x="132" y="17"/>
                    <a:pt x="125" y="14"/>
                    <a:pt x="121" y="12"/>
                  </a:cubicBezTo>
                  <a:cubicBezTo>
                    <a:pt x="119" y="12"/>
                    <a:pt x="118" y="11"/>
                    <a:pt x="116" y="11"/>
                  </a:cubicBezTo>
                  <a:cubicBezTo>
                    <a:pt x="113" y="9"/>
                    <a:pt x="111" y="7"/>
                    <a:pt x="108" y="5"/>
                  </a:cubicBezTo>
                  <a:cubicBezTo>
                    <a:pt x="107" y="4"/>
                    <a:pt x="106" y="3"/>
                    <a:pt x="105" y="2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2" y="1"/>
                    <a:pt x="102" y="0"/>
                    <a:pt x="101" y="0"/>
                  </a:cubicBezTo>
                  <a:cubicBezTo>
                    <a:pt x="99" y="0"/>
                    <a:pt x="98" y="5"/>
                    <a:pt x="98" y="9"/>
                  </a:cubicBezTo>
                  <a:cubicBezTo>
                    <a:pt x="98" y="12"/>
                    <a:pt x="96" y="13"/>
                    <a:pt x="94" y="13"/>
                  </a:cubicBezTo>
                  <a:cubicBezTo>
                    <a:pt x="92" y="13"/>
                    <a:pt x="90" y="13"/>
                    <a:pt x="89" y="12"/>
                  </a:cubicBezTo>
                  <a:cubicBezTo>
                    <a:pt x="88" y="10"/>
                    <a:pt x="86" y="10"/>
                    <a:pt x="84" y="10"/>
                  </a:cubicBezTo>
                  <a:cubicBezTo>
                    <a:pt x="84" y="11"/>
                    <a:pt x="83" y="11"/>
                    <a:pt x="83" y="11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7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5" y="10"/>
                    <a:pt x="76" y="12"/>
                    <a:pt x="76" y="14"/>
                  </a:cubicBezTo>
                  <a:cubicBezTo>
                    <a:pt x="76" y="15"/>
                    <a:pt x="76" y="16"/>
                    <a:pt x="76" y="17"/>
                  </a:cubicBezTo>
                  <a:cubicBezTo>
                    <a:pt x="76" y="21"/>
                    <a:pt x="70" y="21"/>
                    <a:pt x="67" y="21"/>
                  </a:cubicBezTo>
                  <a:cubicBezTo>
                    <a:pt x="64" y="21"/>
                    <a:pt x="59" y="23"/>
                    <a:pt x="59" y="26"/>
                  </a:cubicBezTo>
                  <a:cubicBezTo>
                    <a:pt x="59" y="28"/>
                    <a:pt x="58" y="30"/>
                    <a:pt x="57" y="31"/>
                  </a:cubicBezTo>
                  <a:cubicBezTo>
                    <a:pt x="56" y="33"/>
                    <a:pt x="55" y="33"/>
                    <a:pt x="56" y="34"/>
                  </a:cubicBezTo>
                  <a:cubicBezTo>
                    <a:pt x="57" y="36"/>
                    <a:pt x="56" y="38"/>
                    <a:pt x="53" y="41"/>
                  </a:cubicBezTo>
                  <a:cubicBezTo>
                    <a:pt x="52" y="42"/>
                    <a:pt x="50" y="44"/>
                    <a:pt x="49" y="46"/>
                  </a:cubicBezTo>
                  <a:cubicBezTo>
                    <a:pt x="48" y="47"/>
                    <a:pt x="48" y="49"/>
                    <a:pt x="47" y="49"/>
                  </a:cubicBezTo>
                  <a:cubicBezTo>
                    <a:pt x="47" y="50"/>
                    <a:pt x="47" y="50"/>
                    <a:pt x="47" y="51"/>
                  </a:cubicBezTo>
                  <a:cubicBezTo>
                    <a:pt x="47" y="52"/>
                    <a:pt x="47" y="54"/>
                    <a:pt x="45" y="56"/>
                  </a:cubicBezTo>
                  <a:cubicBezTo>
                    <a:pt x="43" y="57"/>
                    <a:pt x="41" y="57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6" y="65"/>
                    <a:pt x="36" y="68"/>
                  </a:cubicBezTo>
                  <a:cubicBezTo>
                    <a:pt x="35" y="72"/>
                    <a:pt x="32" y="78"/>
                    <a:pt x="28" y="83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8" y="86"/>
                    <a:pt x="29" y="87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7"/>
                    <a:pt x="32" y="88"/>
                    <a:pt x="32" y="88"/>
                  </a:cubicBezTo>
                  <a:cubicBezTo>
                    <a:pt x="32" y="89"/>
                    <a:pt x="32" y="89"/>
                    <a:pt x="32" y="90"/>
                  </a:cubicBezTo>
                  <a:cubicBezTo>
                    <a:pt x="32" y="91"/>
                    <a:pt x="32" y="92"/>
                    <a:pt x="32" y="93"/>
                  </a:cubicBezTo>
                  <a:cubicBezTo>
                    <a:pt x="32" y="93"/>
                    <a:pt x="31" y="94"/>
                    <a:pt x="31" y="95"/>
                  </a:cubicBezTo>
                  <a:cubicBezTo>
                    <a:pt x="30" y="96"/>
                    <a:pt x="29" y="97"/>
                    <a:pt x="27" y="97"/>
                  </a:cubicBezTo>
                  <a:cubicBezTo>
                    <a:pt x="26" y="97"/>
                    <a:pt x="25" y="97"/>
                    <a:pt x="24" y="96"/>
                  </a:cubicBezTo>
                  <a:cubicBezTo>
                    <a:pt x="23" y="96"/>
                    <a:pt x="23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0" y="96"/>
                    <a:pt x="15" y="98"/>
                    <a:pt x="12" y="103"/>
                  </a:cubicBezTo>
                  <a:cubicBezTo>
                    <a:pt x="11" y="104"/>
                    <a:pt x="11" y="105"/>
                    <a:pt x="11" y="106"/>
                  </a:cubicBezTo>
                  <a:cubicBezTo>
                    <a:pt x="10" y="107"/>
                    <a:pt x="10" y="108"/>
                    <a:pt x="10" y="109"/>
                  </a:cubicBezTo>
                  <a:cubicBezTo>
                    <a:pt x="10" y="111"/>
                    <a:pt x="11" y="112"/>
                    <a:pt x="11" y="113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2" y="115"/>
                    <a:pt x="11" y="116"/>
                    <a:pt x="11" y="116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10" y="119"/>
                    <a:pt x="10" y="121"/>
                    <a:pt x="11" y="124"/>
                  </a:cubicBezTo>
                  <a:cubicBezTo>
                    <a:pt x="13" y="128"/>
                    <a:pt x="12" y="130"/>
                    <a:pt x="11" y="132"/>
                  </a:cubicBezTo>
                  <a:cubicBezTo>
                    <a:pt x="11" y="133"/>
                    <a:pt x="11" y="134"/>
                    <a:pt x="11" y="135"/>
                  </a:cubicBezTo>
                  <a:cubicBezTo>
                    <a:pt x="11" y="137"/>
                    <a:pt x="12" y="138"/>
                    <a:pt x="14" y="139"/>
                  </a:cubicBezTo>
                  <a:cubicBezTo>
                    <a:pt x="16" y="140"/>
                    <a:pt x="18" y="141"/>
                    <a:pt x="18" y="143"/>
                  </a:cubicBezTo>
                  <a:cubicBezTo>
                    <a:pt x="19" y="146"/>
                    <a:pt x="18" y="148"/>
                    <a:pt x="17" y="149"/>
                  </a:cubicBezTo>
                  <a:cubicBezTo>
                    <a:pt x="16" y="150"/>
                    <a:pt x="15" y="150"/>
                    <a:pt x="13" y="150"/>
                  </a:cubicBezTo>
                  <a:cubicBezTo>
                    <a:pt x="13" y="150"/>
                    <a:pt x="13" y="150"/>
                    <a:pt x="13" y="151"/>
                  </a:cubicBezTo>
                  <a:cubicBezTo>
                    <a:pt x="12" y="152"/>
                    <a:pt x="13" y="153"/>
                    <a:pt x="14" y="154"/>
                  </a:cubicBezTo>
                  <a:cubicBezTo>
                    <a:pt x="17" y="155"/>
                    <a:pt x="16" y="164"/>
                    <a:pt x="15" y="166"/>
                  </a:cubicBezTo>
                  <a:cubicBezTo>
                    <a:pt x="14" y="168"/>
                    <a:pt x="12" y="168"/>
                    <a:pt x="10" y="168"/>
                  </a:cubicBezTo>
                  <a:cubicBezTo>
                    <a:pt x="9" y="168"/>
                    <a:pt x="8" y="168"/>
                    <a:pt x="7" y="168"/>
                  </a:cubicBezTo>
                  <a:cubicBezTo>
                    <a:pt x="8" y="170"/>
                    <a:pt x="7" y="172"/>
                    <a:pt x="7" y="174"/>
                  </a:cubicBezTo>
                  <a:cubicBezTo>
                    <a:pt x="6" y="175"/>
                    <a:pt x="6" y="177"/>
                    <a:pt x="6" y="1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4" name="Freeform 288"/>
            <p:cNvSpPr>
              <a:spLocks/>
            </p:cNvSpPr>
            <p:nvPr/>
          </p:nvSpPr>
          <p:spPr bwMode="auto">
            <a:xfrm>
              <a:off x="12730163" y="6324600"/>
              <a:ext cx="366713" cy="350838"/>
            </a:xfrm>
            <a:custGeom>
              <a:avLst/>
              <a:gdLst>
                <a:gd name="T0" fmla="*/ 60 w 69"/>
                <a:gd name="T1" fmla="*/ 5 h 67"/>
                <a:gd name="T2" fmla="*/ 42 w 69"/>
                <a:gd name="T3" fmla="*/ 3 h 67"/>
                <a:gd name="T4" fmla="*/ 39 w 69"/>
                <a:gd name="T5" fmla="*/ 3 h 67"/>
                <a:gd name="T6" fmla="*/ 36 w 69"/>
                <a:gd name="T7" fmla="*/ 3 h 67"/>
                <a:gd name="T8" fmla="*/ 34 w 69"/>
                <a:gd name="T9" fmla="*/ 3 h 67"/>
                <a:gd name="T10" fmla="*/ 33 w 69"/>
                <a:gd name="T11" fmla="*/ 3 h 67"/>
                <a:gd name="T12" fmla="*/ 28 w 69"/>
                <a:gd name="T13" fmla="*/ 6 h 67"/>
                <a:gd name="T14" fmla="*/ 27 w 69"/>
                <a:gd name="T15" fmla="*/ 7 h 67"/>
                <a:gd name="T16" fmla="*/ 21 w 69"/>
                <a:gd name="T17" fmla="*/ 8 h 67"/>
                <a:gd name="T18" fmla="*/ 17 w 69"/>
                <a:gd name="T19" fmla="*/ 12 h 67"/>
                <a:gd name="T20" fmla="*/ 15 w 69"/>
                <a:gd name="T21" fmla="*/ 12 h 67"/>
                <a:gd name="T22" fmla="*/ 15 w 69"/>
                <a:gd name="T23" fmla="*/ 12 h 67"/>
                <a:gd name="T24" fmla="*/ 14 w 69"/>
                <a:gd name="T25" fmla="*/ 12 h 67"/>
                <a:gd name="T26" fmla="*/ 13 w 69"/>
                <a:gd name="T27" fmla="*/ 12 h 67"/>
                <a:gd name="T28" fmla="*/ 12 w 69"/>
                <a:gd name="T29" fmla="*/ 12 h 67"/>
                <a:gd name="T30" fmla="*/ 10 w 69"/>
                <a:gd name="T31" fmla="*/ 12 h 67"/>
                <a:gd name="T32" fmla="*/ 5 w 69"/>
                <a:gd name="T33" fmla="*/ 19 h 67"/>
                <a:gd name="T34" fmla="*/ 2 w 69"/>
                <a:gd name="T35" fmla="*/ 23 h 67"/>
                <a:gd name="T36" fmla="*/ 0 w 69"/>
                <a:gd name="T37" fmla="*/ 28 h 67"/>
                <a:gd name="T38" fmla="*/ 7 w 69"/>
                <a:gd name="T39" fmla="*/ 40 h 67"/>
                <a:gd name="T40" fmla="*/ 16 w 69"/>
                <a:gd name="T41" fmla="*/ 39 h 67"/>
                <a:gd name="T42" fmla="*/ 22 w 69"/>
                <a:gd name="T43" fmla="*/ 46 h 67"/>
                <a:gd name="T44" fmla="*/ 16 w 69"/>
                <a:gd name="T45" fmla="*/ 45 h 67"/>
                <a:gd name="T46" fmla="*/ 11 w 69"/>
                <a:gd name="T47" fmla="*/ 48 h 67"/>
                <a:gd name="T48" fmla="*/ 15 w 69"/>
                <a:gd name="T49" fmla="*/ 55 h 67"/>
                <a:gd name="T50" fmla="*/ 19 w 69"/>
                <a:gd name="T51" fmla="*/ 62 h 67"/>
                <a:gd name="T52" fmla="*/ 26 w 69"/>
                <a:gd name="T53" fmla="*/ 65 h 67"/>
                <a:gd name="T54" fmla="*/ 30 w 69"/>
                <a:gd name="T55" fmla="*/ 67 h 67"/>
                <a:gd name="T56" fmla="*/ 27 w 69"/>
                <a:gd name="T57" fmla="*/ 56 h 67"/>
                <a:gd name="T58" fmla="*/ 31 w 69"/>
                <a:gd name="T59" fmla="*/ 56 h 67"/>
                <a:gd name="T60" fmla="*/ 36 w 69"/>
                <a:gd name="T61" fmla="*/ 55 h 67"/>
                <a:gd name="T62" fmla="*/ 31 w 69"/>
                <a:gd name="T63" fmla="*/ 53 h 67"/>
                <a:gd name="T64" fmla="*/ 29 w 69"/>
                <a:gd name="T65" fmla="*/ 52 h 67"/>
                <a:gd name="T66" fmla="*/ 32 w 69"/>
                <a:gd name="T67" fmla="*/ 48 h 67"/>
                <a:gd name="T68" fmla="*/ 41 w 69"/>
                <a:gd name="T69" fmla="*/ 49 h 67"/>
                <a:gd name="T70" fmla="*/ 43 w 69"/>
                <a:gd name="T71" fmla="*/ 45 h 67"/>
                <a:gd name="T72" fmla="*/ 37 w 69"/>
                <a:gd name="T73" fmla="*/ 40 h 67"/>
                <a:gd name="T74" fmla="*/ 32 w 69"/>
                <a:gd name="T75" fmla="*/ 42 h 67"/>
                <a:gd name="T76" fmla="*/ 28 w 69"/>
                <a:gd name="T77" fmla="*/ 37 h 67"/>
                <a:gd name="T78" fmla="*/ 33 w 69"/>
                <a:gd name="T79" fmla="*/ 34 h 67"/>
                <a:gd name="T80" fmla="*/ 24 w 69"/>
                <a:gd name="T81" fmla="*/ 22 h 67"/>
                <a:gd name="T82" fmla="*/ 27 w 69"/>
                <a:gd name="T83" fmla="*/ 16 h 67"/>
                <a:gd name="T84" fmla="*/ 35 w 69"/>
                <a:gd name="T85" fmla="*/ 19 h 67"/>
                <a:gd name="T86" fmla="*/ 39 w 69"/>
                <a:gd name="T87" fmla="*/ 16 h 67"/>
                <a:gd name="T88" fmla="*/ 44 w 69"/>
                <a:gd name="T89" fmla="*/ 9 h 67"/>
                <a:gd name="T90" fmla="*/ 49 w 69"/>
                <a:gd name="T91" fmla="*/ 12 h 67"/>
                <a:gd name="T92" fmla="*/ 57 w 69"/>
                <a:gd name="T93" fmla="*/ 8 h 67"/>
                <a:gd name="T94" fmla="*/ 64 w 69"/>
                <a:gd name="T95" fmla="*/ 11 h 67"/>
                <a:gd name="T96" fmla="*/ 68 w 69"/>
                <a:gd name="T97" fmla="*/ 6 h 67"/>
                <a:gd name="T98" fmla="*/ 69 w 69"/>
                <a:gd name="T99" fmla="*/ 2 h 67"/>
                <a:gd name="T100" fmla="*/ 69 w 69"/>
                <a:gd name="T101" fmla="*/ 0 h 67"/>
                <a:gd name="T102" fmla="*/ 67 w 69"/>
                <a:gd name="T103" fmla="*/ 0 h 67"/>
                <a:gd name="T104" fmla="*/ 66 w 69"/>
                <a:gd name="T105" fmla="*/ 1 h 67"/>
                <a:gd name="T106" fmla="*/ 65 w 69"/>
                <a:gd name="T107" fmla="*/ 1 h 67"/>
                <a:gd name="T108" fmla="*/ 65 w 69"/>
                <a:gd name="T10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" h="67"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0" y="4"/>
                    <a:pt x="47" y="3"/>
                  </a:cubicBezTo>
                  <a:cubicBezTo>
                    <a:pt x="47" y="3"/>
                    <a:pt x="46" y="3"/>
                    <a:pt x="42" y="3"/>
                  </a:cubicBezTo>
                  <a:cubicBezTo>
                    <a:pt x="41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3"/>
                    <a:pt x="38" y="3"/>
                    <a:pt x="37" y="3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4"/>
                    <a:pt x="32" y="4"/>
                  </a:cubicBezTo>
                  <a:cubicBezTo>
                    <a:pt x="31" y="5"/>
                    <a:pt x="30" y="6"/>
                    <a:pt x="28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9"/>
                    <a:pt x="20" y="9"/>
                  </a:cubicBezTo>
                  <a:cubicBezTo>
                    <a:pt x="20" y="10"/>
                    <a:pt x="19" y="11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4"/>
                    <a:pt x="7" y="17"/>
                    <a:pt x="5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4" y="23"/>
                    <a:pt x="2" y="23"/>
                  </a:cubicBezTo>
                  <a:cubicBezTo>
                    <a:pt x="1" y="23"/>
                    <a:pt x="1" y="26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9"/>
                    <a:pt x="7" y="34"/>
                    <a:pt x="6" y="38"/>
                  </a:cubicBezTo>
                  <a:cubicBezTo>
                    <a:pt x="6" y="39"/>
                    <a:pt x="6" y="40"/>
                    <a:pt x="7" y="40"/>
                  </a:cubicBezTo>
                  <a:cubicBezTo>
                    <a:pt x="8" y="42"/>
                    <a:pt x="11" y="42"/>
                    <a:pt x="13" y="40"/>
                  </a:cubicBezTo>
                  <a:cubicBezTo>
                    <a:pt x="13" y="39"/>
                    <a:pt x="14" y="39"/>
                    <a:pt x="16" y="39"/>
                  </a:cubicBezTo>
                  <a:cubicBezTo>
                    <a:pt x="19" y="39"/>
                    <a:pt x="24" y="42"/>
                    <a:pt x="24" y="45"/>
                  </a:cubicBezTo>
                  <a:cubicBezTo>
                    <a:pt x="24" y="45"/>
                    <a:pt x="24" y="46"/>
                    <a:pt x="22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19" y="46"/>
                    <a:pt x="17" y="45"/>
                    <a:pt x="16" y="45"/>
                  </a:cubicBezTo>
                  <a:cubicBezTo>
                    <a:pt x="14" y="45"/>
                    <a:pt x="13" y="46"/>
                    <a:pt x="12" y="46"/>
                  </a:cubicBezTo>
                  <a:cubicBezTo>
                    <a:pt x="11" y="47"/>
                    <a:pt x="11" y="47"/>
                    <a:pt x="11" y="48"/>
                  </a:cubicBezTo>
                  <a:cubicBezTo>
                    <a:pt x="11" y="48"/>
                    <a:pt x="12" y="49"/>
                    <a:pt x="13" y="50"/>
                  </a:cubicBezTo>
                  <a:cubicBezTo>
                    <a:pt x="14" y="52"/>
                    <a:pt x="15" y="54"/>
                    <a:pt x="15" y="55"/>
                  </a:cubicBezTo>
                  <a:cubicBezTo>
                    <a:pt x="14" y="57"/>
                    <a:pt x="15" y="59"/>
                    <a:pt x="16" y="60"/>
                  </a:cubicBezTo>
                  <a:cubicBezTo>
                    <a:pt x="17" y="61"/>
                    <a:pt x="18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62"/>
                    <a:pt x="24" y="64"/>
                    <a:pt x="26" y="65"/>
                  </a:cubicBezTo>
                  <a:cubicBezTo>
                    <a:pt x="27" y="66"/>
                    <a:pt x="29" y="67"/>
                    <a:pt x="29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29" y="63"/>
                    <a:pt x="28" y="61"/>
                  </a:cubicBezTo>
                  <a:cubicBezTo>
                    <a:pt x="27" y="59"/>
                    <a:pt x="27" y="57"/>
                    <a:pt x="27" y="56"/>
                  </a:cubicBezTo>
                  <a:cubicBezTo>
                    <a:pt x="27" y="56"/>
                    <a:pt x="28" y="55"/>
                    <a:pt x="29" y="55"/>
                  </a:cubicBezTo>
                  <a:cubicBezTo>
                    <a:pt x="29" y="55"/>
                    <a:pt x="30" y="56"/>
                    <a:pt x="31" y="56"/>
                  </a:cubicBezTo>
                  <a:cubicBezTo>
                    <a:pt x="32" y="56"/>
                    <a:pt x="34" y="57"/>
                    <a:pt x="35" y="56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4"/>
                    <a:pt x="33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9" y="53"/>
                    <a:pt x="29" y="52"/>
                    <a:pt x="29" y="52"/>
                  </a:cubicBezTo>
                  <a:cubicBezTo>
                    <a:pt x="28" y="51"/>
                    <a:pt x="28" y="51"/>
                    <a:pt x="29" y="50"/>
                  </a:cubicBezTo>
                  <a:cubicBezTo>
                    <a:pt x="29" y="49"/>
                    <a:pt x="31" y="48"/>
                    <a:pt x="32" y="48"/>
                  </a:cubicBezTo>
                  <a:cubicBezTo>
                    <a:pt x="33" y="48"/>
                    <a:pt x="34" y="48"/>
                    <a:pt x="35" y="49"/>
                  </a:cubicBezTo>
                  <a:cubicBezTo>
                    <a:pt x="37" y="50"/>
                    <a:pt x="39" y="49"/>
                    <a:pt x="41" y="49"/>
                  </a:cubicBezTo>
                  <a:cubicBezTo>
                    <a:pt x="41" y="48"/>
                    <a:pt x="42" y="48"/>
                    <a:pt x="43" y="48"/>
                  </a:cubicBezTo>
                  <a:cubicBezTo>
                    <a:pt x="43" y="48"/>
                    <a:pt x="43" y="47"/>
                    <a:pt x="43" y="45"/>
                  </a:cubicBezTo>
                  <a:cubicBezTo>
                    <a:pt x="43" y="44"/>
                    <a:pt x="43" y="41"/>
                    <a:pt x="39" y="40"/>
                  </a:cubicBezTo>
                  <a:cubicBezTo>
                    <a:pt x="38" y="40"/>
                    <a:pt x="38" y="40"/>
                    <a:pt x="37" y="40"/>
                  </a:cubicBezTo>
                  <a:cubicBezTo>
                    <a:pt x="36" y="40"/>
                    <a:pt x="35" y="41"/>
                    <a:pt x="34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1" y="42"/>
                    <a:pt x="30" y="42"/>
                    <a:pt x="29" y="41"/>
                  </a:cubicBezTo>
                  <a:cubicBezTo>
                    <a:pt x="28" y="40"/>
                    <a:pt x="28" y="39"/>
                    <a:pt x="28" y="37"/>
                  </a:cubicBezTo>
                  <a:cubicBezTo>
                    <a:pt x="28" y="36"/>
                    <a:pt x="29" y="36"/>
                    <a:pt x="30" y="35"/>
                  </a:cubicBezTo>
                  <a:cubicBezTo>
                    <a:pt x="32" y="35"/>
                    <a:pt x="33" y="35"/>
                    <a:pt x="33" y="34"/>
                  </a:cubicBezTo>
                  <a:cubicBezTo>
                    <a:pt x="33" y="32"/>
                    <a:pt x="30" y="29"/>
                    <a:pt x="27" y="26"/>
                  </a:cubicBezTo>
                  <a:cubicBezTo>
                    <a:pt x="26" y="25"/>
                    <a:pt x="25" y="23"/>
                    <a:pt x="24" y="22"/>
                  </a:cubicBezTo>
                  <a:cubicBezTo>
                    <a:pt x="22" y="20"/>
                    <a:pt x="23" y="19"/>
                    <a:pt x="23" y="18"/>
                  </a:cubicBezTo>
                  <a:cubicBezTo>
                    <a:pt x="24" y="16"/>
                    <a:pt x="25" y="16"/>
                    <a:pt x="27" y="16"/>
                  </a:cubicBezTo>
                  <a:cubicBezTo>
                    <a:pt x="29" y="16"/>
                    <a:pt x="30" y="16"/>
                    <a:pt x="31" y="18"/>
                  </a:cubicBezTo>
                  <a:cubicBezTo>
                    <a:pt x="32" y="19"/>
                    <a:pt x="34" y="19"/>
                    <a:pt x="35" y="19"/>
                  </a:cubicBezTo>
                  <a:cubicBezTo>
                    <a:pt x="36" y="19"/>
                    <a:pt x="38" y="19"/>
                    <a:pt x="39" y="18"/>
                  </a:cubicBezTo>
                  <a:cubicBezTo>
                    <a:pt x="39" y="18"/>
                    <a:pt x="39" y="18"/>
                    <a:pt x="39" y="16"/>
                  </a:cubicBezTo>
                  <a:cubicBezTo>
                    <a:pt x="38" y="15"/>
                    <a:pt x="37" y="11"/>
                    <a:pt x="41" y="10"/>
                  </a:cubicBezTo>
                  <a:cubicBezTo>
                    <a:pt x="42" y="9"/>
                    <a:pt x="43" y="9"/>
                    <a:pt x="44" y="9"/>
                  </a:cubicBezTo>
                  <a:cubicBezTo>
                    <a:pt x="46" y="9"/>
                    <a:pt x="47" y="10"/>
                    <a:pt x="48" y="11"/>
                  </a:cubicBezTo>
                  <a:cubicBezTo>
                    <a:pt x="48" y="12"/>
                    <a:pt x="48" y="12"/>
                    <a:pt x="49" y="12"/>
                  </a:cubicBezTo>
                  <a:cubicBezTo>
                    <a:pt x="49" y="12"/>
                    <a:pt x="49" y="12"/>
                    <a:pt x="50" y="11"/>
                  </a:cubicBezTo>
                  <a:cubicBezTo>
                    <a:pt x="51" y="10"/>
                    <a:pt x="53" y="8"/>
                    <a:pt x="57" y="8"/>
                  </a:cubicBezTo>
                  <a:cubicBezTo>
                    <a:pt x="60" y="8"/>
                    <a:pt x="62" y="9"/>
                    <a:pt x="64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5" y="10"/>
                    <a:pt x="66" y="9"/>
                    <a:pt x="66" y="9"/>
                  </a:cubicBezTo>
                  <a:cubicBezTo>
                    <a:pt x="66" y="7"/>
                    <a:pt x="67" y="7"/>
                    <a:pt x="68" y="6"/>
                  </a:cubicBezTo>
                  <a:cubicBezTo>
                    <a:pt x="69" y="5"/>
                    <a:pt x="69" y="4"/>
                    <a:pt x="69" y="3"/>
                  </a:cubicBezTo>
                  <a:cubicBezTo>
                    <a:pt x="69" y="3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3"/>
                    <a:pt x="65" y="3"/>
                  </a:cubicBezTo>
                  <a:cubicBezTo>
                    <a:pt x="64" y="4"/>
                    <a:pt x="62" y="5"/>
                    <a:pt x="6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5" name="Freeform 289"/>
            <p:cNvSpPr>
              <a:spLocks/>
            </p:cNvSpPr>
            <p:nvPr/>
          </p:nvSpPr>
          <p:spPr bwMode="auto">
            <a:xfrm>
              <a:off x="12107863" y="6927850"/>
              <a:ext cx="898525" cy="847725"/>
            </a:xfrm>
            <a:custGeom>
              <a:avLst/>
              <a:gdLst>
                <a:gd name="T0" fmla="*/ 168 w 169"/>
                <a:gd name="T1" fmla="*/ 16 h 162"/>
                <a:gd name="T2" fmla="*/ 169 w 169"/>
                <a:gd name="T3" fmla="*/ 13 h 162"/>
                <a:gd name="T4" fmla="*/ 154 w 169"/>
                <a:gd name="T5" fmla="*/ 10 h 162"/>
                <a:gd name="T6" fmla="*/ 137 w 169"/>
                <a:gd name="T7" fmla="*/ 1 h 162"/>
                <a:gd name="T8" fmla="*/ 114 w 169"/>
                <a:gd name="T9" fmla="*/ 18 h 162"/>
                <a:gd name="T10" fmla="*/ 105 w 169"/>
                <a:gd name="T11" fmla="*/ 32 h 162"/>
                <a:gd name="T12" fmla="*/ 75 w 169"/>
                <a:gd name="T13" fmla="*/ 21 h 162"/>
                <a:gd name="T14" fmla="*/ 63 w 169"/>
                <a:gd name="T15" fmla="*/ 12 h 162"/>
                <a:gd name="T16" fmla="*/ 51 w 169"/>
                <a:gd name="T17" fmla="*/ 5 h 162"/>
                <a:gd name="T18" fmla="*/ 37 w 169"/>
                <a:gd name="T19" fmla="*/ 3 h 162"/>
                <a:gd name="T20" fmla="*/ 24 w 169"/>
                <a:gd name="T21" fmla="*/ 0 h 162"/>
                <a:gd name="T22" fmla="*/ 24 w 169"/>
                <a:gd name="T23" fmla="*/ 3 h 162"/>
                <a:gd name="T24" fmla="*/ 24 w 169"/>
                <a:gd name="T25" fmla="*/ 5 h 162"/>
                <a:gd name="T26" fmla="*/ 19 w 169"/>
                <a:gd name="T27" fmla="*/ 9 h 162"/>
                <a:gd name="T28" fmla="*/ 13 w 169"/>
                <a:gd name="T29" fmla="*/ 14 h 162"/>
                <a:gd name="T30" fmla="*/ 9 w 169"/>
                <a:gd name="T31" fmla="*/ 21 h 162"/>
                <a:gd name="T32" fmla="*/ 7 w 169"/>
                <a:gd name="T33" fmla="*/ 32 h 162"/>
                <a:gd name="T34" fmla="*/ 3 w 169"/>
                <a:gd name="T35" fmla="*/ 35 h 162"/>
                <a:gd name="T36" fmla="*/ 1 w 169"/>
                <a:gd name="T37" fmla="*/ 36 h 162"/>
                <a:gd name="T38" fmla="*/ 0 w 169"/>
                <a:gd name="T39" fmla="*/ 37 h 162"/>
                <a:gd name="T40" fmla="*/ 2 w 169"/>
                <a:gd name="T41" fmla="*/ 41 h 162"/>
                <a:gd name="T42" fmla="*/ 5 w 169"/>
                <a:gd name="T43" fmla="*/ 54 h 162"/>
                <a:gd name="T44" fmla="*/ 4 w 169"/>
                <a:gd name="T45" fmla="*/ 67 h 162"/>
                <a:gd name="T46" fmla="*/ 4 w 169"/>
                <a:gd name="T47" fmla="*/ 74 h 162"/>
                <a:gd name="T48" fmla="*/ 6 w 169"/>
                <a:gd name="T49" fmla="*/ 80 h 162"/>
                <a:gd name="T50" fmla="*/ 1 w 169"/>
                <a:gd name="T51" fmla="*/ 84 h 162"/>
                <a:gd name="T52" fmla="*/ 6 w 169"/>
                <a:gd name="T53" fmla="*/ 91 h 162"/>
                <a:gd name="T54" fmla="*/ 7 w 169"/>
                <a:gd name="T55" fmla="*/ 100 h 162"/>
                <a:gd name="T56" fmla="*/ 19 w 169"/>
                <a:gd name="T57" fmla="*/ 105 h 162"/>
                <a:gd name="T58" fmla="*/ 24 w 169"/>
                <a:gd name="T59" fmla="*/ 107 h 162"/>
                <a:gd name="T60" fmla="*/ 25 w 169"/>
                <a:gd name="T61" fmla="*/ 107 h 162"/>
                <a:gd name="T62" fmla="*/ 26 w 169"/>
                <a:gd name="T63" fmla="*/ 108 h 162"/>
                <a:gd name="T64" fmla="*/ 27 w 169"/>
                <a:gd name="T65" fmla="*/ 109 h 162"/>
                <a:gd name="T66" fmla="*/ 27 w 169"/>
                <a:gd name="T67" fmla="*/ 111 h 162"/>
                <a:gd name="T68" fmla="*/ 28 w 169"/>
                <a:gd name="T69" fmla="*/ 113 h 162"/>
                <a:gd name="T70" fmla="*/ 29 w 169"/>
                <a:gd name="T71" fmla="*/ 115 h 162"/>
                <a:gd name="T72" fmla="*/ 29 w 169"/>
                <a:gd name="T73" fmla="*/ 116 h 162"/>
                <a:gd name="T74" fmla="*/ 35 w 169"/>
                <a:gd name="T75" fmla="*/ 116 h 162"/>
                <a:gd name="T76" fmla="*/ 37 w 169"/>
                <a:gd name="T77" fmla="*/ 117 h 162"/>
                <a:gd name="T78" fmla="*/ 40 w 169"/>
                <a:gd name="T79" fmla="*/ 117 h 162"/>
                <a:gd name="T80" fmla="*/ 42 w 169"/>
                <a:gd name="T81" fmla="*/ 118 h 162"/>
                <a:gd name="T82" fmla="*/ 44 w 169"/>
                <a:gd name="T83" fmla="*/ 118 h 162"/>
                <a:gd name="T84" fmla="*/ 52 w 169"/>
                <a:gd name="T85" fmla="*/ 126 h 162"/>
                <a:gd name="T86" fmla="*/ 60 w 169"/>
                <a:gd name="T87" fmla="*/ 122 h 162"/>
                <a:gd name="T88" fmla="*/ 62 w 169"/>
                <a:gd name="T89" fmla="*/ 121 h 162"/>
                <a:gd name="T90" fmla="*/ 71 w 169"/>
                <a:gd name="T91" fmla="*/ 116 h 162"/>
                <a:gd name="T92" fmla="*/ 156 w 169"/>
                <a:gd name="T93" fmla="*/ 162 h 162"/>
                <a:gd name="T94" fmla="*/ 166 w 169"/>
                <a:gd name="T95" fmla="*/ 156 h 162"/>
                <a:gd name="T96" fmla="*/ 166 w 169"/>
                <a:gd name="T97" fmla="*/ 133 h 162"/>
                <a:gd name="T98" fmla="*/ 166 w 169"/>
                <a:gd name="T99" fmla="*/ 39 h 162"/>
                <a:gd name="T100" fmla="*/ 167 w 169"/>
                <a:gd name="T101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" h="162">
                  <a:moveTo>
                    <a:pt x="167" y="25"/>
                  </a:moveTo>
                  <a:cubicBezTo>
                    <a:pt x="167" y="22"/>
                    <a:pt x="166" y="20"/>
                    <a:pt x="168" y="16"/>
                  </a:cubicBezTo>
                  <a:cubicBezTo>
                    <a:pt x="168" y="15"/>
                    <a:pt x="168" y="14"/>
                    <a:pt x="169" y="13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68" y="12"/>
                    <a:pt x="165" y="11"/>
                    <a:pt x="159" y="11"/>
                  </a:cubicBezTo>
                  <a:cubicBezTo>
                    <a:pt x="158" y="10"/>
                    <a:pt x="156" y="10"/>
                    <a:pt x="154" y="10"/>
                  </a:cubicBezTo>
                  <a:cubicBezTo>
                    <a:pt x="149" y="9"/>
                    <a:pt x="147" y="7"/>
                    <a:pt x="146" y="5"/>
                  </a:cubicBezTo>
                  <a:cubicBezTo>
                    <a:pt x="144" y="3"/>
                    <a:pt x="143" y="1"/>
                    <a:pt x="137" y="1"/>
                  </a:cubicBezTo>
                  <a:cubicBezTo>
                    <a:pt x="126" y="0"/>
                    <a:pt x="113" y="9"/>
                    <a:pt x="113" y="13"/>
                  </a:cubicBezTo>
                  <a:cubicBezTo>
                    <a:pt x="113" y="14"/>
                    <a:pt x="114" y="16"/>
                    <a:pt x="114" y="18"/>
                  </a:cubicBezTo>
                  <a:cubicBezTo>
                    <a:pt x="116" y="21"/>
                    <a:pt x="117" y="25"/>
                    <a:pt x="114" y="28"/>
                  </a:cubicBezTo>
                  <a:cubicBezTo>
                    <a:pt x="112" y="31"/>
                    <a:pt x="109" y="32"/>
                    <a:pt x="105" y="32"/>
                  </a:cubicBezTo>
                  <a:cubicBezTo>
                    <a:pt x="102" y="32"/>
                    <a:pt x="98" y="31"/>
                    <a:pt x="96" y="28"/>
                  </a:cubicBezTo>
                  <a:cubicBezTo>
                    <a:pt x="90" y="23"/>
                    <a:pt x="81" y="21"/>
                    <a:pt x="75" y="21"/>
                  </a:cubicBezTo>
                  <a:cubicBezTo>
                    <a:pt x="71" y="21"/>
                    <a:pt x="67" y="20"/>
                    <a:pt x="65" y="17"/>
                  </a:cubicBezTo>
                  <a:cubicBezTo>
                    <a:pt x="64" y="15"/>
                    <a:pt x="63" y="14"/>
                    <a:pt x="63" y="12"/>
                  </a:cubicBezTo>
                  <a:cubicBezTo>
                    <a:pt x="64" y="9"/>
                    <a:pt x="63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8" y="4"/>
                    <a:pt x="45" y="2"/>
                    <a:pt x="41" y="2"/>
                  </a:cubicBezTo>
                  <a:cubicBezTo>
                    <a:pt x="39" y="2"/>
                    <a:pt x="38" y="2"/>
                    <a:pt x="37" y="3"/>
                  </a:cubicBezTo>
                  <a:cubicBezTo>
                    <a:pt x="36" y="3"/>
                    <a:pt x="34" y="3"/>
                    <a:pt x="33" y="3"/>
                  </a:cubicBezTo>
                  <a:cubicBezTo>
                    <a:pt x="30" y="3"/>
                    <a:pt x="26" y="2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8"/>
                    <a:pt x="21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7" y="10"/>
                    <a:pt x="14" y="13"/>
                    <a:pt x="13" y="14"/>
                  </a:cubicBezTo>
                  <a:cubicBezTo>
                    <a:pt x="12" y="16"/>
                    <a:pt x="11" y="17"/>
                    <a:pt x="10" y="17"/>
                  </a:cubicBezTo>
                  <a:cubicBezTo>
                    <a:pt x="9" y="18"/>
                    <a:pt x="9" y="20"/>
                    <a:pt x="9" y="21"/>
                  </a:cubicBezTo>
                  <a:cubicBezTo>
                    <a:pt x="10" y="23"/>
                    <a:pt x="9" y="28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6" y="33"/>
                    <a:pt x="5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3" y="43"/>
                    <a:pt x="5" y="45"/>
                    <a:pt x="5" y="47"/>
                  </a:cubicBezTo>
                  <a:cubicBezTo>
                    <a:pt x="7" y="50"/>
                    <a:pt x="6" y="52"/>
                    <a:pt x="5" y="54"/>
                  </a:cubicBezTo>
                  <a:cubicBezTo>
                    <a:pt x="5" y="56"/>
                    <a:pt x="4" y="57"/>
                    <a:pt x="5" y="59"/>
                  </a:cubicBezTo>
                  <a:cubicBezTo>
                    <a:pt x="7" y="63"/>
                    <a:pt x="6" y="65"/>
                    <a:pt x="4" y="67"/>
                  </a:cubicBezTo>
                  <a:cubicBezTo>
                    <a:pt x="3" y="68"/>
                    <a:pt x="4" y="70"/>
                    <a:pt x="4" y="71"/>
                  </a:cubicBezTo>
                  <a:cubicBezTo>
                    <a:pt x="4" y="72"/>
                    <a:pt x="4" y="73"/>
                    <a:pt x="4" y="74"/>
                  </a:cubicBezTo>
                  <a:cubicBezTo>
                    <a:pt x="4" y="74"/>
                    <a:pt x="5" y="75"/>
                    <a:pt x="5" y="76"/>
                  </a:cubicBezTo>
                  <a:cubicBezTo>
                    <a:pt x="6" y="77"/>
                    <a:pt x="7" y="79"/>
                    <a:pt x="6" y="80"/>
                  </a:cubicBezTo>
                  <a:cubicBezTo>
                    <a:pt x="6" y="80"/>
                    <a:pt x="5" y="80"/>
                    <a:pt x="5" y="80"/>
                  </a:cubicBezTo>
                  <a:cubicBezTo>
                    <a:pt x="2" y="83"/>
                    <a:pt x="1" y="84"/>
                    <a:pt x="1" y="84"/>
                  </a:cubicBezTo>
                  <a:cubicBezTo>
                    <a:pt x="1" y="85"/>
                    <a:pt x="2" y="86"/>
                    <a:pt x="3" y="87"/>
                  </a:cubicBezTo>
                  <a:cubicBezTo>
                    <a:pt x="4" y="88"/>
                    <a:pt x="5" y="89"/>
                    <a:pt x="6" y="91"/>
                  </a:cubicBezTo>
                  <a:cubicBezTo>
                    <a:pt x="8" y="94"/>
                    <a:pt x="8" y="96"/>
                    <a:pt x="7" y="98"/>
                  </a:cubicBezTo>
                  <a:cubicBezTo>
                    <a:pt x="7" y="98"/>
                    <a:pt x="7" y="99"/>
                    <a:pt x="7" y="100"/>
                  </a:cubicBezTo>
                  <a:cubicBezTo>
                    <a:pt x="8" y="102"/>
                    <a:pt x="11" y="104"/>
                    <a:pt x="14" y="104"/>
                  </a:cubicBezTo>
                  <a:cubicBezTo>
                    <a:pt x="16" y="104"/>
                    <a:pt x="18" y="105"/>
                    <a:pt x="19" y="105"/>
                  </a:cubicBezTo>
                  <a:cubicBezTo>
                    <a:pt x="20" y="106"/>
                    <a:pt x="21" y="106"/>
                    <a:pt x="23" y="106"/>
                  </a:cubicBezTo>
                  <a:cubicBezTo>
                    <a:pt x="23" y="106"/>
                    <a:pt x="23" y="106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8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6" y="108"/>
                    <a:pt x="26" y="108"/>
                    <a:pt x="26" y="109"/>
                  </a:cubicBezTo>
                  <a:cubicBezTo>
                    <a:pt x="26" y="109"/>
                    <a:pt x="26" y="109"/>
                    <a:pt x="27" y="109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1"/>
                    <a:pt x="28" y="112"/>
                  </a:cubicBezTo>
                  <a:cubicBezTo>
                    <a:pt x="28" y="112"/>
                    <a:pt x="28" y="112"/>
                    <a:pt x="28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8" y="114"/>
                    <a:pt x="29" y="114"/>
                    <a:pt x="29" y="11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6"/>
                    <a:pt x="29" y="116"/>
                  </a:cubicBezTo>
                  <a:cubicBezTo>
                    <a:pt x="30" y="116"/>
                    <a:pt x="32" y="116"/>
                    <a:pt x="34" y="11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36" y="116"/>
                    <a:pt x="36" y="116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8" y="117"/>
                    <a:pt x="39" y="117"/>
                    <a:pt x="39" y="117"/>
                  </a:cubicBezTo>
                  <a:cubicBezTo>
                    <a:pt x="39" y="117"/>
                    <a:pt x="39" y="117"/>
                    <a:pt x="40" y="117"/>
                  </a:cubicBezTo>
                  <a:cubicBezTo>
                    <a:pt x="40" y="117"/>
                    <a:pt x="41" y="117"/>
                    <a:pt x="41" y="117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2" y="118"/>
                    <a:pt x="43" y="118"/>
                    <a:pt x="43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4" y="119"/>
                    <a:pt x="45" y="119"/>
                    <a:pt x="45" y="119"/>
                  </a:cubicBezTo>
                  <a:cubicBezTo>
                    <a:pt x="49" y="122"/>
                    <a:pt x="51" y="125"/>
                    <a:pt x="52" y="126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156" y="162"/>
                    <a:pt x="156" y="162"/>
                    <a:pt x="156" y="162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66" y="156"/>
                    <a:pt x="166" y="156"/>
                    <a:pt x="166" y="15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4"/>
                    <a:pt x="166" y="42"/>
                    <a:pt x="166" y="39"/>
                  </a:cubicBezTo>
                  <a:cubicBezTo>
                    <a:pt x="165" y="36"/>
                    <a:pt x="164" y="32"/>
                    <a:pt x="167" y="29"/>
                  </a:cubicBezTo>
                  <a:cubicBezTo>
                    <a:pt x="168" y="28"/>
                    <a:pt x="168" y="26"/>
                    <a:pt x="16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6" name="Freeform 290"/>
            <p:cNvSpPr>
              <a:spLocks/>
            </p:cNvSpPr>
            <p:nvPr/>
          </p:nvSpPr>
          <p:spPr bwMode="auto">
            <a:xfrm>
              <a:off x="12746038" y="6278563"/>
              <a:ext cx="149225" cy="98425"/>
            </a:xfrm>
            <a:custGeom>
              <a:avLst/>
              <a:gdLst>
                <a:gd name="T0" fmla="*/ 20 w 28"/>
                <a:gd name="T1" fmla="*/ 1 h 19"/>
                <a:gd name="T2" fmla="*/ 20 w 28"/>
                <a:gd name="T3" fmla="*/ 0 h 19"/>
                <a:gd name="T4" fmla="*/ 20 w 28"/>
                <a:gd name="T5" fmla="*/ 0 h 19"/>
                <a:gd name="T6" fmla="*/ 20 w 28"/>
                <a:gd name="T7" fmla="*/ 0 h 19"/>
                <a:gd name="T8" fmla="*/ 20 w 28"/>
                <a:gd name="T9" fmla="*/ 0 h 19"/>
                <a:gd name="T10" fmla="*/ 2 w 28"/>
                <a:gd name="T11" fmla="*/ 3 h 19"/>
                <a:gd name="T12" fmla="*/ 1 w 28"/>
                <a:gd name="T13" fmla="*/ 3 h 19"/>
                <a:gd name="T14" fmla="*/ 1 w 28"/>
                <a:gd name="T15" fmla="*/ 3 h 19"/>
                <a:gd name="T16" fmla="*/ 1 w 28"/>
                <a:gd name="T17" fmla="*/ 6 h 19"/>
                <a:gd name="T18" fmla="*/ 1 w 28"/>
                <a:gd name="T19" fmla="*/ 6 h 19"/>
                <a:gd name="T20" fmla="*/ 0 w 28"/>
                <a:gd name="T21" fmla="*/ 8 h 19"/>
                <a:gd name="T22" fmla="*/ 0 w 28"/>
                <a:gd name="T23" fmla="*/ 9 h 19"/>
                <a:gd name="T24" fmla="*/ 0 w 28"/>
                <a:gd name="T25" fmla="*/ 11 h 19"/>
                <a:gd name="T26" fmla="*/ 0 w 28"/>
                <a:gd name="T27" fmla="*/ 11 h 19"/>
                <a:gd name="T28" fmla="*/ 0 w 28"/>
                <a:gd name="T29" fmla="*/ 13 h 19"/>
                <a:gd name="T30" fmla="*/ 1 w 28"/>
                <a:gd name="T31" fmla="*/ 15 h 19"/>
                <a:gd name="T32" fmla="*/ 2 w 28"/>
                <a:gd name="T33" fmla="*/ 15 h 19"/>
                <a:gd name="T34" fmla="*/ 2 w 28"/>
                <a:gd name="T35" fmla="*/ 16 h 19"/>
                <a:gd name="T36" fmla="*/ 3 w 28"/>
                <a:gd name="T37" fmla="*/ 17 h 19"/>
                <a:gd name="T38" fmla="*/ 4 w 28"/>
                <a:gd name="T39" fmla="*/ 18 h 19"/>
                <a:gd name="T40" fmla="*/ 5 w 28"/>
                <a:gd name="T41" fmla="*/ 19 h 19"/>
                <a:gd name="T42" fmla="*/ 6 w 28"/>
                <a:gd name="T43" fmla="*/ 19 h 19"/>
                <a:gd name="T44" fmla="*/ 7 w 28"/>
                <a:gd name="T45" fmla="*/ 19 h 19"/>
                <a:gd name="T46" fmla="*/ 7 w 28"/>
                <a:gd name="T47" fmla="*/ 19 h 19"/>
                <a:gd name="T48" fmla="*/ 7 w 28"/>
                <a:gd name="T49" fmla="*/ 19 h 19"/>
                <a:gd name="T50" fmla="*/ 9 w 28"/>
                <a:gd name="T51" fmla="*/ 19 h 19"/>
                <a:gd name="T52" fmla="*/ 9 w 28"/>
                <a:gd name="T53" fmla="*/ 19 h 19"/>
                <a:gd name="T54" fmla="*/ 10 w 28"/>
                <a:gd name="T55" fmla="*/ 19 h 19"/>
                <a:gd name="T56" fmla="*/ 11 w 28"/>
                <a:gd name="T57" fmla="*/ 19 h 19"/>
                <a:gd name="T58" fmla="*/ 12 w 28"/>
                <a:gd name="T59" fmla="*/ 19 h 19"/>
                <a:gd name="T60" fmla="*/ 13 w 28"/>
                <a:gd name="T61" fmla="*/ 19 h 19"/>
                <a:gd name="T62" fmla="*/ 16 w 28"/>
                <a:gd name="T63" fmla="*/ 17 h 19"/>
                <a:gd name="T64" fmla="*/ 18 w 28"/>
                <a:gd name="T65" fmla="*/ 15 h 19"/>
                <a:gd name="T66" fmla="*/ 19 w 28"/>
                <a:gd name="T67" fmla="*/ 15 h 19"/>
                <a:gd name="T68" fmla="*/ 28 w 28"/>
                <a:gd name="T69" fmla="*/ 11 h 19"/>
                <a:gd name="T70" fmla="*/ 28 w 28"/>
                <a:gd name="T71" fmla="*/ 10 h 19"/>
                <a:gd name="T72" fmla="*/ 26 w 28"/>
                <a:gd name="T73" fmla="*/ 8 h 19"/>
                <a:gd name="T74" fmla="*/ 21 w 28"/>
                <a:gd name="T75" fmla="*/ 2 h 19"/>
                <a:gd name="T76" fmla="*/ 20 w 28"/>
                <a:gd name="T7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19">
                  <a:moveTo>
                    <a:pt x="20" y="1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1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4" y="18"/>
                    <a:pt x="15" y="17"/>
                    <a:pt x="16" y="17"/>
                  </a:cubicBezTo>
                  <a:cubicBezTo>
                    <a:pt x="17" y="16"/>
                    <a:pt x="17" y="15"/>
                    <a:pt x="18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1" y="15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7" y="10"/>
                    <a:pt x="26" y="9"/>
                    <a:pt x="26" y="8"/>
                  </a:cubicBezTo>
                  <a:cubicBezTo>
                    <a:pt x="26" y="8"/>
                    <a:pt x="25" y="6"/>
                    <a:pt x="21" y="2"/>
                  </a:cubicBezTo>
                  <a:lnTo>
                    <a:pt x="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7" name="Freeform 291"/>
            <p:cNvSpPr>
              <a:spLocks/>
            </p:cNvSpPr>
            <p:nvPr/>
          </p:nvSpPr>
          <p:spPr bwMode="auto">
            <a:xfrm>
              <a:off x="11209338" y="8064500"/>
              <a:ext cx="479425" cy="330200"/>
            </a:xfrm>
            <a:custGeom>
              <a:avLst/>
              <a:gdLst>
                <a:gd name="T0" fmla="*/ 78 w 90"/>
                <a:gd name="T1" fmla="*/ 41 h 63"/>
                <a:gd name="T2" fmla="*/ 89 w 90"/>
                <a:gd name="T3" fmla="*/ 38 h 63"/>
                <a:gd name="T4" fmla="*/ 89 w 90"/>
                <a:gd name="T5" fmla="*/ 37 h 63"/>
                <a:gd name="T6" fmla="*/ 90 w 90"/>
                <a:gd name="T7" fmla="*/ 37 h 63"/>
                <a:gd name="T8" fmla="*/ 90 w 90"/>
                <a:gd name="T9" fmla="*/ 36 h 63"/>
                <a:gd name="T10" fmla="*/ 89 w 90"/>
                <a:gd name="T11" fmla="*/ 36 h 63"/>
                <a:gd name="T12" fmla="*/ 88 w 90"/>
                <a:gd name="T13" fmla="*/ 35 h 63"/>
                <a:gd name="T14" fmla="*/ 87 w 90"/>
                <a:gd name="T15" fmla="*/ 35 h 63"/>
                <a:gd name="T16" fmla="*/ 86 w 90"/>
                <a:gd name="T17" fmla="*/ 34 h 63"/>
                <a:gd name="T18" fmla="*/ 85 w 90"/>
                <a:gd name="T19" fmla="*/ 34 h 63"/>
                <a:gd name="T20" fmla="*/ 84 w 90"/>
                <a:gd name="T21" fmla="*/ 28 h 63"/>
                <a:gd name="T22" fmla="*/ 79 w 90"/>
                <a:gd name="T23" fmla="*/ 29 h 63"/>
                <a:gd name="T24" fmla="*/ 75 w 90"/>
                <a:gd name="T25" fmla="*/ 25 h 63"/>
                <a:gd name="T26" fmla="*/ 68 w 90"/>
                <a:gd name="T27" fmla="*/ 15 h 63"/>
                <a:gd name="T28" fmla="*/ 65 w 90"/>
                <a:gd name="T29" fmla="*/ 10 h 63"/>
                <a:gd name="T30" fmla="*/ 63 w 90"/>
                <a:gd name="T31" fmla="*/ 8 h 63"/>
                <a:gd name="T32" fmla="*/ 63 w 90"/>
                <a:gd name="T33" fmla="*/ 7 h 63"/>
                <a:gd name="T34" fmla="*/ 63 w 90"/>
                <a:gd name="T35" fmla="*/ 7 h 63"/>
                <a:gd name="T36" fmla="*/ 63 w 90"/>
                <a:gd name="T37" fmla="*/ 6 h 63"/>
                <a:gd name="T38" fmla="*/ 63 w 90"/>
                <a:gd name="T39" fmla="*/ 6 h 63"/>
                <a:gd name="T40" fmla="*/ 63 w 90"/>
                <a:gd name="T41" fmla="*/ 5 h 63"/>
                <a:gd name="T42" fmla="*/ 63 w 90"/>
                <a:gd name="T43" fmla="*/ 3 h 63"/>
                <a:gd name="T44" fmla="*/ 63 w 90"/>
                <a:gd name="T45" fmla="*/ 2 h 63"/>
                <a:gd name="T46" fmla="*/ 61 w 90"/>
                <a:gd name="T47" fmla="*/ 2 h 63"/>
                <a:gd name="T48" fmla="*/ 59 w 90"/>
                <a:gd name="T49" fmla="*/ 2 h 63"/>
                <a:gd name="T50" fmla="*/ 57 w 90"/>
                <a:gd name="T51" fmla="*/ 1 h 63"/>
                <a:gd name="T52" fmla="*/ 56 w 90"/>
                <a:gd name="T53" fmla="*/ 0 h 63"/>
                <a:gd name="T54" fmla="*/ 51 w 90"/>
                <a:gd name="T55" fmla="*/ 3 h 63"/>
                <a:gd name="T56" fmla="*/ 42 w 90"/>
                <a:gd name="T57" fmla="*/ 7 h 63"/>
                <a:gd name="T58" fmla="*/ 40 w 90"/>
                <a:gd name="T59" fmla="*/ 9 h 63"/>
                <a:gd name="T60" fmla="*/ 34 w 90"/>
                <a:gd name="T61" fmla="*/ 11 h 63"/>
                <a:gd name="T62" fmla="*/ 30 w 90"/>
                <a:gd name="T63" fmla="*/ 13 h 63"/>
                <a:gd name="T64" fmla="*/ 25 w 90"/>
                <a:gd name="T65" fmla="*/ 18 h 63"/>
                <a:gd name="T66" fmla="*/ 18 w 90"/>
                <a:gd name="T67" fmla="*/ 19 h 63"/>
                <a:gd name="T68" fmla="*/ 15 w 90"/>
                <a:gd name="T69" fmla="*/ 26 h 63"/>
                <a:gd name="T70" fmla="*/ 14 w 90"/>
                <a:gd name="T71" fmla="*/ 26 h 63"/>
                <a:gd name="T72" fmla="*/ 3 w 90"/>
                <a:gd name="T73" fmla="*/ 38 h 63"/>
                <a:gd name="T74" fmla="*/ 2 w 90"/>
                <a:gd name="T75" fmla="*/ 40 h 63"/>
                <a:gd name="T76" fmla="*/ 2 w 90"/>
                <a:gd name="T77" fmla="*/ 46 h 63"/>
                <a:gd name="T78" fmla="*/ 1 w 90"/>
                <a:gd name="T79" fmla="*/ 48 h 63"/>
                <a:gd name="T80" fmla="*/ 0 w 90"/>
                <a:gd name="T81" fmla="*/ 50 h 63"/>
                <a:gd name="T82" fmla="*/ 0 w 90"/>
                <a:gd name="T83" fmla="*/ 52 h 63"/>
                <a:gd name="T84" fmla="*/ 4 w 90"/>
                <a:gd name="T85" fmla="*/ 55 h 63"/>
                <a:gd name="T86" fmla="*/ 5 w 90"/>
                <a:gd name="T87" fmla="*/ 57 h 63"/>
                <a:gd name="T88" fmla="*/ 22 w 90"/>
                <a:gd name="T89" fmla="*/ 57 h 63"/>
                <a:gd name="T90" fmla="*/ 28 w 90"/>
                <a:gd name="T91" fmla="*/ 59 h 63"/>
                <a:gd name="T92" fmla="*/ 29 w 90"/>
                <a:gd name="T93" fmla="*/ 59 h 63"/>
                <a:gd name="T94" fmla="*/ 29 w 90"/>
                <a:gd name="T95" fmla="*/ 60 h 63"/>
                <a:gd name="T96" fmla="*/ 29 w 90"/>
                <a:gd name="T97" fmla="*/ 54 h 63"/>
                <a:gd name="T98" fmla="*/ 39 w 90"/>
                <a:gd name="T99" fmla="*/ 45 h 63"/>
                <a:gd name="T100" fmla="*/ 43 w 90"/>
                <a:gd name="T101" fmla="*/ 45 h 63"/>
                <a:gd name="T102" fmla="*/ 58 w 90"/>
                <a:gd name="T103" fmla="*/ 46 h 63"/>
                <a:gd name="T104" fmla="*/ 59 w 90"/>
                <a:gd name="T105" fmla="*/ 45 h 63"/>
                <a:gd name="T106" fmla="*/ 59 w 90"/>
                <a:gd name="T107" fmla="*/ 44 h 63"/>
                <a:gd name="T108" fmla="*/ 60 w 90"/>
                <a:gd name="T109" fmla="*/ 44 h 63"/>
                <a:gd name="T110" fmla="*/ 60 w 90"/>
                <a:gd name="T111" fmla="*/ 44 h 63"/>
                <a:gd name="T112" fmla="*/ 61 w 90"/>
                <a:gd name="T113" fmla="*/ 44 h 63"/>
                <a:gd name="T114" fmla="*/ 66 w 90"/>
                <a:gd name="T115" fmla="*/ 45 h 63"/>
                <a:gd name="T116" fmla="*/ 68 w 90"/>
                <a:gd name="T117" fmla="*/ 45 h 63"/>
                <a:gd name="T118" fmla="*/ 70 w 90"/>
                <a:gd name="T119" fmla="*/ 45 h 63"/>
                <a:gd name="T120" fmla="*/ 72 w 90"/>
                <a:gd name="T121" fmla="*/ 45 h 63"/>
                <a:gd name="T122" fmla="*/ 74 w 90"/>
                <a:gd name="T123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63">
                  <a:moveTo>
                    <a:pt x="74" y="43"/>
                  </a:moveTo>
                  <a:cubicBezTo>
                    <a:pt x="75" y="42"/>
                    <a:pt x="77" y="41"/>
                    <a:pt x="78" y="41"/>
                  </a:cubicBezTo>
                  <a:cubicBezTo>
                    <a:pt x="82" y="41"/>
                    <a:pt x="86" y="40"/>
                    <a:pt x="87" y="39"/>
                  </a:cubicBezTo>
                  <a:cubicBezTo>
                    <a:pt x="87" y="39"/>
                    <a:pt x="88" y="38"/>
                    <a:pt x="89" y="38"/>
                  </a:cubicBezTo>
                  <a:cubicBezTo>
                    <a:pt x="89" y="38"/>
                    <a:pt x="89" y="37"/>
                    <a:pt x="89" y="37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7"/>
                    <a:pt x="90" y="37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7" y="35"/>
                    <a:pt x="87" y="34"/>
                    <a:pt x="87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3"/>
                    <a:pt x="84" y="32"/>
                    <a:pt x="84" y="30"/>
                  </a:cubicBezTo>
                  <a:cubicBezTo>
                    <a:pt x="84" y="29"/>
                    <a:pt x="84" y="29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2" y="29"/>
                    <a:pt x="80" y="29"/>
                    <a:pt x="79" y="29"/>
                  </a:cubicBezTo>
                  <a:cubicBezTo>
                    <a:pt x="78" y="28"/>
                    <a:pt x="77" y="27"/>
                    <a:pt x="76" y="26"/>
                  </a:cubicBezTo>
                  <a:cubicBezTo>
                    <a:pt x="76" y="26"/>
                    <a:pt x="75" y="25"/>
                    <a:pt x="75" y="25"/>
                  </a:cubicBezTo>
                  <a:cubicBezTo>
                    <a:pt x="72" y="25"/>
                    <a:pt x="72" y="21"/>
                    <a:pt x="72" y="20"/>
                  </a:cubicBezTo>
                  <a:cubicBezTo>
                    <a:pt x="72" y="18"/>
                    <a:pt x="69" y="16"/>
                    <a:pt x="68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6" y="13"/>
                    <a:pt x="65" y="12"/>
                    <a:pt x="65" y="10"/>
                  </a:cubicBezTo>
                  <a:cubicBezTo>
                    <a:pt x="64" y="9"/>
                    <a:pt x="64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5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3"/>
                    <a:pt x="63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2" y="2"/>
                    <a:pt x="62" y="2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1"/>
                    <a:pt x="57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1"/>
                    <a:pt x="53" y="2"/>
                    <a:pt x="51" y="3"/>
                  </a:cubicBezTo>
                  <a:cubicBezTo>
                    <a:pt x="51" y="3"/>
                    <a:pt x="50" y="4"/>
                    <a:pt x="49" y="4"/>
                  </a:cubicBezTo>
                  <a:cubicBezTo>
                    <a:pt x="47" y="6"/>
                    <a:pt x="44" y="7"/>
                    <a:pt x="42" y="7"/>
                  </a:cubicBezTo>
                  <a:cubicBezTo>
                    <a:pt x="41" y="7"/>
                    <a:pt x="40" y="7"/>
                    <a:pt x="40" y="8"/>
                  </a:cubicBezTo>
                  <a:cubicBezTo>
                    <a:pt x="40" y="8"/>
                    <a:pt x="40" y="8"/>
                    <a:pt x="40" y="9"/>
                  </a:cubicBezTo>
                  <a:cubicBezTo>
                    <a:pt x="40" y="9"/>
                    <a:pt x="39" y="10"/>
                    <a:pt x="39" y="10"/>
                  </a:cubicBezTo>
                  <a:cubicBezTo>
                    <a:pt x="38" y="11"/>
                    <a:pt x="36" y="11"/>
                    <a:pt x="34" y="11"/>
                  </a:cubicBezTo>
                  <a:cubicBezTo>
                    <a:pt x="34" y="11"/>
                    <a:pt x="33" y="10"/>
                    <a:pt x="32" y="10"/>
                  </a:cubicBezTo>
                  <a:cubicBezTo>
                    <a:pt x="32" y="10"/>
                    <a:pt x="31" y="10"/>
                    <a:pt x="30" y="13"/>
                  </a:cubicBezTo>
                  <a:cubicBezTo>
                    <a:pt x="30" y="15"/>
                    <a:pt x="28" y="16"/>
                    <a:pt x="27" y="16"/>
                  </a:cubicBezTo>
                  <a:cubicBezTo>
                    <a:pt x="26" y="16"/>
                    <a:pt x="25" y="17"/>
                    <a:pt x="25" y="18"/>
                  </a:cubicBezTo>
                  <a:cubicBezTo>
                    <a:pt x="25" y="21"/>
                    <a:pt x="23" y="21"/>
                    <a:pt x="23" y="21"/>
                  </a:cubicBezTo>
                  <a:cubicBezTo>
                    <a:pt x="21" y="21"/>
                    <a:pt x="19" y="20"/>
                    <a:pt x="18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5" y="22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2" y="29"/>
                    <a:pt x="11" y="33"/>
                  </a:cubicBezTo>
                  <a:cubicBezTo>
                    <a:pt x="9" y="37"/>
                    <a:pt x="5" y="37"/>
                    <a:pt x="3" y="38"/>
                  </a:cubicBezTo>
                  <a:cubicBezTo>
                    <a:pt x="2" y="38"/>
                    <a:pt x="2" y="38"/>
                    <a:pt x="1" y="38"/>
                  </a:cubicBezTo>
                  <a:cubicBezTo>
                    <a:pt x="1" y="38"/>
                    <a:pt x="2" y="39"/>
                    <a:pt x="2" y="40"/>
                  </a:cubicBezTo>
                  <a:cubicBezTo>
                    <a:pt x="3" y="42"/>
                    <a:pt x="3" y="43"/>
                    <a:pt x="2" y="45"/>
                  </a:cubicBezTo>
                  <a:cubicBezTo>
                    <a:pt x="2" y="45"/>
                    <a:pt x="2" y="45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1" y="47"/>
                    <a:pt x="1" y="48"/>
                  </a:cubicBezTo>
                  <a:cubicBezTo>
                    <a:pt x="1" y="48"/>
                    <a:pt x="1" y="48"/>
                    <a:pt x="1" y="49"/>
                  </a:cubicBezTo>
                  <a:cubicBezTo>
                    <a:pt x="1" y="49"/>
                    <a:pt x="1" y="5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3"/>
                    <a:pt x="3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5" y="56"/>
                    <a:pt x="5" y="56"/>
                  </a:cubicBezTo>
                  <a:cubicBezTo>
                    <a:pt x="5" y="56"/>
                    <a:pt x="5" y="56"/>
                    <a:pt x="5" y="57"/>
                  </a:cubicBezTo>
                  <a:cubicBezTo>
                    <a:pt x="7" y="59"/>
                    <a:pt x="11" y="63"/>
                    <a:pt x="13" y="61"/>
                  </a:cubicBezTo>
                  <a:cubicBezTo>
                    <a:pt x="15" y="58"/>
                    <a:pt x="20" y="57"/>
                    <a:pt x="22" y="57"/>
                  </a:cubicBezTo>
                  <a:cubicBezTo>
                    <a:pt x="24" y="57"/>
                    <a:pt x="27" y="57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30" y="58"/>
                    <a:pt x="29" y="56"/>
                    <a:pt x="29" y="54"/>
                  </a:cubicBezTo>
                  <a:cubicBezTo>
                    <a:pt x="28" y="51"/>
                    <a:pt x="27" y="48"/>
                    <a:pt x="28" y="47"/>
                  </a:cubicBezTo>
                  <a:cubicBezTo>
                    <a:pt x="28" y="46"/>
                    <a:pt x="29" y="45"/>
                    <a:pt x="39" y="45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7" y="45"/>
                    <a:pt x="55" y="46"/>
                    <a:pt x="57" y="47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2" y="44"/>
                  </a:cubicBezTo>
                  <a:cubicBezTo>
                    <a:pt x="63" y="44"/>
                    <a:pt x="64" y="44"/>
                    <a:pt x="66" y="45"/>
                  </a:cubicBezTo>
                  <a:cubicBezTo>
                    <a:pt x="66" y="45"/>
                    <a:pt x="67" y="45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5"/>
                    <a:pt x="71" y="45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3" y="45"/>
                    <a:pt x="73" y="44"/>
                  </a:cubicBezTo>
                  <a:cubicBezTo>
                    <a:pt x="74" y="44"/>
                    <a:pt x="74" y="44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8" name="Freeform 292"/>
            <p:cNvSpPr>
              <a:spLocks/>
            </p:cNvSpPr>
            <p:nvPr/>
          </p:nvSpPr>
          <p:spPr bwMode="auto">
            <a:xfrm>
              <a:off x="13612813" y="6807200"/>
              <a:ext cx="73025" cy="100013"/>
            </a:xfrm>
            <a:custGeom>
              <a:avLst/>
              <a:gdLst>
                <a:gd name="T0" fmla="*/ 5 w 14"/>
                <a:gd name="T1" fmla="*/ 16 h 19"/>
                <a:gd name="T2" fmla="*/ 6 w 14"/>
                <a:gd name="T3" fmla="*/ 15 h 19"/>
                <a:gd name="T4" fmla="*/ 6 w 14"/>
                <a:gd name="T5" fmla="*/ 15 h 19"/>
                <a:gd name="T6" fmla="*/ 7 w 14"/>
                <a:gd name="T7" fmla="*/ 14 h 19"/>
                <a:gd name="T8" fmla="*/ 8 w 14"/>
                <a:gd name="T9" fmla="*/ 13 h 19"/>
                <a:gd name="T10" fmla="*/ 8 w 14"/>
                <a:gd name="T11" fmla="*/ 12 h 19"/>
                <a:gd name="T12" fmla="*/ 9 w 14"/>
                <a:gd name="T13" fmla="*/ 11 h 19"/>
                <a:gd name="T14" fmla="*/ 9 w 14"/>
                <a:gd name="T15" fmla="*/ 11 h 19"/>
                <a:gd name="T16" fmla="*/ 10 w 14"/>
                <a:gd name="T17" fmla="*/ 10 h 19"/>
                <a:gd name="T18" fmla="*/ 10 w 14"/>
                <a:gd name="T19" fmla="*/ 9 h 19"/>
                <a:gd name="T20" fmla="*/ 11 w 14"/>
                <a:gd name="T21" fmla="*/ 9 h 19"/>
                <a:gd name="T22" fmla="*/ 11 w 14"/>
                <a:gd name="T23" fmla="*/ 8 h 19"/>
                <a:gd name="T24" fmla="*/ 12 w 14"/>
                <a:gd name="T25" fmla="*/ 7 h 19"/>
                <a:gd name="T26" fmla="*/ 13 w 14"/>
                <a:gd name="T27" fmla="*/ 7 h 19"/>
                <a:gd name="T28" fmla="*/ 13 w 14"/>
                <a:gd name="T29" fmla="*/ 3 h 19"/>
                <a:gd name="T30" fmla="*/ 13 w 14"/>
                <a:gd name="T31" fmla="*/ 3 h 19"/>
                <a:gd name="T32" fmla="*/ 12 w 14"/>
                <a:gd name="T33" fmla="*/ 2 h 19"/>
                <a:gd name="T34" fmla="*/ 12 w 14"/>
                <a:gd name="T35" fmla="*/ 1 h 19"/>
                <a:gd name="T36" fmla="*/ 11 w 14"/>
                <a:gd name="T37" fmla="*/ 1 h 19"/>
                <a:gd name="T38" fmla="*/ 10 w 14"/>
                <a:gd name="T39" fmla="*/ 1 h 19"/>
                <a:gd name="T40" fmla="*/ 10 w 14"/>
                <a:gd name="T41" fmla="*/ 0 h 19"/>
                <a:gd name="T42" fmla="*/ 9 w 14"/>
                <a:gd name="T43" fmla="*/ 0 h 19"/>
                <a:gd name="T44" fmla="*/ 8 w 14"/>
                <a:gd name="T45" fmla="*/ 0 h 19"/>
                <a:gd name="T46" fmla="*/ 8 w 14"/>
                <a:gd name="T47" fmla="*/ 1 h 19"/>
                <a:gd name="T48" fmla="*/ 4 w 14"/>
                <a:gd name="T49" fmla="*/ 11 h 19"/>
                <a:gd name="T50" fmla="*/ 0 w 14"/>
                <a:gd name="T51" fmla="*/ 17 h 19"/>
                <a:gd name="T52" fmla="*/ 2 w 14"/>
                <a:gd name="T53" fmla="*/ 18 h 19"/>
                <a:gd name="T54" fmla="*/ 4 w 14"/>
                <a:gd name="T55" fmla="*/ 19 h 19"/>
                <a:gd name="T56" fmla="*/ 4 w 14"/>
                <a:gd name="T57" fmla="*/ 19 h 19"/>
                <a:gd name="T58" fmla="*/ 4 w 14"/>
                <a:gd name="T59" fmla="*/ 19 h 19"/>
                <a:gd name="T60" fmla="*/ 4 w 14"/>
                <a:gd name="T61" fmla="*/ 18 h 19"/>
                <a:gd name="T62" fmla="*/ 5 w 14"/>
                <a:gd name="T63" fmla="*/ 17 h 19"/>
                <a:gd name="T64" fmla="*/ 5 w 14"/>
                <a:gd name="T65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9">
                  <a:moveTo>
                    <a:pt x="5" y="16"/>
                  </a:moveTo>
                  <a:cubicBezTo>
                    <a:pt x="5" y="16"/>
                    <a:pt x="6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6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3"/>
                    <a:pt x="6" y="7"/>
                    <a:pt x="4" y="11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4" y="18"/>
                    <a:pt x="4" y="18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9" name="Freeform 293"/>
            <p:cNvSpPr>
              <a:spLocks/>
            </p:cNvSpPr>
            <p:nvPr/>
          </p:nvSpPr>
          <p:spPr bwMode="auto">
            <a:xfrm>
              <a:off x="12469813" y="6073775"/>
              <a:ext cx="206375" cy="182563"/>
            </a:xfrm>
            <a:custGeom>
              <a:avLst/>
              <a:gdLst>
                <a:gd name="T0" fmla="*/ 37 w 39"/>
                <a:gd name="T1" fmla="*/ 5 h 35"/>
                <a:gd name="T2" fmla="*/ 36 w 39"/>
                <a:gd name="T3" fmla="*/ 5 h 35"/>
                <a:gd name="T4" fmla="*/ 35 w 39"/>
                <a:gd name="T5" fmla="*/ 4 h 35"/>
                <a:gd name="T6" fmla="*/ 34 w 39"/>
                <a:gd name="T7" fmla="*/ 4 h 35"/>
                <a:gd name="T8" fmla="*/ 33 w 39"/>
                <a:gd name="T9" fmla="*/ 3 h 35"/>
                <a:gd name="T10" fmla="*/ 32 w 39"/>
                <a:gd name="T11" fmla="*/ 3 h 35"/>
                <a:gd name="T12" fmla="*/ 32 w 39"/>
                <a:gd name="T13" fmla="*/ 3 h 35"/>
                <a:gd name="T14" fmla="*/ 31 w 39"/>
                <a:gd name="T15" fmla="*/ 2 h 35"/>
                <a:gd name="T16" fmla="*/ 31 w 39"/>
                <a:gd name="T17" fmla="*/ 2 h 35"/>
                <a:gd name="T18" fmla="*/ 30 w 39"/>
                <a:gd name="T19" fmla="*/ 2 h 35"/>
                <a:gd name="T20" fmla="*/ 30 w 39"/>
                <a:gd name="T21" fmla="*/ 2 h 35"/>
                <a:gd name="T22" fmla="*/ 29 w 39"/>
                <a:gd name="T23" fmla="*/ 2 h 35"/>
                <a:gd name="T24" fmla="*/ 11 w 39"/>
                <a:gd name="T25" fmla="*/ 0 h 35"/>
                <a:gd name="T26" fmla="*/ 9 w 39"/>
                <a:gd name="T27" fmla="*/ 1 h 35"/>
                <a:gd name="T28" fmla="*/ 6 w 39"/>
                <a:gd name="T29" fmla="*/ 2 h 35"/>
                <a:gd name="T30" fmla="*/ 4 w 39"/>
                <a:gd name="T31" fmla="*/ 1 h 35"/>
                <a:gd name="T32" fmla="*/ 1 w 39"/>
                <a:gd name="T33" fmla="*/ 2 h 35"/>
                <a:gd name="T34" fmla="*/ 1 w 39"/>
                <a:gd name="T35" fmla="*/ 3 h 35"/>
                <a:gd name="T36" fmla="*/ 2 w 39"/>
                <a:gd name="T37" fmla="*/ 6 h 35"/>
                <a:gd name="T38" fmla="*/ 6 w 39"/>
                <a:gd name="T39" fmla="*/ 11 h 35"/>
                <a:gd name="T40" fmla="*/ 11 w 39"/>
                <a:gd name="T41" fmla="*/ 17 h 35"/>
                <a:gd name="T42" fmla="*/ 15 w 39"/>
                <a:gd name="T43" fmla="*/ 22 h 35"/>
                <a:gd name="T44" fmla="*/ 18 w 39"/>
                <a:gd name="T45" fmla="*/ 25 h 35"/>
                <a:gd name="T46" fmla="*/ 21 w 39"/>
                <a:gd name="T47" fmla="*/ 28 h 35"/>
                <a:gd name="T48" fmla="*/ 22 w 39"/>
                <a:gd name="T49" fmla="*/ 29 h 35"/>
                <a:gd name="T50" fmla="*/ 24 w 39"/>
                <a:gd name="T51" fmla="*/ 32 h 35"/>
                <a:gd name="T52" fmla="*/ 28 w 39"/>
                <a:gd name="T53" fmla="*/ 35 h 35"/>
                <a:gd name="T54" fmla="*/ 28 w 39"/>
                <a:gd name="T55" fmla="*/ 34 h 35"/>
                <a:gd name="T56" fmla="*/ 34 w 39"/>
                <a:gd name="T57" fmla="*/ 23 h 35"/>
                <a:gd name="T58" fmla="*/ 38 w 39"/>
                <a:gd name="T59" fmla="*/ 20 h 35"/>
                <a:gd name="T60" fmla="*/ 38 w 39"/>
                <a:gd name="T61" fmla="*/ 6 h 35"/>
                <a:gd name="T62" fmla="*/ 38 w 39"/>
                <a:gd name="T63" fmla="*/ 6 h 35"/>
                <a:gd name="T64" fmla="*/ 37 w 39"/>
                <a:gd name="T6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35">
                  <a:moveTo>
                    <a:pt x="37" y="5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4" y="4"/>
                    <a:pt x="34" y="4"/>
                  </a:cubicBezTo>
                  <a:cubicBezTo>
                    <a:pt x="34" y="4"/>
                    <a:pt x="33" y="4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14" y="1"/>
                    <a:pt x="11" y="0"/>
                  </a:cubicBezTo>
                  <a:cubicBezTo>
                    <a:pt x="11" y="0"/>
                    <a:pt x="10" y="0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4" y="7"/>
                    <a:pt x="6" y="9"/>
                    <a:pt x="6" y="11"/>
                  </a:cubicBezTo>
                  <a:cubicBezTo>
                    <a:pt x="6" y="13"/>
                    <a:pt x="9" y="15"/>
                    <a:pt x="11" y="17"/>
                  </a:cubicBezTo>
                  <a:cubicBezTo>
                    <a:pt x="14" y="20"/>
                    <a:pt x="15" y="21"/>
                    <a:pt x="15" y="22"/>
                  </a:cubicBezTo>
                  <a:cubicBezTo>
                    <a:pt x="15" y="23"/>
                    <a:pt x="17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2" y="30"/>
                    <a:pt x="23" y="31"/>
                    <a:pt x="24" y="32"/>
                  </a:cubicBezTo>
                  <a:cubicBezTo>
                    <a:pt x="25" y="33"/>
                    <a:pt x="27" y="34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1"/>
                    <a:pt x="32" y="25"/>
                    <a:pt x="34" y="23"/>
                  </a:cubicBezTo>
                  <a:cubicBezTo>
                    <a:pt x="36" y="21"/>
                    <a:pt x="37" y="20"/>
                    <a:pt x="38" y="20"/>
                  </a:cubicBezTo>
                  <a:cubicBezTo>
                    <a:pt x="38" y="19"/>
                    <a:pt x="39" y="11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5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0" name="Freeform 294"/>
            <p:cNvSpPr>
              <a:spLocks/>
            </p:cNvSpPr>
            <p:nvPr/>
          </p:nvSpPr>
          <p:spPr bwMode="auto">
            <a:xfrm>
              <a:off x="12628563" y="6215063"/>
              <a:ext cx="58738" cy="79375"/>
            </a:xfrm>
            <a:custGeom>
              <a:avLst/>
              <a:gdLst>
                <a:gd name="T0" fmla="*/ 9 w 11"/>
                <a:gd name="T1" fmla="*/ 6 h 15"/>
                <a:gd name="T2" fmla="*/ 8 w 11"/>
                <a:gd name="T3" fmla="*/ 4 h 15"/>
                <a:gd name="T4" fmla="*/ 7 w 11"/>
                <a:gd name="T5" fmla="*/ 3 h 15"/>
                <a:gd name="T6" fmla="*/ 5 w 11"/>
                <a:gd name="T7" fmla="*/ 1 h 15"/>
                <a:gd name="T8" fmla="*/ 5 w 11"/>
                <a:gd name="T9" fmla="*/ 0 h 15"/>
                <a:gd name="T10" fmla="*/ 4 w 11"/>
                <a:gd name="T11" fmla="*/ 0 h 15"/>
                <a:gd name="T12" fmla="*/ 1 w 11"/>
                <a:gd name="T13" fmla="*/ 6 h 15"/>
                <a:gd name="T14" fmla="*/ 0 w 11"/>
                <a:gd name="T15" fmla="*/ 10 h 15"/>
                <a:gd name="T16" fmla="*/ 1 w 11"/>
                <a:gd name="T17" fmla="*/ 10 h 15"/>
                <a:gd name="T18" fmla="*/ 7 w 11"/>
                <a:gd name="T19" fmla="*/ 15 h 15"/>
                <a:gd name="T20" fmla="*/ 11 w 11"/>
                <a:gd name="T21" fmla="*/ 8 h 15"/>
                <a:gd name="T22" fmla="*/ 10 w 11"/>
                <a:gd name="T23" fmla="*/ 7 h 15"/>
                <a:gd name="T24" fmla="*/ 9 w 11"/>
                <a:gd name="T2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6"/>
                  </a:moveTo>
                  <a:cubicBezTo>
                    <a:pt x="9" y="5"/>
                    <a:pt x="9" y="5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0" y="6"/>
                    <a:pt x="1" y="6"/>
                  </a:cubicBezTo>
                  <a:cubicBezTo>
                    <a:pt x="1" y="6"/>
                    <a:pt x="1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5" y="14"/>
                    <a:pt x="7" y="15"/>
                  </a:cubicBezTo>
                  <a:cubicBezTo>
                    <a:pt x="8" y="12"/>
                    <a:pt x="9" y="9"/>
                    <a:pt x="11" y="8"/>
                  </a:cubicBezTo>
                  <a:cubicBezTo>
                    <a:pt x="11" y="8"/>
                    <a:pt x="11" y="7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1" name="Freeform 295"/>
            <p:cNvSpPr>
              <a:spLocks/>
            </p:cNvSpPr>
            <p:nvPr/>
          </p:nvSpPr>
          <p:spPr bwMode="auto">
            <a:xfrm>
              <a:off x="13081000" y="6303963"/>
              <a:ext cx="158750" cy="100013"/>
            </a:xfrm>
            <a:custGeom>
              <a:avLst/>
              <a:gdLst>
                <a:gd name="T0" fmla="*/ 2 w 30"/>
                <a:gd name="T1" fmla="*/ 13 h 19"/>
                <a:gd name="T2" fmla="*/ 0 w 30"/>
                <a:gd name="T3" fmla="*/ 16 h 19"/>
                <a:gd name="T4" fmla="*/ 0 w 30"/>
                <a:gd name="T5" fmla="*/ 16 h 19"/>
                <a:gd name="T6" fmla="*/ 5 w 30"/>
                <a:gd name="T7" fmla="*/ 19 h 19"/>
                <a:gd name="T8" fmla="*/ 10 w 30"/>
                <a:gd name="T9" fmla="*/ 16 h 19"/>
                <a:gd name="T10" fmla="*/ 15 w 30"/>
                <a:gd name="T11" fmla="*/ 12 h 19"/>
                <a:gd name="T12" fmla="*/ 21 w 30"/>
                <a:gd name="T13" fmla="*/ 12 h 19"/>
                <a:gd name="T14" fmla="*/ 23 w 30"/>
                <a:gd name="T15" fmla="*/ 12 h 19"/>
                <a:gd name="T16" fmla="*/ 25 w 30"/>
                <a:gd name="T17" fmla="*/ 12 h 19"/>
                <a:gd name="T18" fmla="*/ 30 w 30"/>
                <a:gd name="T19" fmla="*/ 11 h 19"/>
                <a:gd name="T20" fmla="*/ 26 w 30"/>
                <a:gd name="T21" fmla="*/ 8 h 19"/>
                <a:gd name="T22" fmla="*/ 21 w 30"/>
                <a:gd name="T23" fmla="*/ 6 h 19"/>
                <a:gd name="T24" fmla="*/ 19 w 30"/>
                <a:gd name="T25" fmla="*/ 1 h 19"/>
                <a:gd name="T26" fmla="*/ 18 w 30"/>
                <a:gd name="T27" fmla="*/ 1 h 19"/>
                <a:gd name="T28" fmla="*/ 18 w 30"/>
                <a:gd name="T29" fmla="*/ 1 h 19"/>
                <a:gd name="T30" fmla="*/ 16 w 30"/>
                <a:gd name="T31" fmla="*/ 1 h 19"/>
                <a:gd name="T32" fmla="*/ 16 w 30"/>
                <a:gd name="T33" fmla="*/ 1 h 19"/>
                <a:gd name="T34" fmla="*/ 16 w 30"/>
                <a:gd name="T35" fmla="*/ 1 h 19"/>
                <a:gd name="T36" fmla="*/ 14 w 30"/>
                <a:gd name="T37" fmla="*/ 1 h 19"/>
                <a:gd name="T38" fmla="*/ 10 w 30"/>
                <a:gd name="T39" fmla="*/ 0 h 19"/>
                <a:gd name="T40" fmla="*/ 4 w 30"/>
                <a:gd name="T41" fmla="*/ 1 h 19"/>
                <a:gd name="T42" fmla="*/ 4 w 30"/>
                <a:gd name="T43" fmla="*/ 1 h 19"/>
                <a:gd name="T44" fmla="*/ 4 w 30"/>
                <a:gd name="T45" fmla="*/ 2 h 19"/>
                <a:gd name="T46" fmla="*/ 4 w 30"/>
                <a:gd name="T47" fmla="*/ 3 h 19"/>
                <a:gd name="T48" fmla="*/ 4 w 30"/>
                <a:gd name="T49" fmla="*/ 3 h 19"/>
                <a:gd name="T50" fmla="*/ 4 w 30"/>
                <a:gd name="T51" fmla="*/ 3 h 19"/>
                <a:gd name="T52" fmla="*/ 4 w 30"/>
                <a:gd name="T53" fmla="*/ 3 h 19"/>
                <a:gd name="T54" fmla="*/ 4 w 30"/>
                <a:gd name="T55" fmla="*/ 3 h 19"/>
                <a:gd name="T56" fmla="*/ 5 w 30"/>
                <a:gd name="T57" fmla="*/ 4 h 19"/>
                <a:gd name="T58" fmla="*/ 5 w 30"/>
                <a:gd name="T59" fmla="*/ 4 h 19"/>
                <a:gd name="T60" fmla="*/ 5 w 30"/>
                <a:gd name="T61" fmla="*/ 5 h 19"/>
                <a:gd name="T62" fmla="*/ 5 w 30"/>
                <a:gd name="T63" fmla="*/ 7 h 19"/>
                <a:gd name="T64" fmla="*/ 3 w 30"/>
                <a:gd name="T65" fmla="*/ 11 h 19"/>
                <a:gd name="T66" fmla="*/ 2 w 30"/>
                <a:gd name="T6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19">
                  <a:moveTo>
                    <a:pt x="2" y="13"/>
                  </a:moveTo>
                  <a:cubicBezTo>
                    <a:pt x="2" y="14"/>
                    <a:pt x="1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8"/>
                    <a:pt x="3" y="19"/>
                    <a:pt x="5" y="19"/>
                  </a:cubicBezTo>
                  <a:cubicBezTo>
                    <a:pt x="7" y="19"/>
                    <a:pt x="9" y="17"/>
                    <a:pt x="10" y="16"/>
                  </a:cubicBezTo>
                  <a:cubicBezTo>
                    <a:pt x="12" y="14"/>
                    <a:pt x="13" y="13"/>
                    <a:pt x="15" y="12"/>
                  </a:cubicBezTo>
                  <a:cubicBezTo>
                    <a:pt x="17" y="12"/>
                    <a:pt x="19" y="12"/>
                    <a:pt x="21" y="12"/>
                  </a:cubicBezTo>
                  <a:cubicBezTo>
                    <a:pt x="21" y="12"/>
                    <a:pt x="22" y="12"/>
                    <a:pt x="23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6" y="12"/>
                    <a:pt x="29" y="12"/>
                    <a:pt x="30" y="11"/>
                  </a:cubicBezTo>
                  <a:cubicBezTo>
                    <a:pt x="30" y="10"/>
                    <a:pt x="27" y="9"/>
                    <a:pt x="26" y="8"/>
                  </a:cubicBezTo>
                  <a:cubicBezTo>
                    <a:pt x="24" y="7"/>
                    <a:pt x="22" y="6"/>
                    <a:pt x="21" y="6"/>
                  </a:cubicBezTo>
                  <a:cubicBezTo>
                    <a:pt x="20" y="4"/>
                    <a:pt x="19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2" y="12"/>
                    <a:pt x="2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2" name="Freeform 296"/>
            <p:cNvSpPr>
              <a:spLocks/>
            </p:cNvSpPr>
            <p:nvPr/>
          </p:nvSpPr>
          <p:spPr bwMode="auto">
            <a:xfrm>
              <a:off x="10964863" y="6299200"/>
              <a:ext cx="185738" cy="350838"/>
            </a:xfrm>
            <a:custGeom>
              <a:avLst/>
              <a:gdLst>
                <a:gd name="T0" fmla="*/ 31 w 35"/>
                <a:gd name="T1" fmla="*/ 11 h 67"/>
                <a:gd name="T2" fmla="*/ 35 w 35"/>
                <a:gd name="T3" fmla="*/ 8 h 67"/>
                <a:gd name="T4" fmla="*/ 35 w 35"/>
                <a:gd name="T5" fmla="*/ 7 h 67"/>
                <a:gd name="T6" fmla="*/ 35 w 35"/>
                <a:gd name="T7" fmla="*/ 7 h 67"/>
                <a:gd name="T8" fmla="*/ 32 w 35"/>
                <a:gd name="T9" fmla="*/ 4 h 67"/>
                <a:gd name="T10" fmla="*/ 29 w 35"/>
                <a:gd name="T11" fmla="*/ 3 h 67"/>
                <a:gd name="T12" fmla="*/ 26 w 35"/>
                <a:gd name="T13" fmla="*/ 4 h 67"/>
                <a:gd name="T14" fmla="*/ 23 w 35"/>
                <a:gd name="T15" fmla="*/ 4 h 67"/>
                <a:gd name="T16" fmla="*/ 21 w 35"/>
                <a:gd name="T17" fmla="*/ 4 h 67"/>
                <a:gd name="T18" fmla="*/ 20 w 35"/>
                <a:gd name="T19" fmla="*/ 4 h 67"/>
                <a:gd name="T20" fmla="*/ 18 w 35"/>
                <a:gd name="T21" fmla="*/ 4 h 67"/>
                <a:gd name="T22" fmla="*/ 16 w 35"/>
                <a:gd name="T23" fmla="*/ 4 h 67"/>
                <a:gd name="T24" fmla="*/ 16 w 35"/>
                <a:gd name="T25" fmla="*/ 4 h 67"/>
                <a:gd name="T26" fmla="*/ 15 w 35"/>
                <a:gd name="T27" fmla="*/ 4 h 67"/>
                <a:gd name="T28" fmla="*/ 15 w 35"/>
                <a:gd name="T29" fmla="*/ 3 h 67"/>
                <a:gd name="T30" fmla="*/ 14 w 35"/>
                <a:gd name="T31" fmla="*/ 3 h 67"/>
                <a:gd name="T32" fmla="*/ 14 w 35"/>
                <a:gd name="T33" fmla="*/ 2 h 67"/>
                <a:gd name="T34" fmla="*/ 13 w 35"/>
                <a:gd name="T35" fmla="*/ 1 h 67"/>
                <a:gd name="T36" fmla="*/ 13 w 35"/>
                <a:gd name="T37" fmla="*/ 0 h 67"/>
                <a:gd name="T38" fmla="*/ 11 w 35"/>
                <a:gd name="T39" fmla="*/ 1 h 67"/>
                <a:gd name="T40" fmla="*/ 10 w 35"/>
                <a:gd name="T41" fmla="*/ 2 h 67"/>
                <a:gd name="T42" fmla="*/ 9 w 35"/>
                <a:gd name="T43" fmla="*/ 3 h 67"/>
                <a:gd name="T44" fmla="*/ 8 w 35"/>
                <a:gd name="T45" fmla="*/ 3 h 67"/>
                <a:gd name="T46" fmla="*/ 9 w 35"/>
                <a:gd name="T47" fmla="*/ 9 h 67"/>
                <a:gd name="T48" fmla="*/ 2 w 35"/>
                <a:gd name="T49" fmla="*/ 37 h 67"/>
                <a:gd name="T50" fmla="*/ 0 w 35"/>
                <a:gd name="T51" fmla="*/ 41 h 67"/>
                <a:gd name="T52" fmla="*/ 3 w 35"/>
                <a:gd name="T53" fmla="*/ 44 h 67"/>
                <a:gd name="T54" fmla="*/ 6 w 35"/>
                <a:gd name="T55" fmla="*/ 46 h 67"/>
                <a:gd name="T56" fmla="*/ 8 w 35"/>
                <a:gd name="T57" fmla="*/ 63 h 67"/>
                <a:gd name="T58" fmla="*/ 8 w 35"/>
                <a:gd name="T59" fmla="*/ 66 h 67"/>
                <a:gd name="T60" fmla="*/ 11 w 35"/>
                <a:gd name="T61" fmla="*/ 67 h 67"/>
                <a:gd name="T62" fmla="*/ 11 w 35"/>
                <a:gd name="T63" fmla="*/ 67 h 67"/>
                <a:gd name="T64" fmla="*/ 13 w 35"/>
                <a:gd name="T65" fmla="*/ 67 h 67"/>
                <a:gd name="T66" fmla="*/ 15 w 35"/>
                <a:gd name="T67" fmla="*/ 67 h 67"/>
                <a:gd name="T68" fmla="*/ 21 w 35"/>
                <a:gd name="T69" fmla="*/ 66 h 67"/>
                <a:gd name="T70" fmla="*/ 23 w 35"/>
                <a:gd name="T71" fmla="*/ 65 h 67"/>
                <a:gd name="T72" fmla="*/ 23 w 35"/>
                <a:gd name="T73" fmla="*/ 65 h 67"/>
                <a:gd name="T74" fmla="*/ 22 w 35"/>
                <a:gd name="T75" fmla="*/ 64 h 67"/>
                <a:gd name="T76" fmla="*/ 22 w 35"/>
                <a:gd name="T77" fmla="*/ 64 h 67"/>
                <a:gd name="T78" fmla="*/ 22 w 35"/>
                <a:gd name="T79" fmla="*/ 62 h 67"/>
                <a:gd name="T80" fmla="*/ 27 w 35"/>
                <a:gd name="T81" fmla="*/ 55 h 67"/>
                <a:gd name="T82" fmla="*/ 28 w 35"/>
                <a:gd name="T83" fmla="*/ 54 h 67"/>
                <a:gd name="T84" fmla="*/ 25 w 35"/>
                <a:gd name="T85" fmla="*/ 51 h 67"/>
                <a:gd name="T86" fmla="*/ 24 w 35"/>
                <a:gd name="T87" fmla="*/ 51 h 67"/>
                <a:gd name="T88" fmla="*/ 23 w 35"/>
                <a:gd name="T89" fmla="*/ 48 h 67"/>
                <a:gd name="T90" fmla="*/ 24 w 35"/>
                <a:gd name="T91" fmla="*/ 46 h 67"/>
                <a:gd name="T92" fmla="*/ 27 w 35"/>
                <a:gd name="T93" fmla="*/ 43 h 67"/>
                <a:gd name="T94" fmla="*/ 24 w 35"/>
                <a:gd name="T95" fmla="*/ 38 h 67"/>
                <a:gd name="T96" fmla="*/ 22 w 35"/>
                <a:gd name="T97" fmla="*/ 34 h 67"/>
                <a:gd name="T98" fmla="*/ 27 w 35"/>
                <a:gd name="T99" fmla="*/ 32 h 67"/>
                <a:gd name="T100" fmla="*/ 27 w 35"/>
                <a:gd name="T101" fmla="*/ 31 h 67"/>
                <a:gd name="T102" fmla="*/ 28 w 35"/>
                <a:gd name="T103" fmla="*/ 25 h 67"/>
                <a:gd name="T104" fmla="*/ 28 w 35"/>
                <a:gd name="T105" fmla="*/ 18 h 67"/>
                <a:gd name="T106" fmla="*/ 27 w 35"/>
                <a:gd name="T107" fmla="*/ 15 h 67"/>
                <a:gd name="T108" fmla="*/ 31 w 35"/>
                <a:gd name="T10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" h="67">
                  <a:moveTo>
                    <a:pt x="31" y="11"/>
                  </a:moveTo>
                  <a:cubicBezTo>
                    <a:pt x="32" y="10"/>
                    <a:pt x="34" y="9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6"/>
                    <a:pt x="32" y="6"/>
                    <a:pt x="32" y="4"/>
                  </a:cubicBezTo>
                  <a:cubicBezTo>
                    <a:pt x="32" y="3"/>
                    <a:pt x="31" y="3"/>
                    <a:pt x="29" y="3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24" y="5"/>
                    <a:pt x="23" y="5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5"/>
                    <a:pt x="8" y="8"/>
                    <a:pt x="9" y="9"/>
                  </a:cubicBezTo>
                  <a:cubicBezTo>
                    <a:pt x="11" y="13"/>
                    <a:pt x="6" y="32"/>
                    <a:pt x="2" y="37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2"/>
                    <a:pt x="2" y="43"/>
                    <a:pt x="3" y="44"/>
                  </a:cubicBezTo>
                  <a:cubicBezTo>
                    <a:pt x="4" y="45"/>
                    <a:pt x="5" y="45"/>
                    <a:pt x="6" y="46"/>
                  </a:cubicBezTo>
                  <a:cubicBezTo>
                    <a:pt x="10" y="49"/>
                    <a:pt x="9" y="57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6"/>
                    <a:pt x="8" y="67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2" y="67"/>
                    <a:pt x="13" y="67"/>
                  </a:cubicBezTo>
                  <a:cubicBezTo>
                    <a:pt x="13" y="67"/>
                    <a:pt x="14" y="67"/>
                    <a:pt x="15" y="67"/>
                  </a:cubicBezTo>
                  <a:cubicBezTo>
                    <a:pt x="17" y="67"/>
                    <a:pt x="19" y="66"/>
                    <a:pt x="21" y="66"/>
                  </a:cubicBezTo>
                  <a:cubicBezTo>
                    <a:pt x="21" y="66"/>
                    <a:pt x="22" y="66"/>
                    <a:pt x="23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2" y="65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3"/>
                    <a:pt x="22" y="63"/>
                    <a:pt x="22" y="62"/>
                  </a:cubicBezTo>
                  <a:cubicBezTo>
                    <a:pt x="22" y="60"/>
                    <a:pt x="22" y="55"/>
                    <a:pt x="27" y="5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6" y="52"/>
                    <a:pt x="25" y="51"/>
                  </a:cubicBezTo>
                  <a:cubicBezTo>
                    <a:pt x="25" y="51"/>
                    <a:pt x="24" y="51"/>
                    <a:pt x="24" y="51"/>
                  </a:cubicBezTo>
                  <a:cubicBezTo>
                    <a:pt x="23" y="50"/>
                    <a:pt x="23" y="49"/>
                    <a:pt x="23" y="48"/>
                  </a:cubicBezTo>
                  <a:cubicBezTo>
                    <a:pt x="23" y="48"/>
                    <a:pt x="23" y="47"/>
                    <a:pt x="24" y="46"/>
                  </a:cubicBezTo>
                  <a:cubicBezTo>
                    <a:pt x="25" y="44"/>
                    <a:pt x="26" y="43"/>
                    <a:pt x="27" y="43"/>
                  </a:cubicBezTo>
                  <a:cubicBezTo>
                    <a:pt x="27" y="42"/>
                    <a:pt x="26" y="41"/>
                    <a:pt x="24" y="38"/>
                  </a:cubicBezTo>
                  <a:cubicBezTo>
                    <a:pt x="22" y="37"/>
                    <a:pt x="22" y="36"/>
                    <a:pt x="22" y="34"/>
                  </a:cubicBezTo>
                  <a:cubicBezTo>
                    <a:pt x="23" y="32"/>
                    <a:pt x="26" y="32"/>
                    <a:pt x="27" y="32"/>
                  </a:cubicBezTo>
                  <a:cubicBezTo>
                    <a:pt x="27" y="32"/>
                    <a:pt x="27" y="31"/>
                    <a:pt x="27" y="31"/>
                  </a:cubicBezTo>
                  <a:cubicBezTo>
                    <a:pt x="27" y="29"/>
                    <a:pt x="27" y="27"/>
                    <a:pt x="28" y="25"/>
                  </a:cubicBezTo>
                  <a:cubicBezTo>
                    <a:pt x="30" y="23"/>
                    <a:pt x="29" y="21"/>
                    <a:pt x="28" y="18"/>
                  </a:cubicBezTo>
                  <a:cubicBezTo>
                    <a:pt x="28" y="17"/>
                    <a:pt x="27" y="16"/>
                    <a:pt x="27" y="15"/>
                  </a:cubicBezTo>
                  <a:cubicBezTo>
                    <a:pt x="27" y="13"/>
                    <a:pt x="29" y="12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3" name="Freeform 297"/>
            <p:cNvSpPr>
              <a:spLocks/>
            </p:cNvSpPr>
            <p:nvPr/>
          </p:nvSpPr>
          <p:spPr bwMode="auto">
            <a:xfrm>
              <a:off x="12123738" y="5786438"/>
              <a:ext cx="425450" cy="187325"/>
            </a:xfrm>
            <a:custGeom>
              <a:avLst/>
              <a:gdLst>
                <a:gd name="T0" fmla="*/ 9 w 80"/>
                <a:gd name="T1" fmla="*/ 29 h 36"/>
                <a:gd name="T2" fmla="*/ 10 w 80"/>
                <a:gd name="T3" fmla="*/ 30 h 36"/>
                <a:gd name="T4" fmla="*/ 12 w 80"/>
                <a:gd name="T5" fmla="*/ 31 h 36"/>
                <a:gd name="T6" fmla="*/ 12 w 80"/>
                <a:gd name="T7" fmla="*/ 31 h 36"/>
                <a:gd name="T8" fmla="*/ 13 w 80"/>
                <a:gd name="T9" fmla="*/ 31 h 36"/>
                <a:gd name="T10" fmla="*/ 27 w 80"/>
                <a:gd name="T11" fmla="*/ 27 h 36"/>
                <a:gd name="T12" fmla="*/ 28 w 80"/>
                <a:gd name="T13" fmla="*/ 27 h 36"/>
                <a:gd name="T14" fmla="*/ 30 w 80"/>
                <a:gd name="T15" fmla="*/ 32 h 36"/>
                <a:gd name="T16" fmla="*/ 40 w 80"/>
                <a:gd name="T17" fmla="*/ 33 h 36"/>
                <a:gd name="T18" fmla="*/ 53 w 80"/>
                <a:gd name="T19" fmla="*/ 36 h 36"/>
                <a:gd name="T20" fmla="*/ 62 w 80"/>
                <a:gd name="T21" fmla="*/ 32 h 36"/>
                <a:gd name="T22" fmla="*/ 69 w 80"/>
                <a:gd name="T23" fmla="*/ 30 h 36"/>
                <a:gd name="T24" fmla="*/ 69 w 80"/>
                <a:gd name="T25" fmla="*/ 29 h 36"/>
                <a:gd name="T26" fmla="*/ 70 w 80"/>
                <a:gd name="T27" fmla="*/ 28 h 36"/>
                <a:gd name="T28" fmla="*/ 71 w 80"/>
                <a:gd name="T29" fmla="*/ 27 h 36"/>
                <a:gd name="T30" fmla="*/ 72 w 80"/>
                <a:gd name="T31" fmla="*/ 26 h 36"/>
                <a:gd name="T32" fmla="*/ 73 w 80"/>
                <a:gd name="T33" fmla="*/ 21 h 36"/>
                <a:gd name="T34" fmla="*/ 73 w 80"/>
                <a:gd name="T35" fmla="*/ 18 h 36"/>
                <a:gd name="T36" fmla="*/ 77 w 80"/>
                <a:gd name="T37" fmla="*/ 18 h 36"/>
                <a:gd name="T38" fmla="*/ 79 w 80"/>
                <a:gd name="T39" fmla="*/ 14 h 36"/>
                <a:gd name="T40" fmla="*/ 80 w 80"/>
                <a:gd name="T41" fmla="*/ 13 h 36"/>
                <a:gd name="T42" fmla="*/ 80 w 80"/>
                <a:gd name="T43" fmla="*/ 12 h 36"/>
                <a:gd name="T44" fmla="*/ 78 w 80"/>
                <a:gd name="T45" fmla="*/ 8 h 36"/>
                <a:gd name="T46" fmla="*/ 77 w 80"/>
                <a:gd name="T47" fmla="*/ 6 h 36"/>
                <a:gd name="T48" fmla="*/ 77 w 80"/>
                <a:gd name="T49" fmla="*/ 6 h 36"/>
                <a:gd name="T50" fmla="*/ 77 w 80"/>
                <a:gd name="T51" fmla="*/ 6 h 36"/>
                <a:gd name="T52" fmla="*/ 73 w 80"/>
                <a:gd name="T53" fmla="*/ 5 h 36"/>
                <a:gd name="T54" fmla="*/ 59 w 80"/>
                <a:gd name="T55" fmla="*/ 0 h 36"/>
                <a:gd name="T56" fmla="*/ 52 w 80"/>
                <a:gd name="T57" fmla="*/ 6 h 36"/>
                <a:gd name="T58" fmla="*/ 48 w 80"/>
                <a:gd name="T59" fmla="*/ 6 h 36"/>
                <a:gd name="T60" fmla="*/ 44 w 80"/>
                <a:gd name="T61" fmla="*/ 7 h 36"/>
                <a:gd name="T62" fmla="*/ 39 w 80"/>
                <a:gd name="T63" fmla="*/ 11 h 36"/>
                <a:gd name="T64" fmla="*/ 37 w 80"/>
                <a:gd name="T65" fmla="*/ 16 h 36"/>
                <a:gd name="T66" fmla="*/ 37 w 80"/>
                <a:gd name="T67" fmla="*/ 20 h 36"/>
                <a:gd name="T68" fmla="*/ 31 w 80"/>
                <a:gd name="T69" fmla="*/ 20 h 36"/>
                <a:gd name="T70" fmla="*/ 20 w 80"/>
                <a:gd name="T71" fmla="*/ 22 h 36"/>
                <a:gd name="T72" fmla="*/ 10 w 80"/>
                <a:gd name="T73" fmla="*/ 22 h 36"/>
                <a:gd name="T74" fmla="*/ 5 w 80"/>
                <a:gd name="T75" fmla="*/ 25 h 36"/>
                <a:gd name="T76" fmla="*/ 0 w 80"/>
                <a:gd name="T77" fmla="*/ 22 h 36"/>
                <a:gd name="T78" fmla="*/ 0 w 80"/>
                <a:gd name="T79" fmla="*/ 22 h 36"/>
                <a:gd name="T80" fmla="*/ 0 w 80"/>
                <a:gd name="T81" fmla="*/ 23 h 36"/>
                <a:gd name="T82" fmla="*/ 0 w 80"/>
                <a:gd name="T83" fmla="*/ 25 h 36"/>
                <a:gd name="T84" fmla="*/ 0 w 80"/>
                <a:gd name="T85" fmla="*/ 26 h 36"/>
                <a:gd name="T86" fmla="*/ 0 w 80"/>
                <a:gd name="T87" fmla="*/ 27 h 36"/>
                <a:gd name="T88" fmla="*/ 4 w 80"/>
                <a:gd name="T89" fmla="*/ 29 h 36"/>
                <a:gd name="T90" fmla="*/ 6 w 80"/>
                <a:gd name="T91" fmla="*/ 29 h 36"/>
                <a:gd name="T92" fmla="*/ 8 w 80"/>
                <a:gd name="T93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" h="36">
                  <a:moveTo>
                    <a:pt x="8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3" y="31"/>
                    <a:pt x="13" y="31"/>
                  </a:cubicBezTo>
                  <a:cubicBezTo>
                    <a:pt x="15" y="31"/>
                    <a:pt x="17" y="29"/>
                    <a:pt x="18" y="29"/>
                  </a:cubicBezTo>
                  <a:cubicBezTo>
                    <a:pt x="19" y="27"/>
                    <a:pt x="24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29" y="28"/>
                    <a:pt x="29" y="30"/>
                  </a:cubicBezTo>
                  <a:cubicBezTo>
                    <a:pt x="30" y="30"/>
                    <a:pt x="30" y="32"/>
                    <a:pt x="30" y="32"/>
                  </a:cubicBezTo>
                  <a:cubicBezTo>
                    <a:pt x="31" y="32"/>
                    <a:pt x="32" y="33"/>
                    <a:pt x="36" y="33"/>
                  </a:cubicBezTo>
                  <a:cubicBezTo>
                    <a:pt x="37" y="33"/>
                    <a:pt x="39" y="33"/>
                    <a:pt x="40" y="33"/>
                  </a:cubicBezTo>
                  <a:cubicBezTo>
                    <a:pt x="43" y="33"/>
                    <a:pt x="46" y="34"/>
                    <a:pt x="48" y="35"/>
                  </a:cubicBezTo>
                  <a:cubicBezTo>
                    <a:pt x="50" y="35"/>
                    <a:pt x="52" y="36"/>
                    <a:pt x="53" y="36"/>
                  </a:cubicBezTo>
                  <a:cubicBezTo>
                    <a:pt x="53" y="36"/>
                    <a:pt x="54" y="35"/>
                    <a:pt x="55" y="34"/>
                  </a:cubicBezTo>
                  <a:cubicBezTo>
                    <a:pt x="57" y="33"/>
                    <a:pt x="59" y="32"/>
                    <a:pt x="62" y="32"/>
                  </a:cubicBezTo>
                  <a:cubicBezTo>
                    <a:pt x="65" y="32"/>
                    <a:pt x="67" y="31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29"/>
                  </a:cubicBezTo>
                  <a:cubicBezTo>
                    <a:pt x="69" y="29"/>
                    <a:pt x="70" y="29"/>
                    <a:pt x="70" y="29"/>
                  </a:cubicBezTo>
                  <a:cubicBezTo>
                    <a:pt x="70" y="29"/>
                    <a:pt x="70" y="28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71" y="28"/>
                    <a:pt x="71" y="27"/>
                  </a:cubicBezTo>
                  <a:cubicBezTo>
                    <a:pt x="71" y="27"/>
                    <a:pt x="71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3"/>
                    <a:pt x="73" y="22"/>
                  </a:cubicBezTo>
                  <a:cubicBezTo>
                    <a:pt x="73" y="22"/>
                    <a:pt x="73" y="21"/>
                    <a:pt x="73" y="21"/>
                  </a:cubicBezTo>
                  <a:cubicBezTo>
                    <a:pt x="73" y="20"/>
                    <a:pt x="73" y="20"/>
                    <a:pt x="73" y="19"/>
                  </a:cubicBezTo>
                  <a:cubicBezTo>
                    <a:pt x="73" y="19"/>
                    <a:pt x="73" y="18"/>
                    <a:pt x="73" y="18"/>
                  </a:cubicBezTo>
                  <a:cubicBezTo>
                    <a:pt x="74" y="18"/>
                    <a:pt x="74" y="17"/>
                    <a:pt x="75" y="18"/>
                  </a:cubicBezTo>
                  <a:cubicBezTo>
                    <a:pt x="76" y="18"/>
                    <a:pt x="76" y="18"/>
                    <a:pt x="77" y="18"/>
                  </a:cubicBezTo>
                  <a:cubicBezTo>
                    <a:pt x="78" y="18"/>
                    <a:pt x="79" y="17"/>
                    <a:pt x="79" y="16"/>
                  </a:cubicBezTo>
                  <a:cubicBezTo>
                    <a:pt x="79" y="15"/>
                    <a:pt x="79" y="15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0" y="14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2"/>
                    <a:pt x="80" y="12"/>
                  </a:cubicBezTo>
                  <a:cubicBezTo>
                    <a:pt x="79" y="11"/>
                    <a:pt x="78" y="10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5"/>
                    <a:pt x="76" y="5"/>
                    <a:pt x="76" y="5"/>
                  </a:cubicBezTo>
                  <a:cubicBezTo>
                    <a:pt x="76" y="5"/>
                    <a:pt x="74" y="5"/>
                    <a:pt x="73" y="5"/>
                  </a:cubicBezTo>
                  <a:cubicBezTo>
                    <a:pt x="71" y="5"/>
                    <a:pt x="69" y="4"/>
                    <a:pt x="68" y="3"/>
                  </a:cubicBezTo>
                  <a:cubicBezTo>
                    <a:pt x="66" y="1"/>
                    <a:pt x="61" y="0"/>
                    <a:pt x="59" y="0"/>
                  </a:cubicBezTo>
                  <a:cubicBezTo>
                    <a:pt x="59" y="1"/>
                    <a:pt x="58" y="3"/>
                    <a:pt x="57" y="5"/>
                  </a:cubicBezTo>
                  <a:cubicBezTo>
                    <a:pt x="56" y="6"/>
                    <a:pt x="54" y="6"/>
                    <a:pt x="52" y="6"/>
                  </a:cubicBezTo>
                  <a:cubicBezTo>
                    <a:pt x="51" y="6"/>
                    <a:pt x="50" y="6"/>
                    <a:pt x="49" y="6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6" y="6"/>
                    <a:pt x="45" y="7"/>
                    <a:pt x="44" y="7"/>
                  </a:cubicBezTo>
                  <a:cubicBezTo>
                    <a:pt x="43" y="8"/>
                    <a:pt x="41" y="8"/>
                    <a:pt x="41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7" y="12"/>
                    <a:pt x="36" y="13"/>
                    <a:pt x="37" y="16"/>
                  </a:cubicBezTo>
                  <a:cubicBezTo>
                    <a:pt x="37" y="17"/>
                    <a:pt x="37" y="18"/>
                    <a:pt x="37" y="18"/>
                  </a:cubicBezTo>
                  <a:cubicBezTo>
                    <a:pt x="37" y="19"/>
                    <a:pt x="37" y="20"/>
                    <a:pt x="37" y="20"/>
                  </a:cubicBezTo>
                  <a:cubicBezTo>
                    <a:pt x="36" y="21"/>
                    <a:pt x="36" y="21"/>
                    <a:pt x="34" y="21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29" y="20"/>
                  </a:cubicBezTo>
                  <a:cubicBezTo>
                    <a:pt x="26" y="20"/>
                    <a:pt x="22" y="21"/>
                    <a:pt x="20" y="22"/>
                  </a:cubicBezTo>
                  <a:cubicBezTo>
                    <a:pt x="19" y="24"/>
                    <a:pt x="15" y="24"/>
                    <a:pt x="13" y="23"/>
                  </a:cubicBezTo>
                  <a:cubicBezTo>
                    <a:pt x="12" y="22"/>
                    <a:pt x="11" y="22"/>
                    <a:pt x="10" y="22"/>
                  </a:cubicBezTo>
                  <a:cubicBezTo>
                    <a:pt x="9" y="22"/>
                    <a:pt x="8" y="22"/>
                    <a:pt x="7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4" y="25"/>
                    <a:pt x="3" y="24"/>
                    <a:pt x="2" y="23"/>
                  </a:cubicBezTo>
                  <a:cubicBezTo>
                    <a:pt x="2" y="23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2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4" name="Freeform 298"/>
            <p:cNvSpPr>
              <a:spLocks/>
            </p:cNvSpPr>
            <p:nvPr/>
          </p:nvSpPr>
          <p:spPr bwMode="auto">
            <a:xfrm>
              <a:off x="11942763" y="5937250"/>
              <a:ext cx="674688" cy="644525"/>
            </a:xfrm>
            <a:custGeom>
              <a:avLst/>
              <a:gdLst>
                <a:gd name="T0" fmla="*/ 26 w 127"/>
                <a:gd name="T1" fmla="*/ 17 h 123"/>
                <a:gd name="T2" fmla="*/ 20 w 127"/>
                <a:gd name="T3" fmla="*/ 11 h 123"/>
                <a:gd name="T4" fmla="*/ 18 w 127"/>
                <a:gd name="T5" fmla="*/ 11 h 123"/>
                <a:gd name="T6" fmla="*/ 4 w 127"/>
                <a:gd name="T7" fmla="*/ 17 h 123"/>
                <a:gd name="T8" fmla="*/ 6 w 127"/>
                <a:gd name="T9" fmla="*/ 23 h 123"/>
                <a:gd name="T10" fmla="*/ 1 w 127"/>
                <a:gd name="T11" fmla="*/ 28 h 123"/>
                <a:gd name="T12" fmla="*/ 1 w 127"/>
                <a:gd name="T13" fmla="*/ 29 h 123"/>
                <a:gd name="T14" fmla="*/ 4 w 127"/>
                <a:gd name="T15" fmla="*/ 35 h 123"/>
                <a:gd name="T16" fmla="*/ 6 w 127"/>
                <a:gd name="T17" fmla="*/ 39 h 123"/>
                <a:gd name="T18" fmla="*/ 12 w 127"/>
                <a:gd name="T19" fmla="*/ 41 h 123"/>
                <a:gd name="T20" fmla="*/ 11 w 127"/>
                <a:gd name="T21" fmla="*/ 43 h 123"/>
                <a:gd name="T22" fmla="*/ 11 w 127"/>
                <a:gd name="T23" fmla="*/ 44 h 123"/>
                <a:gd name="T24" fmla="*/ 17 w 127"/>
                <a:gd name="T25" fmla="*/ 41 h 123"/>
                <a:gd name="T26" fmla="*/ 25 w 127"/>
                <a:gd name="T27" fmla="*/ 36 h 123"/>
                <a:gd name="T28" fmla="*/ 41 w 127"/>
                <a:gd name="T29" fmla="*/ 46 h 123"/>
                <a:gd name="T30" fmla="*/ 53 w 127"/>
                <a:gd name="T31" fmla="*/ 64 h 123"/>
                <a:gd name="T32" fmla="*/ 69 w 127"/>
                <a:gd name="T33" fmla="*/ 77 h 123"/>
                <a:gd name="T34" fmla="*/ 80 w 127"/>
                <a:gd name="T35" fmla="*/ 82 h 123"/>
                <a:gd name="T36" fmla="*/ 94 w 127"/>
                <a:gd name="T37" fmla="*/ 92 h 123"/>
                <a:gd name="T38" fmla="*/ 100 w 127"/>
                <a:gd name="T39" fmla="*/ 99 h 123"/>
                <a:gd name="T40" fmla="*/ 102 w 127"/>
                <a:gd name="T41" fmla="*/ 115 h 123"/>
                <a:gd name="T42" fmla="*/ 102 w 127"/>
                <a:gd name="T43" fmla="*/ 123 h 123"/>
                <a:gd name="T44" fmla="*/ 110 w 127"/>
                <a:gd name="T45" fmla="*/ 110 h 123"/>
                <a:gd name="T46" fmla="*/ 111 w 127"/>
                <a:gd name="T47" fmla="*/ 104 h 123"/>
                <a:gd name="T48" fmla="*/ 109 w 127"/>
                <a:gd name="T49" fmla="*/ 94 h 123"/>
                <a:gd name="T50" fmla="*/ 122 w 127"/>
                <a:gd name="T51" fmla="*/ 94 h 123"/>
                <a:gd name="T52" fmla="*/ 127 w 127"/>
                <a:gd name="T53" fmla="*/ 94 h 123"/>
                <a:gd name="T54" fmla="*/ 105 w 127"/>
                <a:gd name="T55" fmla="*/ 79 h 123"/>
                <a:gd name="T56" fmla="*/ 97 w 127"/>
                <a:gd name="T57" fmla="*/ 73 h 123"/>
                <a:gd name="T58" fmla="*/ 79 w 127"/>
                <a:gd name="T59" fmla="*/ 54 h 123"/>
                <a:gd name="T60" fmla="*/ 63 w 127"/>
                <a:gd name="T61" fmla="*/ 38 h 123"/>
                <a:gd name="T62" fmla="*/ 63 w 127"/>
                <a:gd name="T63" fmla="*/ 27 h 123"/>
                <a:gd name="T64" fmla="*/ 68 w 127"/>
                <a:gd name="T65" fmla="*/ 19 h 123"/>
                <a:gd name="T66" fmla="*/ 68 w 127"/>
                <a:gd name="T67" fmla="*/ 16 h 123"/>
                <a:gd name="T68" fmla="*/ 68 w 127"/>
                <a:gd name="T69" fmla="*/ 11 h 123"/>
                <a:gd name="T70" fmla="*/ 68 w 127"/>
                <a:gd name="T71" fmla="*/ 7 h 123"/>
                <a:gd name="T72" fmla="*/ 63 w 127"/>
                <a:gd name="T73" fmla="*/ 5 h 123"/>
                <a:gd name="T74" fmla="*/ 61 w 127"/>
                <a:gd name="T75" fmla="*/ 0 h 123"/>
                <a:gd name="T76" fmla="*/ 47 w 127"/>
                <a:gd name="T77" fmla="*/ 4 h 123"/>
                <a:gd name="T78" fmla="*/ 47 w 127"/>
                <a:gd name="T79" fmla="*/ 4 h 123"/>
                <a:gd name="T80" fmla="*/ 44 w 127"/>
                <a:gd name="T81" fmla="*/ 3 h 123"/>
                <a:gd name="T82" fmla="*/ 40 w 127"/>
                <a:gd name="T83" fmla="*/ 8 h 123"/>
                <a:gd name="T84" fmla="*/ 40 w 127"/>
                <a:gd name="T85" fmla="*/ 8 h 123"/>
                <a:gd name="T86" fmla="*/ 38 w 127"/>
                <a:gd name="T87" fmla="*/ 7 h 123"/>
                <a:gd name="T88" fmla="*/ 35 w 127"/>
                <a:gd name="T89" fmla="*/ 11 h 123"/>
                <a:gd name="T90" fmla="*/ 34 w 127"/>
                <a:gd name="T91" fmla="*/ 11 h 123"/>
                <a:gd name="T92" fmla="*/ 31 w 127"/>
                <a:gd name="T93" fmla="*/ 10 h 123"/>
                <a:gd name="T94" fmla="*/ 26 w 127"/>
                <a:gd name="T9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123">
                  <a:moveTo>
                    <a:pt x="26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1" y="13"/>
                    <a:pt x="20" y="11"/>
                  </a:cubicBezTo>
                  <a:cubicBezTo>
                    <a:pt x="20" y="11"/>
                    <a:pt x="19" y="10"/>
                    <a:pt x="19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6" y="14"/>
                    <a:pt x="15" y="17"/>
                    <a:pt x="13" y="17"/>
                  </a:cubicBezTo>
                  <a:cubicBezTo>
                    <a:pt x="12" y="17"/>
                    <a:pt x="9" y="17"/>
                    <a:pt x="4" y="17"/>
                  </a:cubicBezTo>
                  <a:cubicBezTo>
                    <a:pt x="3" y="20"/>
                    <a:pt x="4" y="21"/>
                    <a:pt x="5" y="21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4"/>
                    <a:pt x="4" y="27"/>
                    <a:pt x="3" y="27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29"/>
                    <a:pt x="2" y="30"/>
                    <a:pt x="3" y="31"/>
                  </a:cubicBezTo>
                  <a:cubicBezTo>
                    <a:pt x="4" y="32"/>
                    <a:pt x="6" y="33"/>
                    <a:pt x="4" y="35"/>
                  </a:cubicBezTo>
                  <a:cubicBezTo>
                    <a:pt x="3" y="36"/>
                    <a:pt x="3" y="37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6" y="39"/>
                    <a:pt x="7" y="39"/>
                    <a:pt x="7" y="39"/>
                  </a:cubicBezTo>
                  <a:cubicBezTo>
                    <a:pt x="9" y="39"/>
                    <a:pt x="11" y="40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3"/>
                    <a:pt x="12" y="43"/>
                    <a:pt x="11" y="43"/>
                  </a:cubicBezTo>
                  <a:cubicBezTo>
                    <a:pt x="11" y="44"/>
                    <a:pt x="11" y="44"/>
                    <a:pt x="11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3" y="44"/>
                    <a:pt x="14" y="44"/>
                    <a:pt x="15" y="43"/>
                  </a:cubicBezTo>
                  <a:cubicBezTo>
                    <a:pt x="16" y="43"/>
                    <a:pt x="16" y="42"/>
                    <a:pt x="17" y="41"/>
                  </a:cubicBezTo>
                  <a:cubicBezTo>
                    <a:pt x="18" y="40"/>
                    <a:pt x="19" y="38"/>
                    <a:pt x="23" y="37"/>
                  </a:cubicBezTo>
                  <a:cubicBezTo>
                    <a:pt x="23" y="36"/>
                    <a:pt x="24" y="36"/>
                    <a:pt x="25" y="36"/>
                  </a:cubicBezTo>
                  <a:cubicBezTo>
                    <a:pt x="31" y="36"/>
                    <a:pt x="37" y="41"/>
                    <a:pt x="40" y="44"/>
                  </a:cubicBezTo>
                  <a:cubicBezTo>
                    <a:pt x="40" y="45"/>
                    <a:pt x="40" y="45"/>
                    <a:pt x="41" y="46"/>
                  </a:cubicBezTo>
                  <a:cubicBezTo>
                    <a:pt x="42" y="48"/>
                    <a:pt x="43" y="48"/>
                    <a:pt x="43" y="51"/>
                  </a:cubicBezTo>
                  <a:cubicBezTo>
                    <a:pt x="44" y="53"/>
                    <a:pt x="45" y="59"/>
                    <a:pt x="53" y="64"/>
                  </a:cubicBezTo>
                  <a:cubicBezTo>
                    <a:pt x="58" y="67"/>
                    <a:pt x="61" y="70"/>
                    <a:pt x="63" y="72"/>
                  </a:cubicBezTo>
                  <a:cubicBezTo>
                    <a:pt x="65" y="74"/>
                    <a:pt x="67" y="76"/>
                    <a:pt x="69" y="77"/>
                  </a:cubicBezTo>
                  <a:cubicBezTo>
                    <a:pt x="70" y="78"/>
                    <a:pt x="72" y="78"/>
                    <a:pt x="73" y="79"/>
                  </a:cubicBezTo>
                  <a:cubicBezTo>
                    <a:pt x="76" y="79"/>
                    <a:pt x="78" y="80"/>
                    <a:pt x="80" y="82"/>
                  </a:cubicBezTo>
                  <a:cubicBezTo>
                    <a:pt x="82" y="85"/>
                    <a:pt x="85" y="86"/>
                    <a:pt x="89" y="88"/>
                  </a:cubicBezTo>
                  <a:cubicBezTo>
                    <a:pt x="91" y="89"/>
                    <a:pt x="93" y="91"/>
                    <a:pt x="94" y="92"/>
                  </a:cubicBezTo>
                  <a:cubicBezTo>
                    <a:pt x="95" y="93"/>
                    <a:pt x="95" y="94"/>
                    <a:pt x="97" y="95"/>
                  </a:cubicBezTo>
                  <a:cubicBezTo>
                    <a:pt x="100" y="95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4" y="105"/>
                    <a:pt x="105" y="111"/>
                    <a:pt x="102" y="115"/>
                  </a:cubicBezTo>
                  <a:cubicBezTo>
                    <a:pt x="101" y="117"/>
                    <a:pt x="100" y="119"/>
                    <a:pt x="101" y="121"/>
                  </a:cubicBezTo>
                  <a:cubicBezTo>
                    <a:pt x="101" y="122"/>
                    <a:pt x="101" y="122"/>
                    <a:pt x="102" y="123"/>
                  </a:cubicBezTo>
                  <a:cubicBezTo>
                    <a:pt x="103" y="122"/>
                    <a:pt x="106" y="117"/>
                    <a:pt x="106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09"/>
                    <a:pt x="112" y="108"/>
                    <a:pt x="113" y="107"/>
                  </a:cubicBezTo>
                  <a:cubicBezTo>
                    <a:pt x="114" y="106"/>
                    <a:pt x="113" y="105"/>
                    <a:pt x="111" y="104"/>
                  </a:cubicBezTo>
                  <a:cubicBezTo>
                    <a:pt x="110" y="103"/>
                    <a:pt x="108" y="101"/>
                    <a:pt x="108" y="99"/>
                  </a:cubicBezTo>
                  <a:cubicBezTo>
                    <a:pt x="107" y="97"/>
                    <a:pt x="107" y="96"/>
                    <a:pt x="109" y="94"/>
                  </a:cubicBezTo>
                  <a:cubicBezTo>
                    <a:pt x="111" y="91"/>
                    <a:pt x="116" y="91"/>
                    <a:pt x="120" y="93"/>
                  </a:cubicBezTo>
                  <a:cubicBezTo>
                    <a:pt x="121" y="94"/>
                    <a:pt x="121" y="94"/>
                    <a:pt x="122" y="94"/>
                  </a:cubicBezTo>
                  <a:cubicBezTo>
                    <a:pt x="124" y="96"/>
                    <a:pt x="126" y="97"/>
                    <a:pt x="126" y="97"/>
                  </a:cubicBezTo>
                  <a:cubicBezTo>
                    <a:pt x="126" y="97"/>
                    <a:pt x="127" y="96"/>
                    <a:pt x="127" y="94"/>
                  </a:cubicBezTo>
                  <a:cubicBezTo>
                    <a:pt x="127" y="91"/>
                    <a:pt x="116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2" y="77"/>
                    <a:pt x="102" y="75"/>
                  </a:cubicBezTo>
                  <a:cubicBezTo>
                    <a:pt x="101" y="74"/>
                    <a:pt x="101" y="73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1" y="64"/>
                    <a:pt x="79" y="54"/>
                  </a:cubicBezTo>
                  <a:cubicBezTo>
                    <a:pt x="77" y="49"/>
                    <a:pt x="73" y="46"/>
                    <a:pt x="70" y="44"/>
                  </a:cubicBezTo>
                  <a:cubicBezTo>
                    <a:pt x="67" y="42"/>
                    <a:pt x="64" y="41"/>
                    <a:pt x="63" y="38"/>
                  </a:cubicBezTo>
                  <a:cubicBezTo>
                    <a:pt x="61" y="35"/>
                    <a:pt x="62" y="33"/>
                    <a:pt x="63" y="31"/>
                  </a:cubicBezTo>
                  <a:cubicBezTo>
                    <a:pt x="64" y="30"/>
                    <a:pt x="64" y="29"/>
                    <a:pt x="63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1"/>
                    <a:pt x="66" y="20"/>
                    <a:pt x="68" y="19"/>
                  </a:cubicBezTo>
                  <a:cubicBezTo>
                    <a:pt x="68" y="18"/>
                    <a:pt x="68" y="17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5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8" y="9"/>
                    <a:pt x="68" y="8"/>
                  </a:cubicBezTo>
                  <a:cubicBezTo>
                    <a:pt x="68" y="8"/>
                    <a:pt x="68" y="7"/>
                    <a:pt x="68" y="7"/>
                  </a:cubicBezTo>
                  <a:cubicBezTo>
                    <a:pt x="68" y="7"/>
                    <a:pt x="68" y="6"/>
                    <a:pt x="68" y="6"/>
                  </a:cubicBezTo>
                  <a:cubicBezTo>
                    <a:pt x="66" y="6"/>
                    <a:pt x="64" y="5"/>
                    <a:pt x="63" y="5"/>
                  </a:cubicBezTo>
                  <a:cubicBezTo>
                    <a:pt x="62" y="4"/>
                    <a:pt x="62" y="3"/>
                    <a:pt x="61" y="1"/>
                  </a:cubicBezTo>
                  <a:cubicBezTo>
                    <a:pt x="61" y="1"/>
                    <a:pt x="61" y="0"/>
                    <a:pt x="61" y="0"/>
                  </a:cubicBezTo>
                  <a:cubicBezTo>
                    <a:pt x="57" y="0"/>
                    <a:pt x="54" y="1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6"/>
                    <a:pt x="42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8" y="7"/>
                    <a:pt x="38" y="8"/>
                  </a:cubicBezTo>
                  <a:cubicBezTo>
                    <a:pt x="38" y="9"/>
                    <a:pt x="38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29" y="10"/>
                    <a:pt x="29" y="12"/>
                  </a:cubicBezTo>
                  <a:cubicBezTo>
                    <a:pt x="29" y="16"/>
                    <a:pt x="27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5" name="Freeform 299"/>
            <p:cNvSpPr>
              <a:spLocks/>
            </p:cNvSpPr>
            <p:nvPr/>
          </p:nvSpPr>
          <p:spPr bwMode="auto">
            <a:xfrm>
              <a:off x="12650788" y="6000750"/>
              <a:ext cx="222250" cy="282575"/>
            </a:xfrm>
            <a:custGeom>
              <a:avLst/>
              <a:gdLst>
                <a:gd name="T0" fmla="*/ 26 w 42"/>
                <a:gd name="T1" fmla="*/ 13 h 54"/>
                <a:gd name="T2" fmla="*/ 26 w 42"/>
                <a:gd name="T3" fmla="*/ 13 h 54"/>
                <a:gd name="T4" fmla="*/ 21 w 42"/>
                <a:gd name="T5" fmla="*/ 8 h 54"/>
                <a:gd name="T6" fmla="*/ 19 w 42"/>
                <a:gd name="T7" fmla="*/ 5 h 54"/>
                <a:gd name="T8" fmla="*/ 17 w 42"/>
                <a:gd name="T9" fmla="*/ 2 h 54"/>
                <a:gd name="T10" fmla="*/ 15 w 42"/>
                <a:gd name="T11" fmla="*/ 1 h 54"/>
                <a:gd name="T12" fmla="*/ 10 w 42"/>
                <a:gd name="T13" fmla="*/ 0 h 54"/>
                <a:gd name="T14" fmla="*/ 0 w 42"/>
                <a:gd name="T15" fmla="*/ 3 h 54"/>
                <a:gd name="T16" fmla="*/ 2 w 42"/>
                <a:gd name="T17" fmla="*/ 8 h 54"/>
                <a:gd name="T18" fmla="*/ 5 w 42"/>
                <a:gd name="T19" fmla="*/ 14 h 54"/>
                <a:gd name="T20" fmla="*/ 6 w 42"/>
                <a:gd name="T21" fmla="*/ 17 h 54"/>
                <a:gd name="T22" fmla="*/ 5 w 42"/>
                <a:gd name="T23" fmla="*/ 35 h 54"/>
                <a:gd name="T24" fmla="*/ 4 w 42"/>
                <a:gd name="T25" fmla="*/ 36 h 54"/>
                <a:gd name="T26" fmla="*/ 1 w 42"/>
                <a:gd name="T27" fmla="*/ 39 h 54"/>
                <a:gd name="T28" fmla="*/ 2 w 42"/>
                <a:gd name="T29" fmla="*/ 40 h 54"/>
                <a:gd name="T30" fmla="*/ 3 w 42"/>
                <a:gd name="T31" fmla="*/ 41 h 54"/>
                <a:gd name="T32" fmla="*/ 4 w 42"/>
                <a:gd name="T33" fmla="*/ 43 h 54"/>
                <a:gd name="T34" fmla="*/ 5 w 42"/>
                <a:gd name="T35" fmla="*/ 43 h 54"/>
                <a:gd name="T36" fmla="*/ 7 w 42"/>
                <a:gd name="T37" fmla="*/ 46 h 54"/>
                <a:gd name="T38" fmla="*/ 8 w 42"/>
                <a:gd name="T39" fmla="*/ 46 h 54"/>
                <a:gd name="T40" fmla="*/ 9 w 42"/>
                <a:gd name="T41" fmla="*/ 48 h 54"/>
                <a:gd name="T42" fmla="*/ 20 w 42"/>
                <a:gd name="T43" fmla="*/ 54 h 54"/>
                <a:gd name="T44" fmla="*/ 38 w 42"/>
                <a:gd name="T45" fmla="*/ 51 h 54"/>
                <a:gd name="T46" fmla="*/ 38 w 42"/>
                <a:gd name="T47" fmla="*/ 50 h 54"/>
                <a:gd name="T48" fmla="*/ 38 w 42"/>
                <a:gd name="T49" fmla="*/ 48 h 54"/>
                <a:gd name="T50" fmla="*/ 39 w 42"/>
                <a:gd name="T51" fmla="*/ 44 h 54"/>
                <a:gd name="T52" fmla="*/ 42 w 42"/>
                <a:gd name="T53" fmla="*/ 43 h 54"/>
                <a:gd name="T54" fmla="*/ 39 w 42"/>
                <a:gd name="T55" fmla="*/ 37 h 54"/>
                <a:gd name="T56" fmla="*/ 36 w 42"/>
                <a:gd name="T57" fmla="*/ 32 h 54"/>
                <a:gd name="T58" fmla="*/ 39 w 42"/>
                <a:gd name="T59" fmla="*/ 28 h 54"/>
                <a:gd name="T60" fmla="*/ 39 w 42"/>
                <a:gd name="T61" fmla="*/ 27 h 54"/>
                <a:gd name="T62" fmla="*/ 39 w 42"/>
                <a:gd name="T63" fmla="*/ 25 h 54"/>
                <a:gd name="T64" fmla="*/ 39 w 42"/>
                <a:gd name="T65" fmla="*/ 23 h 54"/>
                <a:gd name="T66" fmla="*/ 29 w 42"/>
                <a:gd name="T67" fmla="*/ 20 h 54"/>
                <a:gd name="T68" fmla="*/ 27 w 42"/>
                <a:gd name="T69" fmla="*/ 20 h 54"/>
                <a:gd name="T70" fmla="*/ 26 w 42"/>
                <a:gd name="T71" fmla="*/ 16 h 54"/>
                <a:gd name="T72" fmla="*/ 26 w 42"/>
                <a:gd name="T73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54"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3" y="13"/>
                    <a:pt x="21" y="11"/>
                    <a:pt x="21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5" y="10"/>
                    <a:pt x="5" y="12"/>
                    <a:pt x="5" y="14"/>
                  </a:cubicBezTo>
                  <a:cubicBezTo>
                    <a:pt x="5" y="15"/>
                    <a:pt x="5" y="16"/>
                    <a:pt x="6" y="17"/>
                  </a:cubicBezTo>
                  <a:cubicBezTo>
                    <a:pt x="7" y="20"/>
                    <a:pt x="7" y="33"/>
                    <a:pt x="5" y="35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6"/>
                    <a:pt x="3" y="37"/>
                    <a:pt x="1" y="39"/>
                  </a:cubicBezTo>
                  <a:cubicBezTo>
                    <a:pt x="1" y="39"/>
                    <a:pt x="2" y="40"/>
                    <a:pt x="2" y="40"/>
                  </a:cubicBezTo>
                  <a:cubicBezTo>
                    <a:pt x="2" y="40"/>
                    <a:pt x="3" y="40"/>
                    <a:pt x="3" y="41"/>
                  </a:cubicBezTo>
                  <a:cubicBezTo>
                    <a:pt x="3" y="41"/>
                    <a:pt x="4" y="42"/>
                    <a:pt x="4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6" y="44"/>
                    <a:pt x="6" y="45"/>
                    <a:pt x="7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11" y="48"/>
                    <a:pt x="17" y="52"/>
                    <a:pt x="20" y="54"/>
                  </a:cubicBezTo>
                  <a:cubicBezTo>
                    <a:pt x="22" y="54"/>
                    <a:pt x="31" y="52"/>
                    <a:pt x="38" y="51"/>
                  </a:cubicBezTo>
                  <a:cubicBezTo>
                    <a:pt x="38" y="51"/>
                    <a:pt x="38" y="51"/>
                    <a:pt x="38" y="50"/>
                  </a:cubicBezTo>
                  <a:cubicBezTo>
                    <a:pt x="38" y="50"/>
                    <a:pt x="38" y="49"/>
                    <a:pt x="38" y="48"/>
                  </a:cubicBezTo>
                  <a:cubicBezTo>
                    <a:pt x="38" y="47"/>
                    <a:pt x="38" y="46"/>
                    <a:pt x="39" y="44"/>
                  </a:cubicBezTo>
                  <a:cubicBezTo>
                    <a:pt x="40" y="43"/>
                    <a:pt x="41" y="43"/>
                    <a:pt x="42" y="43"/>
                  </a:cubicBezTo>
                  <a:cubicBezTo>
                    <a:pt x="42" y="42"/>
                    <a:pt x="41" y="39"/>
                    <a:pt x="39" y="37"/>
                  </a:cubicBezTo>
                  <a:cubicBezTo>
                    <a:pt x="37" y="36"/>
                    <a:pt x="36" y="34"/>
                    <a:pt x="36" y="32"/>
                  </a:cubicBezTo>
                  <a:cubicBezTo>
                    <a:pt x="37" y="30"/>
                    <a:pt x="37" y="29"/>
                    <a:pt x="39" y="28"/>
                  </a:cubicBezTo>
                  <a:cubicBezTo>
                    <a:pt x="39" y="28"/>
                    <a:pt x="39" y="27"/>
                    <a:pt x="39" y="27"/>
                  </a:cubicBezTo>
                  <a:cubicBezTo>
                    <a:pt x="39" y="27"/>
                    <a:pt x="39" y="26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8" y="22"/>
                    <a:pt x="35" y="21"/>
                    <a:pt x="29" y="20"/>
                  </a:cubicBezTo>
                  <a:cubicBezTo>
                    <a:pt x="28" y="20"/>
                    <a:pt x="27" y="20"/>
                    <a:pt x="27" y="20"/>
                  </a:cubicBezTo>
                  <a:cubicBezTo>
                    <a:pt x="25" y="19"/>
                    <a:pt x="25" y="17"/>
                    <a:pt x="26" y="16"/>
                  </a:cubicBezTo>
                  <a:cubicBezTo>
                    <a:pt x="26" y="15"/>
                    <a:pt x="26" y="13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6" name="Freeform 300"/>
            <p:cNvSpPr>
              <a:spLocks/>
            </p:cNvSpPr>
            <p:nvPr/>
          </p:nvSpPr>
          <p:spPr bwMode="auto">
            <a:xfrm>
              <a:off x="11985625" y="6638925"/>
              <a:ext cx="239713" cy="461963"/>
            </a:xfrm>
            <a:custGeom>
              <a:avLst/>
              <a:gdLst>
                <a:gd name="T0" fmla="*/ 8 w 45"/>
                <a:gd name="T1" fmla="*/ 34 h 88"/>
                <a:gd name="T2" fmla="*/ 1 w 45"/>
                <a:gd name="T3" fmla="*/ 42 h 88"/>
                <a:gd name="T4" fmla="*/ 6 w 45"/>
                <a:gd name="T5" fmla="*/ 52 h 88"/>
                <a:gd name="T6" fmla="*/ 14 w 45"/>
                <a:gd name="T7" fmla="*/ 62 h 88"/>
                <a:gd name="T8" fmla="*/ 25 w 45"/>
                <a:gd name="T9" fmla="*/ 87 h 88"/>
                <a:gd name="T10" fmla="*/ 25 w 45"/>
                <a:gd name="T11" fmla="*/ 88 h 88"/>
                <a:gd name="T12" fmla="*/ 26 w 45"/>
                <a:gd name="T13" fmla="*/ 88 h 88"/>
                <a:gd name="T14" fmla="*/ 27 w 45"/>
                <a:gd name="T15" fmla="*/ 87 h 88"/>
                <a:gd name="T16" fmla="*/ 28 w 45"/>
                <a:gd name="T17" fmla="*/ 86 h 88"/>
                <a:gd name="T18" fmla="*/ 31 w 45"/>
                <a:gd name="T19" fmla="*/ 77 h 88"/>
                <a:gd name="T20" fmla="*/ 35 w 45"/>
                <a:gd name="T21" fmla="*/ 68 h 88"/>
                <a:gd name="T22" fmla="*/ 42 w 45"/>
                <a:gd name="T23" fmla="*/ 62 h 88"/>
                <a:gd name="T24" fmla="*/ 45 w 45"/>
                <a:gd name="T25" fmla="*/ 59 h 88"/>
                <a:gd name="T26" fmla="*/ 45 w 45"/>
                <a:gd name="T27" fmla="*/ 57 h 88"/>
                <a:gd name="T28" fmla="*/ 45 w 45"/>
                <a:gd name="T29" fmla="*/ 56 h 88"/>
                <a:gd name="T30" fmla="*/ 45 w 45"/>
                <a:gd name="T31" fmla="*/ 54 h 88"/>
                <a:gd name="T32" fmla="*/ 39 w 45"/>
                <a:gd name="T33" fmla="*/ 46 h 88"/>
                <a:gd name="T34" fmla="*/ 35 w 45"/>
                <a:gd name="T35" fmla="*/ 47 h 88"/>
                <a:gd name="T36" fmla="*/ 32 w 45"/>
                <a:gd name="T37" fmla="*/ 36 h 88"/>
                <a:gd name="T38" fmla="*/ 40 w 45"/>
                <a:gd name="T39" fmla="*/ 26 h 88"/>
                <a:gd name="T40" fmla="*/ 34 w 45"/>
                <a:gd name="T41" fmla="*/ 15 h 88"/>
                <a:gd name="T42" fmla="*/ 39 w 45"/>
                <a:gd name="T43" fmla="*/ 8 h 88"/>
                <a:gd name="T44" fmla="*/ 40 w 45"/>
                <a:gd name="T45" fmla="*/ 5 h 88"/>
                <a:gd name="T46" fmla="*/ 35 w 45"/>
                <a:gd name="T47" fmla="*/ 7 h 88"/>
                <a:gd name="T48" fmla="*/ 26 w 45"/>
                <a:gd name="T49" fmla="*/ 0 h 88"/>
                <a:gd name="T50" fmla="*/ 12 w 45"/>
                <a:gd name="T51" fmla="*/ 5 h 88"/>
                <a:gd name="T52" fmla="*/ 12 w 45"/>
                <a:gd name="T53" fmla="*/ 7 h 88"/>
                <a:gd name="T54" fmla="*/ 12 w 45"/>
                <a:gd name="T55" fmla="*/ 10 h 88"/>
                <a:gd name="T56" fmla="*/ 11 w 45"/>
                <a:gd name="T57" fmla="*/ 13 h 88"/>
                <a:gd name="T58" fmla="*/ 11 w 45"/>
                <a:gd name="T59" fmla="*/ 15 h 88"/>
                <a:gd name="T60" fmla="*/ 11 w 45"/>
                <a:gd name="T61" fmla="*/ 17 h 88"/>
                <a:gd name="T62" fmla="*/ 11 w 45"/>
                <a:gd name="T63" fmla="*/ 19 h 88"/>
                <a:gd name="T64" fmla="*/ 12 w 45"/>
                <a:gd name="T65" fmla="*/ 20 h 88"/>
                <a:gd name="T66" fmla="*/ 13 w 45"/>
                <a:gd name="T67" fmla="*/ 22 h 88"/>
                <a:gd name="T68" fmla="*/ 10 w 45"/>
                <a:gd name="T69" fmla="*/ 3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88">
                  <a:moveTo>
                    <a:pt x="10" y="33"/>
                  </a:moveTo>
                  <a:cubicBezTo>
                    <a:pt x="9" y="34"/>
                    <a:pt x="9" y="34"/>
                    <a:pt x="8" y="34"/>
                  </a:cubicBezTo>
                  <a:cubicBezTo>
                    <a:pt x="7" y="35"/>
                    <a:pt x="6" y="36"/>
                    <a:pt x="5" y="37"/>
                  </a:cubicBezTo>
                  <a:cubicBezTo>
                    <a:pt x="4" y="39"/>
                    <a:pt x="3" y="42"/>
                    <a:pt x="1" y="42"/>
                  </a:cubicBezTo>
                  <a:cubicBezTo>
                    <a:pt x="1" y="42"/>
                    <a:pt x="0" y="42"/>
                    <a:pt x="1" y="44"/>
                  </a:cubicBezTo>
                  <a:cubicBezTo>
                    <a:pt x="1" y="47"/>
                    <a:pt x="3" y="51"/>
                    <a:pt x="6" y="52"/>
                  </a:cubicBezTo>
                  <a:cubicBezTo>
                    <a:pt x="11" y="54"/>
                    <a:pt x="11" y="58"/>
                    <a:pt x="11" y="60"/>
                  </a:cubicBezTo>
                  <a:cubicBezTo>
                    <a:pt x="11" y="60"/>
                    <a:pt x="13" y="62"/>
                    <a:pt x="14" y="62"/>
                  </a:cubicBezTo>
                  <a:cubicBezTo>
                    <a:pt x="16" y="63"/>
                    <a:pt x="18" y="64"/>
                    <a:pt x="19" y="66"/>
                  </a:cubicBezTo>
                  <a:cubicBezTo>
                    <a:pt x="22" y="69"/>
                    <a:pt x="25" y="82"/>
                    <a:pt x="25" y="87"/>
                  </a:cubicBezTo>
                  <a:cubicBezTo>
                    <a:pt x="25" y="87"/>
                    <a:pt x="25" y="87"/>
                    <a:pt x="25" y="88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5" y="88"/>
                    <a:pt x="25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7" y="87"/>
                    <a:pt x="27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6"/>
                    <a:pt x="28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5"/>
                    <a:pt x="29" y="85"/>
                    <a:pt x="29" y="85"/>
                  </a:cubicBezTo>
                  <a:cubicBezTo>
                    <a:pt x="30" y="82"/>
                    <a:pt x="31" y="78"/>
                    <a:pt x="31" y="77"/>
                  </a:cubicBezTo>
                  <a:cubicBezTo>
                    <a:pt x="30" y="75"/>
                    <a:pt x="30" y="72"/>
                    <a:pt x="32" y="71"/>
                  </a:cubicBezTo>
                  <a:cubicBezTo>
                    <a:pt x="32" y="70"/>
                    <a:pt x="33" y="69"/>
                    <a:pt x="35" y="68"/>
                  </a:cubicBezTo>
                  <a:cubicBezTo>
                    <a:pt x="38" y="64"/>
                    <a:pt x="40" y="63"/>
                    <a:pt x="41" y="62"/>
                  </a:cubicBezTo>
                  <a:cubicBezTo>
                    <a:pt x="41" y="62"/>
                    <a:pt x="42" y="62"/>
                    <a:pt x="42" y="62"/>
                  </a:cubicBezTo>
                  <a:cubicBezTo>
                    <a:pt x="44" y="62"/>
                    <a:pt x="45" y="61"/>
                    <a:pt x="45" y="60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5"/>
                    <a:pt x="45" y="55"/>
                  </a:cubicBezTo>
                  <a:cubicBezTo>
                    <a:pt x="45" y="55"/>
                    <a:pt x="45" y="55"/>
                    <a:pt x="45" y="54"/>
                  </a:cubicBezTo>
                  <a:cubicBezTo>
                    <a:pt x="43" y="53"/>
                    <a:pt x="41" y="51"/>
                    <a:pt x="41" y="49"/>
                  </a:cubicBezTo>
                  <a:cubicBezTo>
                    <a:pt x="41" y="48"/>
                    <a:pt x="40" y="46"/>
                    <a:pt x="39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8" y="47"/>
                    <a:pt x="36" y="47"/>
                    <a:pt x="35" y="47"/>
                  </a:cubicBezTo>
                  <a:cubicBezTo>
                    <a:pt x="32" y="47"/>
                    <a:pt x="28" y="45"/>
                    <a:pt x="28" y="42"/>
                  </a:cubicBezTo>
                  <a:cubicBezTo>
                    <a:pt x="27" y="38"/>
                    <a:pt x="29" y="37"/>
                    <a:pt x="32" y="36"/>
                  </a:cubicBezTo>
                  <a:cubicBezTo>
                    <a:pt x="33" y="35"/>
                    <a:pt x="35" y="34"/>
                    <a:pt x="37" y="33"/>
                  </a:cubicBezTo>
                  <a:cubicBezTo>
                    <a:pt x="39" y="31"/>
                    <a:pt x="40" y="28"/>
                    <a:pt x="40" y="26"/>
                  </a:cubicBezTo>
                  <a:cubicBezTo>
                    <a:pt x="40" y="23"/>
                    <a:pt x="39" y="21"/>
                    <a:pt x="37" y="19"/>
                  </a:cubicBezTo>
                  <a:cubicBezTo>
                    <a:pt x="35" y="18"/>
                    <a:pt x="34" y="16"/>
                    <a:pt x="34" y="15"/>
                  </a:cubicBezTo>
                  <a:cubicBezTo>
                    <a:pt x="34" y="13"/>
                    <a:pt x="36" y="11"/>
                    <a:pt x="38" y="9"/>
                  </a:cubicBezTo>
                  <a:cubicBezTo>
                    <a:pt x="38" y="9"/>
                    <a:pt x="39" y="8"/>
                    <a:pt x="39" y="8"/>
                  </a:cubicBezTo>
                  <a:cubicBezTo>
                    <a:pt x="40" y="7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6"/>
                    <a:pt x="37" y="7"/>
                    <a:pt x="35" y="7"/>
                  </a:cubicBezTo>
                  <a:cubicBezTo>
                    <a:pt x="35" y="7"/>
                    <a:pt x="32" y="6"/>
                    <a:pt x="32" y="3"/>
                  </a:cubicBezTo>
                  <a:cubicBezTo>
                    <a:pt x="32" y="1"/>
                    <a:pt x="29" y="0"/>
                    <a:pt x="26" y="0"/>
                  </a:cubicBezTo>
                  <a:cubicBezTo>
                    <a:pt x="22" y="0"/>
                    <a:pt x="20" y="1"/>
                    <a:pt x="18" y="3"/>
                  </a:cubicBezTo>
                  <a:cubicBezTo>
                    <a:pt x="17" y="4"/>
                    <a:pt x="15" y="4"/>
                    <a:pt x="12" y="5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4"/>
                    <a:pt x="13" y="26"/>
                    <a:pt x="13" y="27"/>
                  </a:cubicBezTo>
                  <a:cubicBezTo>
                    <a:pt x="12" y="30"/>
                    <a:pt x="11" y="32"/>
                    <a:pt x="10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7" name="Freeform 301"/>
            <p:cNvSpPr>
              <a:spLocks/>
            </p:cNvSpPr>
            <p:nvPr/>
          </p:nvSpPr>
          <p:spPr bwMode="auto">
            <a:xfrm>
              <a:off x="12282488" y="5634038"/>
              <a:ext cx="357188" cy="173038"/>
            </a:xfrm>
            <a:custGeom>
              <a:avLst/>
              <a:gdLst>
                <a:gd name="T0" fmla="*/ 24 w 67"/>
                <a:gd name="T1" fmla="*/ 1 h 33"/>
                <a:gd name="T2" fmla="*/ 22 w 67"/>
                <a:gd name="T3" fmla="*/ 1 h 33"/>
                <a:gd name="T4" fmla="*/ 18 w 67"/>
                <a:gd name="T5" fmla="*/ 2 h 33"/>
                <a:gd name="T6" fmla="*/ 13 w 67"/>
                <a:gd name="T7" fmla="*/ 5 h 33"/>
                <a:gd name="T8" fmla="*/ 1 w 67"/>
                <a:gd name="T9" fmla="*/ 9 h 33"/>
                <a:gd name="T10" fmla="*/ 0 w 67"/>
                <a:gd name="T11" fmla="*/ 10 h 33"/>
                <a:gd name="T12" fmla="*/ 0 w 67"/>
                <a:gd name="T13" fmla="*/ 10 h 33"/>
                <a:gd name="T14" fmla="*/ 1 w 67"/>
                <a:gd name="T15" fmla="*/ 13 h 33"/>
                <a:gd name="T16" fmla="*/ 2 w 67"/>
                <a:gd name="T17" fmla="*/ 14 h 33"/>
                <a:gd name="T18" fmla="*/ 3 w 67"/>
                <a:gd name="T19" fmla="*/ 18 h 33"/>
                <a:gd name="T20" fmla="*/ 5 w 67"/>
                <a:gd name="T21" fmla="*/ 23 h 33"/>
                <a:gd name="T22" fmla="*/ 7 w 67"/>
                <a:gd name="T23" fmla="*/ 25 h 33"/>
                <a:gd name="T24" fmla="*/ 17 w 67"/>
                <a:gd name="T25" fmla="*/ 32 h 33"/>
                <a:gd name="T26" fmla="*/ 18 w 67"/>
                <a:gd name="T27" fmla="*/ 33 h 33"/>
                <a:gd name="T28" fmla="*/ 19 w 67"/>
                <a:gd name="T29" fmla="*/ 33 h 33"/>
                <a:gd name="T30" fmla="*/ 19 w 67"/>
                <a:gd name="T31" fmla="*/ 33 h 33"/>
                <a:gd name="T32" fmla="*/ 22 w 67"/>
                <a:gd name="T33" fmla="*/ 33 h 33"/>
                <a:gd name="T34" fmla="*/ 25 w 67"/>
                <a:gd name="T35" fmla="*/ 33 h 33"/>
                <a:gd name="T36" fmla="*/ 27 w 67"/>
                <a:gd name="T37" fmla="*/ 28 h 33"/>
                <a:gd name="T38" fmla="*/ 27 w 67"/>
                <a:gd name="T39" fmla="*/ 27 h 33"/>
                <a:gd name="T40" fmla="*/ 28 w 67"/>
                <a:gd name="T41" fmla="*/ 27 h 33"/>
                <a:gd name="T42" fmla="*/ 39 w 67"/>
                <a:gd name="T43" fmla="*/ 31 h 33"/>
                <a:gd name="T44" fmla="*/ 43 w 67"/>
                <a:gd name="T45" fmla="*/ 32 h 33"/>
                <a:gd name="T46" fmla="*/ 47 w 67"/>
                <a:gd name="T47" fmla="*/ 31 h 33"/>
                <a:gd name="T48" fmla="*/ 48 w 67"/>
                <a:gd name="T49" fmla="*/ 31 h 33"/>
                <a:gd name="T50" fmla="*/ 48 w 67"/>
                <a:gd name="T51" fmla="*/ 31 h 33"/>
                <a:gd name="T52" fmla="*/ 48 w 67"/>
                <a:gd name="T53" fmla="*/ 31 h 33"/>
                <a:gd name="T54" fmla="*/ 48 w 67"/>
                <a:gd name="T55" fmla="*/ 32 h 33"/>
                <a:gd name="T56" fmla="*/ 48 w 67"/>
                <a:gd name="T57" fmla="*/ 32 h 33"/>
                <a:gd name="T58" fmla="*/ 48 w 67"/>
                <a:gd name="T59" fmla="*/ 32 h 33"/>
                <a:gd name="T60" fmla="*/ 49 w 67"/>
                <a:gd name="T61" fmla="*/ 31 h 33"/>
                <a:gd name="T62" fmla="*/ 50 w 67"/>
                <a:gd name="T63" fmla="*/ 31 h 33"/>
                <a:gd name="T64" fmla="*/ 51 w 67"/>
                <a:gd name="T65" fmla="*/ 30 h 33"/>
                <a:gd name="T66" fmla="*/ 51 w 67"/>
                <a:gd name="T67" fmla="*/ 30 h 33"/>
                <a:gd name="T68" fmla="*/ 61 w 67"/>
                <a:gd name="T69" fmla="*/ 25 h 33"/>
                <a:gd name="T70" fmla="*/ 62 w 67"/>
                <a:gd name="T71" fmla="*/ 24 h 33"/>
                <a:gd name="T72" fmla="*/ 63 w 67"/>
                <a:gd name="T73" fmla="*/ 23 h 33"/>
                <a:gd name="T74" fmla="*/ 64 w 67"/>
                <a:gd name="T75" fmla="*/ 22 h 33"/>
                <a:gd name="T76" fmla="*/ 64 w 67"/>
                <a:gd name="T77" fmla="*/ 22 h 33"/>
                <a:gd name="T78" fmla="*/ 65 w 67"/>
                <a:gd name="T79" fmla="*/ 21 h 33"/>
                <a:gd name="T80" fmla="*/ 66 w 67"/>
                <a:gd name="T81" fmla="*/ 20 h 33"/>
                <a:gd name="T82" fmla="*/ 67 w 67"/>
                <a:gd name="T83" fmla="*/ 20 h 33"/>
                <a:gd name="T84" fmla="*/ 67 w 67"/>
                <a:gd name="T85" fmla="*/ 20 h 33"/>
                <a:gd name="T86" fmla="*/ 66 w 67"/>
                <a:gd name="T87" fmla="*/ 18 h 33"/>
                <a:gd name="T88" fmla="*/ 65 w 67"/>
                <a:gd name="T89" fmla="*/ 16 h 33"/>
                <a:gd name="T90" fmla="*/ 64 w 67"/>
                <a:gd name="T91" fmla="*/ 16 h 33"/>
                <a:gd name="T92" fmla="*/ 61 w 67"/>
                <a:gd name="T93" fmla="*/ 15 h 33"/>
                <a:gd name="T94" fmla="*/ 56 w 67"/>
                <a:gd name="T95" fmla="*/ 13 h 33"/>
                <a:gd name="T96" fmla="*/ 56 w 67"/>
                <a:gd name="T97" fmla="*/ 13 h 33"/>
                <a:gd name="T98" fmla="*/ 54 w 67"/>
                <a:gd name="T99" fmla="*/ 10 h 33"/>
                <a:gd name="T100" fmla="*/ 52 w 67"/>
                <a:gd name="T101" fmla="*/ 10 h 33"/>
                <a:gd name="T102" fmla="*/ 50 w 67"/>
                <a:gd name="T103" fmla="*/ 9 h 33"/>
                <a:gd name="T104" fmla="*/ 49 w 67"/>
                <a:gd name="T105" fmla="*/ 10 h 33"/>
                <a:gd name="T106" fmla="*/ 46 w 67"/>
                <a:gd name="T107" fmla="*/ 12 h 33"/>
                <a:gd name="T108" fmla="*/ 41 w 67"/>
                <a:gd name="T109" fmla="*/ 8 h 33"/>
                <a:gd name="T110" fmla="*/ 34 w 67"/>
                <a:gd name="T111" fmla="*/ 3 h 33"/>
                <a:gd name="T112" fmla="*/ 32 w 67"/>
                <a:gd name="T113" fmla="*/ 2 h 33"/>
                <a:gd name="T114" fmla="*/ 31 w 67"/>
                <a:gd name="T115" fmla="*/ 2 h 33"/>
                <a:gd name="T116" fmla="*/ 28 w 67"/>
                <a:gd name="T117" fmla="*/ 0 h 33"/>
                <a:gd name="T118" fmla="*/ 28 w 67"/>
                <a:gd name="T119" fmla="*/ 0 h 33"/>
                <a:gd name="T120" fmla="*/ 28 w 67"/>
                <a:gd name="T121" fmla="*/ 0 h 33"/>
                <a:gd name="T122" fmla="*/ 26 w 67"/>
                <a:gd name="T123" fmla="*/ 1 h 33"/>
                <a:gd name="T124" fmla="*/ 24 w 67"/>
                <a:gd name="T12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" h="33">
                  <a:moveTo>
                    <a:pt x="24" y="1"/>
                  </a:moveTo>
                  <a:cubicBezTo>
                    <a:pt x="23" y="0"/>
                    <a:pt x="22" y="0"/>
                    <a:pt x="22" y="1"/>
                  </a:cubicBezTo>
                  <a:cubicBezTo>
                    <a:pt x="21" y="1"/>
                    <a:pt x="20" y="2"/>
                    <a:pt x="18" y="2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10" y="7"/>
                    <a:pt x="4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3" y="16"/>
                    <a:pt x="3" y="18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6" y="24"/>
                    <a:pt x="7" y="24"/>
                    <a:pt x="7" y="25"/>
                  </a:cubicBezTo>
                  <a:cubicBezTo>
                    <a:pt x="12" y="28"/>
                    <a:pt x="17" y="31"/>
                    <a:pt x="17" y="32"/>
                  </a:cubicBezTo>
                  <a:cubicBezTo>
                    <a:pt x="17" y="32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4" y="33"/>
                    <a:pt x="25" y="33"/>
                    <a:pt x="25" y="33"/>
                  </a:cubicBezTo>
                  <a:cubicBezTo>
                    <a:pt x="26" y="31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36" y="27"/>
                    <a:pt x="39" y="31"/>
                  </a:cubicBezTo>
                  <a:cubicBezTo>
                    <a:pt x="40" y="32"/>
                    <a:pt x="41" y="32"/>
                    <a:pt x="43" y="32"/>
                  </a:cubicBezTo>
                  <a:cubicBezTo>
                    <a:pt x="45" y="32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50" y="31"/>
                  </a:cubicBezTo>
                  <a:cubicBezTo>
                    <a:pt x="50" y="30"/>
                    <a:pt x="50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4" y="29"/>
                    <a:pt x="58" y="29"/>
                    <a:pt x="61" y="25"/>
                  </a:cubicBezTo>
                  <a:cubicBezTo>
                    <a:pt x="61" y="25"/>
                    <a:pt x="62" y="24"/>
                    <a:pt x="62" y="24"/>
                  </a:cubicBezTo>
                  <a:cubicBezTo>
                    <a:pt x="62" y="23"/>
                    <a:pt x="62" y="23"/>
                    <a:pt x="63" y="23"/>
                  </a:cubicBezTo>
                  <a:cubicBezTo>
                    <a:pt x="63" y="23"/>
                    <a:pt x="63" y="23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6" y="21"/>
                    <a:pt x="66" y="20"/>
                  </a:cubicBezTo>
                  <a:cubicBezTo>
                    <a:pt x="66" y="20"/>
                    <a:pt x="67" y="20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19"/>
                    <a:pt x="66" y="19"/>
                    <a:pt x="66" y="18"/>
                  </a:cubicBezTo>
                  <a:cubicBezTo>
                    <a:pt x="65" y="17"/>
                    <a:pt x="65" y="17"/>
                    <a:pt x="65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5"/>
                    <a:pt x="62" y="15"/>
                    <a:pt x="61" y="15"/>
                  </a:cubicBezTo>
                  <a:cubicBezTo>
                    <a:pt x="59" y="15"/>
                    <a:pt x="56" y="15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5" y="10"/>
                    <a:pt x="54" y="10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1" y="10"/>
                    <a:pt x="51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4" y="12"/>
                    <a:pt x="41" y="9"/>
                    <a:pt x="41" y="8"/>
                  </a:cubicBezTo>
                  <a:cubicBezTo>
                    <a:pt x="41" y="7"/>
                    <a:pt x="40" y="5"/>
                    <a:pt x="34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9" y="1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8" name="Freeform 302"/>
            <p:cNvSpPr>
              <a:spLocks/>
            </p:cNvSpPr>
            <p:nvPr/>
          </p:nvSpPr>
          <p:spPr bwMode="auto">
            <a:xfrm>
              <a:off x="19926300" y="9148763"/>
              <a:ext cx="558800" cy="460375"/>
            </a:xfrm>
            <a:custGeom>
              <a:avLst/>
              <a:gdLst>
                <a:gd name="T0" fmla="*/ 102 w 105"/>
                <a:gd name="T1" fmla="*/ 88 h 88"/>
                <a:gd name="T2" fmla="*/ 103 w 105"/>
                <a:gd name="T3" fmla="*/ 88 h 88"/>
                <a:gd name="T4" fmla="*/ 105 w 105"/>
                <a:gd name="T5" fmla="*/ 87 h 88"/>
                <a:gd name="T6" fmla="*/ 101 w 105"/>
                <a:gd name="T7" fmla="*/ 83 h 88"/>
                <a:gd name="T8" fmla="*/ 92 w 105"/>
                <a:gd name="T9" fmla="*/ 74 h 88"/>
                <a:gd name="T10" fmla="*/ 88 w 105"/>
                <a:gd name="T11" fmla="*/ 73 h 88"/>
                <a:gd name="T12" fmla="*/ 81 w 105"/>
                <a:gd name="T13" fmla="*/ 70 h 88"/>
                <a:gd name="T14" fmla="*/ 77 w 105"/>
                <a:gd name="T15" fmla="*/ 62 h 88"/>
                <a:gd name="T16" fmla="*/ 73 w 105"/>
                <a:gd name="T17" fmla="*/ 55 h 88"/>
                <a:gd name="T18" fmla="*/ 67 w 105"/>
                <a:gd name="T19" fmla="*/ 46 h 88"/>
                <a:gd name="T20" fmla="*/ 71 w 105"/>
                <a:gd name="T21" fmla="*/ 44 h 88"/>
                <a:gd name="T22" fmla="*/ 71 w 105"/>
                <a:gd name="T23" fmla="*/ 44 h 88"/>
                <a:gd name="T24" fmla="*/ 75 w 105"/>
                <a:gd name="T25" fmla="*/ 43 h 88"/>
                <a:gd name="T26" fmla="*/ 73 w 105"/>
                <a:gd name="T27" fmla="*/ 38 h 88"/>
                <a:gd name="T28" fmla="*/ 64 w 105"/>
                <a:gd name="T29" fmla="*/ 34 h 88"/>
                <a:gd name="T30" fmla="*/ 50 w 105"/>
                <a:gd name="T31" fmla="*/ 25 h 88"/>
                <a:gd name="T32" fmla="*/ 7 w 105"/>
                <a:gd name="T33" fmla="*/ 2 h 88"/>
                <a:gd name="T34" fmla="*/ 0 w 105"/>
                <a:gd name="T35" fmla="*/ 0 h 88"/>
                <a:gd name="T36" fmla="*/ 0 w 105"/>
                <a:gd name="T37" fmla="*/ 69 h 88"/>
                <a:gd name="T38" fmla="*/ 11 w 105"/>
                <a:gd name="T39" fmla="*/ 73 h 88"/>
                <a:gd name="T40" fmla="*/ 22 w 105"/>
                <a:gd name="T41" fmla="*/ 67 h 88"/>
                <a:gd name="T42" fmla="*/ 24 w 105"/>
                <a:gd name="T43" fmla="*/ 65 h 88"/>
                <a:gd name="T44" fmla="*/ 27 w 105"/>
                <a:gd name="T45" fmla="*/ 61 h 88"/>
                <a:gd name="T46" fmla="*/ 30 w 105"/>
                <a:gd name="T47" fmla="*/ 57 h 88"/>
                <a:gd name="T48" fmla="*/ 36 w 105"/>
                <a:gd name="T49" fmla="*/ 55 h 88"/>
                <a:gd name="T50" fmla="*/ 55 w 105"/>
                <a:gd name="T51" fmla="*/ 62 h 88"/>
                <a:gd name="T52" fmla="*/ 64 w 105"/>
                <a:gd name="T53" fmla="*/ 72 h 88"/>
                <a:gd name="T54" fmla="*/ 79 w 105"/>
                <a:gd name="T55" fmla="*/ 84 h 88"/>
                <a:gd name="T56" fmla="*/ 82 w 105"/>
                <a:gd name="T57" fmla="*/ 84 h 88"/>
                <a:gd name="T58" fmla="*/ 93 w 105"/>
                <a:gd name="T59" fmla="*/ 86 h 88"/>
                <a:gd name="T60" fmla="*/ 102 w 105"/>
                <a:gd name="T6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88">
                  <a:moveTo>
                    <a:pt x="102" y="88"/>
                  </a:moveTo>
                  <a:cubicBezTo>
                    <a:pt x="103" y="88"/>
                    <a:pt x="103" y="88"/>
                    <a:pt x="103" y="88"/>
                  </a:cubicBezTo>
                  <a:cubicBezTo>
                    <a:pt x="105" y="88"/>
                    <a:pt x="105" y="88"/>
                    <a:pt x="105" y="87"/>
                  </a:cubicBezTo>
                  <a:cubicBezTo>
                    <a:pt x="105" y="87"/>
                    <a:pt x="103" y="84"/>
                    <a:pt x="101" y="83"/>
                  </a:cubicBezTo>
                  <a:cubicBezTo>
                    <a:pt x="99" y="82"/>
                    <a:pt x="92" y="78"/>
                    <a:pt x="92" y="74"/>
                  </a:cubicBezTo>
                  <a:cubicBezTo>
                    <a:pt x="92" y="74"/>
                    <a:pt x="90" y="73"/>
                    <a:pt x="88" y="73"/>
                  </a:cubicBezTo>
                  <a:cubicBezTo>
                    <a:pt x="86" y="72"/>
                    <a:pt x="84" y="71"/>
                    <a:pt x="81" y="70"/>
                  </a:cubicBezTo>
                  <a:cubicBezTo>
                    <a:pt x="79" y="68"/>
                    <a:pt x="78" y="65"/>
                    <a:pt x="77" y="62"/>
                  </a:cubicBezTo>
                  <a:cubicBezTo>
                    <a:pt x="76" y="59"/>
                    <a:pt x="76" y="56"/>
                    <a:pt x="73" y="55"/>
                  </a:cubicBezTo>
                  <a:cubicBezTo>
                    <a:pt x="70" y="53"/>
                    <a:pt x="67" y="49"/>
                    <a:pt x="67" y="46"/>
                  </a:cubicBezTo>
                  <a:cubicBezTo>
                    <a:pt x="67" y="46"/>
                    <a:pt x="68" y="44"/>
                    <a:pt x="71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4" y="44"/>
                    <a:pt x="75" y="44"/>
                    <a:pt x="75" y="43"/>
                  </a:cubicBezTo>
                  <a:cubicBezTo>
                    <a:pt x="76" y="42"/>
                    <a:pt x="75" y="40"/>
                    <a:pt x="73" y="38"/>
                  </a:cubicBezTo>
                  <a:cubicBezTo>
                    <a:pt x="71" y="37"/>
                    <a:pt x="67" y="35"/>
                    <a:pt x="64" y="34"/>
                  </a:cubicBezTo>
                  <a:cubicBezTo>
                    <a:pt x="57" y="32"/>
                    <a:pt x="51" y="30"/>
                    <a:pt x="50" y="25"/>
                  </a:cubicBezTo>
                  <a:cubicBezTo>
                    <a:pt x="50" y="20"/>
                    <a:pt x="20" y="5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71"/>
                    <a:pt x="7" y="72"/>
                    <a:pt x="11" y="73"/>
                  </a:cubicBezTo>
                  <a:cubicBezTo>
                    <a:pt x="20" y="73"/>
                    <a:pt x="21" y="70"/>
                    <a:pt x="22" y="67"/>
                  </a:cubicBezTo>
                  <a:cubicBezTo>
                    <a:pt x="22" y="66"/>
                    <a:pt x="23" y="65"/>
                    <a:pt x="24" y="65"/>
                  </a:cubicBezTo>
                  <a:cubicBezTo>
                    <a:pt x="25" y="65"/>
                    <a:pt x="26" y="63"/>
                    <a:pt x="27" y="61"/>
                  </a:cubicBezTo>
                  <a:cubicBezTo>
                    <a:pt x="28" y="60"/>
                    <a:pt x="29" y="58"/>
                    <a:pt x="30" y="57"/>
                  </a:cubicBezTo>
                  <a:cubicBezTo>
                    <a:pt x="31" y="56"/>
                    <a:pt x="33" y="55"/>
                    <a:pt x="36" y="55"/>
                  </a:cubicBezTo>
                  <a:cubicBezTo>
                    <a:pt x="42" y="55"/>
                    <a:pt x="50" y="58"/>
                    <a:pt x="55" y="62"/>
                  </a:cubicBezTo>
                  <a:cubicBezTo>
                    <a:pt x="58" y="64"/>
                    <a:pt x="61" y="68"/>
                    <a:pt x="64" y="72"/>
                  </a:cubicBezTo>
                  <a:cubicBezTo>
                    <a:pt x="69" y="78"/>
                    <a:pt x="75" y="85"/>
                    <a:pt x="79" y="84"/>
                  </a:cubicBezTo>
                  <a:cubicBezTo>
                    <a:pt x="80" y="84"/>
                    <a:pt x="81" y="84"/>
                    <a:pt x="82" y="84"/>
                  </a:cubicBezTo>
                  <a:cubicBezTo>
                    <a:pt x="86" y="84"/>
                    <a:pt x="89" y="85"/>
                    <a:pt x="93" y="86"/>
                  </a:cubicBezTo>
                  <a:cubicBezTo>
                    <a:pt x="96" y="87"/>
                    <a:pt x="99" y="88"/>
                    <a:pt x="102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9" name="Freeform 303"/>
            <p:cNvSpPr>
              <a:spLocks/>
            </p:cNvSpPr>
            <p:nvPr/>
          </p:nvSpPr>
          <p:spPr bwMode="auto">
            <a:xfrm>
              <a:off x="19315113" y="9001125"/>
              <a:ext cx="600075" cy="503238"/>
            </a:xfrm>
            <a:custGeom>
              <a:avLst/>
              <a:gdLst>
                <a:gd name="T0" fmla="*/ 94 w 113"/>
                <a:gd name="T1" fmla="*/ 88 h 96"/>
                <a:gd name="T2" fmla="*/ 102 w 113"/>
                <a:gd name="T3" fmla="*/ 87 h 96"/>
                <a:gd name="T4" fmla="*/ 108 w 113"/>
                <a:gd name="T5" fmla="*/ 91 h 96"/>
                <a:gd name="T6" fmla="*/ 113 w 113"/>
                <a:gd name="T7" fmla="*/ 96 h 96"/>
                <a:gd name="T8" fmla="*/ 113 w 113"/>
                <a:gd name="T9" fmla="*/ 27 h 96"/>
                <a:gd name="T10" fmla="*/ 95 w 113"/>
                <a:gd name="T11" fmla="*/ 21 h 96"/>
                <a:gd name="T12" fmla="*/ 75 w 113"/>
                <a:gd name="T13" fmla="*/ 14 h 96"/>
                <a:gd name="T14" fmla="*/ 70 w 113"/>
                <a:gd name="T15" fmla="*/ 18 h 96"/>
                <a:gd name="T16" fmla="*/ 65 w 113"/>
                <a:gd name="T17" fmla="*/ 23 h 96"/>
                <a:gd name="T18" fmla="*/ 58 w 113"/>
                <a:gd name="T19" fmla="*/ 27 h 96"/>
                <a:gd name="T20" fmla="*/ 47 w 113"/>
                <a:gd name="T21" fmla="*/ 34 h 96"/>
                <a:gd name="T22" fmla="*/ 45 w 113"/>
                <a:gd name="T23" fmla="*/ 35 h 96"/>
                <a:gd name="T24" fmla="*/ 37 w 113"/>
                <a:gd name="T25" fmla="*/ 17 h 96"/>
                <a:gd name="T26" fmla="*/ 34 w 113"/>
                <a:gd name="T27" fmla="*/ 6 h 96"/>
                <a:gd name="T28" fmla="*/ 16 w 113"/>
                <a:gd name="T29" fmla="*/ 0 h 96"/>
                <a:gd name="T30" fmla="*/ 10 w 113"/>
                <a:gd name="T31" fmla="*/ 3 h 96"/>
                <a:gd name="T32" fmla="*/ 4 w 113"/>
                <a:gd name="T33" fmla="*/ 7 h 96"/>
                <a:gd name="T34" fmla="*/ 0 w 113"/>
                <a:gd name="T35" fmla="*/ 10 h 96"/>
                <a:gd name="T36" fmla="*/ 0 w 113"/>
                <a:gd name="T37" fmla="*/ 12 h 96"/>
                <a:gd name="T38" fmla="*/ 1 w 113"/>
                <a:gd name="T39" fmla="*/ 12 h 96"/>
                <a:gd name="T40" fmla="*/ 3 w 113"/>
                <a:gd name="T41" fmla="*/ 12 h 96"/>
                <a:gd name="T42" fmla="*/ 5 w 113"/>
                <a:gd name="T43" fmla="*/ 12 h 96"/>
                <a:gd name="T44" fmla="*/ 11 w 113"/>
                <a:gd name="T45" fmla="*/ 17 h 96"/>
                <a:gd name="T46" fmla="*/ 12 w 113"/>
                <a:gd name="T47" fmla="*/ 20 h 96"/>
                <a:gd name="T48" fmla="*/ 18 w 113"/>
                <a:gd name="T49" fmla="*/ 22 h 96"/>
                <a:gd name="T50" fmla="*/ 26 w 113"/>
                <a:gd name="T51" fmla="*/ 21 h 96"/>
                <a:gd name="T52" fmla="*/ 29 w 113"/>
                <a:gd name="T53" fmla="*/ 20 h 96"/>
                <a:gd name="T54" fmla="*/ 34 w 113"/>
                <a:gd name="T55" fmla="*/ 23 h 96"/>
                <a:gd name="T56" fmla="*/ 31 w 113"/>
                <a:gd name="T57" fmla="*/ 26 h 96"/>
                <a:gd name="T58" fmla="*/ 28 w 113"/>
                <a:gd name="T59" fmla="*/ 25 h 96"/>
                <a:gd name="T60" fmla="*/ 23 w 113"/>
                <a:gd name="T61" fmla="*/ 26 h 96"/>
                <a:gd name="T62" fmla="*/ 19 w 113"/>
                <a:gd name="T63" fmla="*/ 27 h 96"/>
                <a:gd name="T64" fmla="*/ 15 w 113"/>
                <a:gd name="T65" fmla="*/ 27 h 96"/>
                <a:gd name="T66" fmla="*/ 13 w 113"/>
                <a:gd name="T67" fmla="*/ 27 h 96"/>
                <a:gd name="T68" fmla="*/ 13 w 113"/>
                <a:gd name="T69" fmla="*/ 27 h 96"/>
                <a:gd name="T70" fmla="*/ 14 w 113"/>
                <a:gd name="T71" fmla="*/ 28 h 96"/>
                <a:gd name="T72" fmla="*/ 20 w 113"/>
                <a:gd name="T73" fmla="*/ 38 h 96"/>
                <a:gd name="T74" fmla="*/ 23 w 113"/>
                <a:gd name="T75" fmla="*/ 40 h 96"/>
                <a:gd name="T76" fmla="*/ 26 w 113"/>
                <a:gd name="T77" fmla="*/ 38 h 96"/>
                <a:gd name="T78" fmla="*/ 28 w 113"/>
                <a:gd name="T79" fmla="*/ 35 h 96"/>
                <a:gd name="T80" fmla="*/ 31 w 113"/>
                <a:gd name="T81" fmla="*/ 37 h 96"/>
                <a:gd name="T82" fmla="*/ 39 w 113"/>
                <a:gd name="T83" fmla="*/ 40 h 96"/>
                <a:gd name="T84" fmla="*/ 44 w 113"/>
                <a:gd name="T85" fmla="*/ 44 h 96"/>
                <a:gd name="T86" fmla="*/ 49 w 113"/>
                <a:gd name="T87" fmla="*/ 46 h 96"/>
                <a:gd name="T88" fmla="*/ 81 w 113"/>
                <a:gd name="T89" fmla="*/ 57 h 96"/>
                <a:gd name="T90" fmla="*/ 85 w 113"/>
                <a:gd name="T91" fmla="*/ 65 h 96"/>
                <a:gd name="T92" fmla="*/ 87 w 113"/>
                <a:gd name="T93" fmla="*/ 70 h 96"/>
                <a:gd name="T94" fmla="*/ 91 w 113"/>
                <a:gd name="T95" fmla="*/ 79 h 96"/>
                <a:gd name="T96" fmla="*/ 86 w 113"/>
                <a:gd name="T97" fmla="*/ 82 h 96"/>
                <a:gd name="T98" fmla="*/ 77 w 113"/>
                <a:gd name="T99" fmla="*/ 87 h 96"/>
                <a:gd name="T100" fmla="*/ 76 w 113"/>
                <a:gd name="T101" fmla="*/ 89 h 96"/>
                <a:gd name="T102" fmla="*/ 80 w 113"/>
                <a:gd name="T103" fmla="*/ 90 h 96"/>
                <a:gd name="T104" fmla="*/ 94 w 113"/>
                <a:gd name="T10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96">
                  <a:moveTo>
                    <a:pt x="94" y="88"/>
                  </a:moveTo>
                  <a:cubicBezTo>
                    <a:pt x="97" y="88"/>
                    <a:pt x="100" y="87"/>
                    <a:pt x="102" y="87"/>
                  </a:cubicBezTo>
                  <a:cubicBezTo>
                    <a:pt x="104" y="87"/>
                    <a:pt x="106" y="89"/>
                    <a:pt x="108" y="91"/>
                  </a:cubicBezTo>
                  <a:cubicBezTo>
                    <a:pt x="109" y="93"/>
                    <a:pt x="111" y="94"/>
                    <a:pt x="113" y="9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07" y="25"/>
                    <a:pt x="101" y="23"/>
                    <a:pt x="95" y="21"/>
                  </a:cubicBezTo>
                  <a:cubicBezTo>
                    <a:pt x="86" y="17"/>
                    <a:pt x="78" y="14"/>
                    <a:pt x="75" y="14"/>
                  </a:cubicBezTo>
                  <a:cubicBezTo>
                    <a:pt x="73" y="14"/>
                    <a:pt x="72" y="16"/>
                    <a:pt x="70" y="18"/>
                  </a:cubicBezTo>
                  <a:cubicBezTo>
                    <a:pt x="69" y="20"/>
                    <a:pt x="68" y="23"/>
                    <a:pt x="65" y="23"/>
                  </a:cubicBezTo>
                  <a:cubicBezTo>
                    <a:pt x="63" y="23"/>
                    <a:pt x="61" y="25"/>
                    <a:pt x="58" y="27"/>
                  </a:cubicBezTo>
                  <a:cubicBezTo>
                    <a:pt x="55" y="30"/>
                    <a:pt x="51" y="33"/>
                    <a:pt x="47" y="34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0" y="35"/>
                    <a:pt x="39" y="26"/>
                    <a:pt x="37" y="17"/>
                  </a:cubicBezTo>
                  <a:cubicBezTo>
                    <a:pt x="36" y="12"/>
                    <a:pt x="35" y="8"/>
                    <a:pt x="34" y="6"/>
                  </a:cubicBezTo>
                  <a:cubicBezTo>
                    <a:pt x="32" y="3"/>
                    <a:pt x="23" y="0"/>
                    <a:pt x="16" y="0"/>
                  </a:cubicBezTo>
                  <a:cubicBezTo>
                    <a:pt x="13" y="0"/>
                    <a:pt x="10" y="1"/>
                    <a:pt x="10" y="3"/>
                  </a:cubicBezTo>
                  <a:cubicBezTo>
                    <a:pt x="9" y="6"/>
                    <a:pt x="6" y="7"/>
                    <a:pt x="4" y="7"/>
                  </a:cubicBezTo>
                  <a:cubicBezTo>
                    <a:pt x="2" y="8"/>
                    <a:pt x="0" y="8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9" y="12"/>
                    <a:pt x="10" y="14"/>
                    <a:pt x="11" y="17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3" y="21"/>
                    <a:pt x="16" y="22"/>
                    <a:pt x="18" y="22"/>
                  </a:cubicBezTo>
                  <a:cubicBezTo>
                    <a:pt x="21" y="22"/>
                    <a:pt x="24" y="21"/>
                    <a:pt x="26" y="21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32" y="20"/>
                    <a:pt x="34" y="22"/>
                    <a:pt x="34" y="23"/>
                  </a:cubicBezTo>
                  <a:cubicBezTo>
                    <a:pt x="34" y="25"/>
                    <a:pt x="33" y="26"/>
                    <a:pt x="31" y="26"/>
                  </a:cubicBezTo>
                  <a:cubicBezTo>
                    <a:pt x="30" y="26"/>
                    <a:pt x="29" y="26"/>
                    <a:pt x="28" y="25"/>
                  </a:cubicBezTo>
                  <a:cubicBezTo>
                    <a:pt x="26" y="25"/>
                    <a:pt x="25" y="25"/>
                    <a:pt x="23" y="26"/>
                  </a:cubicBezTo>
                  <a:cubicBezTo>
                    <a:pt x="22" y="27"/>
                    <a:pt x="21" y="28"/>
                    <a:pt x="19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4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7" y="30"/>
                    <a:pt x="20" y="33"/>
                    <a:pt x="20" y="38"/>
                  </a:cubicBezTo>
                  <a:cubicBezTo>
                    <a:pt x="20" y="40"/>
                    <a:pt x="22" y="40"/>
                    <a:pt x="23" y="40"/>
                  </a:cubicBezTo>
                  <a:cubicBezTo>
                    <a:pt x="24" y="40"/>
                    <a:pt x="26" y="39"/>
                    <a:pt x="26" y="38"/>
                  </a:cubicBezTo>
                  <a:cubicBezTo>
                    <a:pt x="26" y="36"/>
                    <a:pt x="27" y="35"/>
                    <a:pt x="28" y="35"/>
                  </a:cubicBezTo>
                  <a:cubicBezTo>
                    <a:pt x="29" y="35"/>
                    <a:pt x="30" y="36"/>
                    <a:pt x="31" y="37"/>
                  </a:cubicBezTo>
                  <a:cubicBezTo>
                    <a:pt x="33" y="38"/>
                    <a:pt x="36" y="39"/>
                    <a:pt x="39" y="40"/>
                  </a:cubicBezTo>
                  <a:cubicBezTo>
                    <a:pt x="43" y="41"/>
                    <a:pt x="44" y="42"/>
                    <a:pt x="44" y="44"/>
                  </a:cubicBezTo>
                  <a:cubicBezTo>
                    <a:pt x="45" y="45"/>
                    <a:pt x="45" y="45"/>
                    <a:pt x="49" y="46"/>
                  </a:cubicBezTo>
                  <a:cubicBezTo>
                    <a:pt x="56" y="46"/>
                    <a:pt x="74" y="52"/>
                    <a:pt x="81" y="57"/>
                  </a:cubicBezTo>
                  <a:cubicBezTo>
                    <a:pt x="85" y="60"/>
                    <a:pt x="85" y="62"/>
                    <a:pt x="85" y="65"/>
                  </a:cubicBezTo>
                  <a:cubicBezTo>
                    <a:pt x="86" y="67"/>
                    <a:pt x="86" y="68"/>
                    <a:pt x="87" y="70"/>
                  </a:cubicBezTo>
                  <a:cubicBezTo>
                    <a:pt x="90" y="73"/>
                    <a:pt x="92" y="76"/>
                    <a:pt x="91" y="79"/>
                  </a:cubicBezTo>
                  <a:cubicBezTo>
                    <a:pt x="91" y="80"/>
                    <a:pt x="89" y="82"/>
                    <a:pt x="86" y="82"/>
                  </a:cubicBezTo>
                  <a:cubicBezTo>
                    <a:pt x="82" y="82"/>
                    <a:pt x="78" y="84"/>
                    <a:pt x="77" y="87"/>
                  </a:cubicBezTo>
                  <a:cubicBezTo>
                    <a:pt x="77" y="87"/>
                    <a:pt x="76" y="88"/>
                    <a:pt x="76" y="89"/>
                  </a:cubicBezTo>
                  <a:cubicBezTo>
                    <a:pt x="76" y="89"/>
                    <a:pt x="77" y="90"/>
                    <a:pt x="80" y="90"/>
                  </a:cubicBezTo>
                  <a:cubicBezTo>
                    <a:pt x="84" y="90"/>
                    <a:pt x="89" y="89"/>
                    <a:pt x="94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1408908" y="3775869"/>
            <a:ext cx="6070600" cy="3665539"/>
            <a:chOff x="1408908" y="3775869"/>
            <a:chExt cx="6070600" cy="3665538"/>
          </a:xfrm>
        </p:grpSpPr>
        <p:sp>
          <p:nvSpPr>
            <p:cNvPr id="314" name="Freeform 151"/>
            <p:cNvSpPr>
              <a:spLocks/>
            </p:cNvSpPr>
            <p:nvPr/>
          </p:nvSpPr>
          <p:spPr bwMode="auto">
            <a:xfrm>
              <a:off x="4018758" y="5765007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5" name="Freeform 154"/>
            <p:cNvSpPr>
              <a:spLocks/>
            </p:cNvSpPr>
            <p:nvPr/>
          </p:nvSpPr>
          <p:spPr bwMode="auto">
            <a:xfrm>
              <a:off x="1408908" y="3775869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18" name="Группа 317"/>
          <p:cNvGrpSpPr/>
          <p:nvPr/>
        </p:nvGrpSpPr>
        <p:grpSpPr>
          <a:xfrm>
            <a:off x="6799993" y="6523639"/>
            <a:ext cx="632936" cy="1232267"/>
            <a:chOff x="10355522" y="10991178"/>
            <a:chExt cx="1076325" cy="2095501"/>
          </a:xfrm>
          <a:solidFill>
            <a:schemeClr val="tx2"/>
          </a:solidFill>
        </p:grpSpPr>
        <p:sp>
          <p:nvSpPr>
            <p:cNvPr id="319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0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21" name="TextBox 320"/>
          <p:cNvSpPr txBox="1"/>
          <p:nvPr/>
        </p:nvSpPr>
        <p:spPr>
          <a:xfrm>
            <a:off x="7562971" y="6325883"/>
            <a:ext cx="2247410" cy="107721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8.406</a:t>
            </a:r>
            <a:endParaRPr lang="en-US" sz="7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7594913" y="7229677"/>
            <a:ext cx="327371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Population, </a:t>
            </a:r>
            <a:r>
              <a:rPr lang="en-US" sz="2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mln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people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798663" y="4432103"/>
            <a:ext cx="1648656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2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USA</a:t>
            </a:r>
            <a:endParaRPr lang="en-US" sz="72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798664" y="5508104"/>
            <a:ext cx="2839233" cy="1023259"/>
            <a:chOff x="6798662" y="5508103"/>
            <a:chExt cx="2839233" cy="1023259"/>
          </a:xfrm>
        </p:grpSpPr>
        <p:sp>
          <p:nvSpPr>
            <p:cNvPr id="317" name="Прямоугольник 562"/>
            <p:cNvSpPr/>
            <p:nvPr/>
          </p:nvSpPr>
          <p:spPr>
            <a:xfrm rot="5400000" flipV="1">
              <a:off x="6862547" y="5992922"/>
              <a:ext cx="474555" cy="602325"/>
            </a:xfrm>
            <a:custGeom>
              <a:avLst/>
              <a:gdLst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277424 w 277424"/>
                <a:gd name="connsiteY2" fmla="*/ 406832 h 406832"/>
                <a:gd name="connsiteX3" fmla="*/ 0 w 277424"/>
                <a:gd name="connsiteY3" fmla="*/ 406832 h 406832"/>
                <a:gd name="connsiteX4" fmla="*/ 0 w 277424"/>
                <a:gd name="connsiteY4" fmla="*/ 0 h 406832"/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0 w 277424"/>
                <a:gd name="connsiteY2" fmla="*/ 406832 h 406832"/>
                <a:gd name="connsiteX3" fmla="*/ 0 w 277424"/>
                <a:gd name="connsiteY3" fmla="*/ 0 h 4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424" h="406832">
                  <a:moveTo>
                    <a:pt x="0" y="0"/>
                  </a:moveTo>
                  <a:lnTo>
                    <a:pt x="277424" y="0"/>
                  </a:lnTo>
                  <a:lnTo>
                    <a:pt x="0" y="406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4" name="Прямоугольник 323"/>
            <p:cNvSpPr/>
            <p:nvPr/>
          </p:nvSpPr>
          <p:spPr>
            <a:xfrm>
              <a:off x="6798662" y="5521826"/>
              <a:ext cx="2839233" cy="783772"/>
            </a:xfrm>
            <a:prstGeom prst="rect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5" name="Прямоугольник 324"/>
            <p:cNvSpPr/>
            <p:nvPr/>
          </p:nvSpPr>
          <p:spPr>
            <a:xfrm>
              <a:off x="6814669" y="5508103"/>
              <a:ext cx="2823226" cy="830997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828754">
                <a:defRPr/>
              </a:pPr>
              <a:r>
                <a:rPr lang="en-US" sz="4800" spc="-151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New-York</a:t>
              </a:r>
              <a:endParaRPr lang="en-US" sz="4800" spc="-151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12281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2" grpId="0"/>
      <p:bldP spid="3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390651" y="599385"/>
            <a:ext cx="437805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37179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19917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4051303" y="2526003"/>
            <a:ext cx="16313147" cy="8657644"/>
            <a:chOff x="4127502" y="2526003"/>
            <a:chExt cx="16313147" cy="8657644"/>
          </a:xfrm>
          <a:solidFill>
            <a:srgbClr val="D5E2E7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4864206" y="6421270"/>
            <a:ext cx="336021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North America</a:t>
            </a:r>
            <a:endParaRPr lang="ru-RU" sz="40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4875988" y="6884881"/>
            <a:ext cx="4145366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  <a:endParaRPr lang="en-US" sz="12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4877454" y="8913293"/>
            <a:ext cx="8115897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8728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7" name="Группа 566"/>
          <p:cNvGrpSpPr/>
          <p:nvPr/>
        </p:nvGrpSpPr>
        <p:grpSpPr>
          <a:xfrm>
            <a:off x="15837706" y="6955271"/>
            <a:ext cx="4719849" cy="3855419"/>
            <a:chOff x="3255963" y="10018713"/>
            <a:chExt cx="2279651" cy="1862138"/>
          </a:xfrm>
          <a:solidFill>
            <a:srgbClr val="D5E2E7"/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76626" y="10018713"/>
              <a:ext cx="2058988" cy="1679575"/>
            </a:xfrm>
            <a:custGeom>
              <a:avLst/>
              <a:gdLst>
                <a:gd name="T0" fmla="*/ 1032 w 1297"/>
                <a:gd name="T1" fmla="*/ 624 h 1058"/>
                <a:gd name="T2" fmla="*/ 983 w 1297"/>
                <a:gd name="T3" fmla="*/ 646 h 1058"/>
                <a:gd name="T4" fmla="*/ 897 w 1297"/>
                <a:gd name="T5" fmla="*/ 640 h 1058"/>
                <a:gd name="T6" fmla="*/ 852 w 1297"/>
                <a:gd name="T7" fmla="*/ 632 h 1058"/>
                <a:gd name="T8" fmla="*/ 612 w 1297"/>
                <a:gd name="T9" fmla="*/ 46 h 1058"/>
                <a:gd name="T10" fmla="*/ 527 w 1297"/>
                <a:gd name="T11" fmla="*/ 44 h 1058"/>
                <a:gd name="T12" fmla="*/ 406 w 1297"/>
                <a:gd name="T13" fmla="*/ 54 h 1058"/>
                <a:gd name="T14" fmla="*/ 337 w 1297"/>
                <a:gd name="T15" fmla="*/ 34 h 1058"/>
                <a:gd name="T16" fmla="*/ 226 w 1297"/>
                <a:gd name="T17" fmla="*/ 42 h 1058"/>
                <a:gd name="T18" fmla="*/ 144 w 1297"/>
                <a:gd name="T19" fmla="*/ 131 h 1058"/>
                <a:gd name="T20" fmla="*/ 56 w 1297"/>
                <a:gd name="T21" fmla="*/ 192 h 1058"/>
                <a:gd name="T22" fmla="*/ 146 w 1297"/>
                <a:gd name="T23" fmla="*/ 270 h 1058"/>
                <a:gd name="T24" fmla="*/ 173 w 1297"/>
                <a:gd name="T25" fmla="*/ 315 h 1058"/>
                <a:gd name="T26" fmla="*/ 183 w 1297"/>
                <a:gd name="T27" fmla="*/ 339 h 1058"/>
                <a:gd name="T28" fmla="*/ 105 w 1297"/>
                <a:gd name="T29" fmla="*/ 331 h 1058"/>
                <a:gd name="T30" fmla="*/ 72 w 1297"/>
                <a:gd name="T31" fmla="*/ 315 h 1058"/>
                <a:gd name="T32" fmla="*/ 0 w 1297"/>
                <a:gd name="T33" fmla="*/ 353 h 1058"/>
                <a:gd name="T34" fmla="*/ 27 w 1297"/>
                <a:gd name="T35" fmla="*/ 394 h 1058"/>
                <a:gd name="T36" fmla="*/ 121 w 1297"/>
                <a:gd name="T37" fmla="*/ 438 h 1058"/>
                <a:gd name="T38" fmla="*/ 193 w 1297"/>
                <a:gd name="T39" fmla="*/ 434 h 1058"/>
                <a:gd name="T40" fmla="*/ 179 w 1297"/>
                <a:gd name="T41" fmla="*/ 513 h 1058"/>
                <a:gd name="T42" fmla="*/ 80 w 1297"/>
                <a:gd name="T43" fmla="*/ 525 h 1058"/>
                <a:gd name="T44" fmla="*/ 27 w 1297"/>
                <a:gd name="T45" fmla="*/ 640 h 1058"/>
                <a:gd name="T46" fmla="*/ 66 w 1297"/>
                <a:gd name="T47" fmla="*/ 632 h 1058"/>
                <a:gd name="T48" fmla="*/ 85 w 1297"/>
                <a:gd name="T49" fmla="*/ 674 h 1058"/>
                <a:gd name="T50" fmla="*/ 62 w 1297"/>
                <a:gd name="T51" fmla="*/ 674 h 1058"/>
                <a:gd name="T52" fmla="*/ 126 w 1297"/>
                <a:gd name="T53" fmla="*/ 737 h 1058"/>
                <a:gd name="T54" fmla="*/ 140 w 1297"/>
                <a:gd name="T55" fmla="*/ 721 h 1058"/>
                <a:gd name="T56" fmla="*/ 199 w 1297"/>
                <a:gd name="T57" fmla="*/ 803 h 1058"/>
                <a:gd name="T58" fmla="*/ 275 w 1297"/>
                <a:gd name="T59" fmla="*/ 830 h 1058"/>
                <a:gd name="T60" fmla="*/ 300 w 1297"/>
                <a:gd name="T61" fmla="*/ 852 h 1058"/>
                <a:gd name="T62" fmla="*/ 259 w 1297"/>
                <a:gd name="T63" fmla="*/ 945 h 1058"/>
                <a:gd name="T64" fmla="*/ 201 w 1297"/>
                <a:gd name="T65" fmla="*/ 977 h 1058"/>
                <a:gd name="T66" fmla="*/ 187 w 1297"/>
                <a:gd name="T67" fmla="*/ 1015 h 1058"/>
                <a:gd name="T68" fmla="*/ 119 w 1297"/>
                <a:gd name="T69" fmla="*/ 1054 h 1058"/>
                <a:gd name="T70" fmla="*/ 152 w 1297"/>
                <a:gd name="T71" fmla="*/ 1028 h 1058"/>
                <a:gd name="T72" fmla="*/ 232 w 1297"/>
                <a:gd name="T73" fmla="*/ 1009 h 1058"/>
                <a:gd name="T74" fmla="*/ 437 w 1297"/>
                <a:gd name="T75" fmla="*/ 814 h 1058"/>
                <a:gd name="T76" fmla="*/ 443 w 1297"/>
                <a:gd name="T77" fmla="*/ 739 h 1058"/>
                <a:gd name="T78" fmla="*/ 542 w 1297"/>
                <a:gd name="T79" fmla="*/ 624 h 1058"/>
                <a:gd name="T80" fmla="*/ 515 w 1297"/>
                <a:gd name="T81" fmla="*/ 652 h 1058"/>
                <a:gd name="T82" fmla="*/ 482 w 1297"/>
                <a:gd name="T83" fmla="*/ 731 h 1058"/>
                <a:gd name="T84" fmla="*/ 560 w 1297"/>
                <a:gd name="T85" fmla="*/ 707 h 1058"/>
                <a:gd name="T86" fmla="*/ 581 w 1297"/>
                <a:gd name="T87" fmla="*/ 638 h 1058"/>
                <a:gd name="T88" fmla="*/ 728 w 1297"/>
                <a:gd name="T89" fmla="*/ 674 h 1058"/>
                <a:gd name="T90" fmla="*/ 872 w 1297"/>
                <a:gd name="T91" fmla="*/ 640 h 1058"/>
                <a:gd name="T92" fmla="*/ 985 w 1297"/>
                <a:gd name="T93" fmla="*/ 715 h 1058"/>
                <a:gd name="T94" fmla="*/ 1016 w 1297"/>
                <a:gd name="T95" fmla="*/ 692 h 1058"/>
                <a:gd name="T96" fmla="*/ 1026 w 1297"/>
                <a:gd name="T97" fmla="*/ 692 h 1058"/>
                <a:gd name="T98" fmla="*/ 1016 w 1297"/>
                <a:gd name="T99" fmla="*/ 644 h 1058"/>
                <a:gd name="T100" fmla="*/ 1112 w 1297"/>
                <a:gd name="T101" fmla="*/ 705 h 1058"/>
                <a:gd name="T102" fmla="*/ 1202 w 1297"/>
                <a:gd name="T103" fmla="*/ 775 h 1058"/>
                <a:gd name="T104" fmla="*/ 1268 w 1297"/>
                <a:gd name="T105" fmla="*/ 807 h 1058"/>
                <a:gd name="T106" fmla="*/ 1297 w 1297"/>
                <a:gd name="T107" fmla="*/ 799 h 1058"/>
                <a:gd name="T108" fmla="*/ 1194 w 1297"/>
                <a:gd name="T109" fmla="*/ 745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058">
                  <a:moveTo>
                    <a:pt x="1194" y="745"/>
                  </a:moveTo>
                  <a:lnTo>
                    <a:pt x="1083" y="648"/>
                  </a:lnTo>
                  <a:lnTo>
                    <a:pt x="1032" y="624"/>
                  </a:lnTo>
                  <a:lnTo>
                    <a:pt x="1014" y="606"/>
                  </a:lnTo>
                  <a:lnTo>
                    <a:pt x="981" y="616"/>
                  </a:lnTo>
                  <a:lnTo>
                    <a:pt x="983" y="646"/>
                  </a:lnTo>
                  <a:lnTo>
                    <a:pt x="975" y="658"/>
                  </a:lnTo>
                  <a:lnTo>
                    <a:pt x="954" y="666"/>
                  </a:lnTo>
                  <a:lnTo>
                    <a:pt x="897" y="640"/>
                  </a:lnTo>
                  <a:lnTo>
                    <a:pt x="888" y="622"/>
                  </a:lnTo>
                  <a:lnTo>
                    <a:pt x="874" y="614"/>
                  </a:lnTo>
                  <a:lnTo>
                    <a:pt x="852" y="632"/>
                  </a:lnTo>
                  <a:lnTo>
                    <a:pt x="825" y="634"/>
                  </a:lnTo>
                  <a:lnTo>
                    <a:pt x="648" y="58"/>
                  </a:lnTo>
                  <a:lnTo>
                    <a:pt x="612" y="46"/>
                  </a:lnTo>
                  <a:lnTo>
                    <a:pt x="579" y="38"/>
                  </a:lnTo>
                  <a:lnTo>
                    <a:pt x="548" y="56"/>
                  </a:lnTo>
                  <a:lnTo>
                    <a:pt x="527" y="44"/>
                  </a:lnTo>
                  <a:lnTo>
                    <a:pt x="503" y="52"/>
                  </a:lnTo>
                  <a:lnTo>
                    <a:pt x="456" y="42"/>
                  </a:lnTo>
                  <a:lnTo>
                    <a:pt x="406" y="54"/>
                  </a:lnTo>
                  <a:lnTo>
                    <a:pt x="380" y="44"/>
                  </a:lnTo>
                  <a:lnTo>
                    <a:pt x="380" y="26"/>
                  </a:lnTo>
                  <a:lnTo>
                    <a:pt x="337" y="34"/>
                  </a:lnTo>
                  <a:lnTo>
                    <a:pt x="290" y="0"/>
                  </a:lnTo>
                  <a:lnTo>
                    <a:pt x="263" y="38"/>
                  </a:lnTo>
                  <a:lnTo>
                    <a:pt x="226" y="42"/>
                  </a:lnTo>
                  <a:lnTo>
                    <a:pt x="208" y="70"/>
                  </a:lnTo>
                  <a:lnTo>
                    <a:pt x="158" y="77"/>
                  </a:lnTo>
                  <a:lnTo>
                    <a:pt x="144" y="131"/>
                  </a:lnTo>
                  <a:lnTo>
                    <a:pt x="109" y="153"/>
                  </a:lnTo>
                  <a:lnTo>
                    <a:pt x="72" y="153"/>
                  </a:lnTo>
                  <a:lnTo>
                    <a:pt x="56" y="192"/>
                  </a:lnTo>
                  <a:lnTo>
                    <a:pt x="103" y="226"/>
                  </a:lnTo>
                  <a:lnTo>
                    <a:pt x="119" y="276"/>
                  </a:lnTo>
                  <a:lnTo>
                    <a:pt x="146" y="270"/>
                  </a:lnTo>
                  <a:lnTo>
                    <a:pt x="167" y="283"/>
                  </a:lnTo>
                  <a:lnTo>
                    <a:pt x="156" y="297"/>
                  </a:lnTo>
                  <a:lnTo>
                    <a:pt x="173" y="315"/>
                  </a:lnTo>
                  <a:lnTo>
                    <a:pt x="199" y="307"/>
                  </a:lnTo>
                  <a:lnTo>
                    <a:pt x="208" y="323"/>
                  </a:lnTo>
                  <a:lnTo>
                    <a:pt x="183" y="339"/>
                  </a:lnTo>
                  <a:lnTo>
                    <a:pt x="162" y="351"/>
                  </a:lnTo>
                  <a:lnTo>
                    <a:pt x="117" y="351"/>
                  </a:lnTo>
                  <a:lnTo>
                    <a:pt x="105" y="331"/>
                  </a:lnTo>
                  <a:lnTo>
                    <a:pt x="119" y="319"/>
                  </a:lnTo>
                  <a:lnTo>
                    <a:pt x="113" y="305"/>
                  </a:lnTo>
                  <a:lnTo>
                    <a:pt x="72" y="315"/>
                  </a:lnTo>
                  <a:lnTo>
                    <a:pt x="64" y="335"/>
                  </a:lnTo>
                  <a:lnTo>
                    <a:pt x="46" y="331"/>
                  </a:lnTo>
                  <a:lnTo>
                    <a:pt x="0" y="353"/>
                  </a:lnTo>
                  <a:lnTo>
                    <a:pt x="15" y="379"/>
                  </a:lnTo>
                  <a:lnTo>
                    <a:pt x="37" y="383"/>
                  </a:lnTo>
                  <a:lnTo>
                    <a:pt x="27" y="394"/>
                  </a:lnTo>
                  <a:lnTo>
                    <a:pt x="39" y="424"/>
                  </a:lnTo>
                  <a:lnTo>
                    <a:pt x="70" y="442"/>
                  </a:lnTo>
                  <a:lnTo>
                    <a:pt x="121" y="438"/>
                  </a:lnTo>
                  <a:lnTo>
                    <a:pt x="138" y="446"/>
                  </a:lnTo>
                  <a:lnTo>
                    <a:pt x="185" y="416"/>
                  </a:lnTo>
                  <a:lnTo>
                    <a:pt x="193" y="434"/>
                  </a:lnTo>
                  <a:lnTo>
                    <a:pt x="179" y="444"/>
                  </a:lnTo>
                  <a:lnTo>
                    <a:pt x="193" y="495"/>
                  </a:lnTo>
                  <a:lnTo>
                    <a:pt x="179" y="513"/>
                  </a:lnTo>
                  <a:lnTo>
                    <a:pt x="148" y="511"/>
                  </a:lnTo>
                  <a:lnTo>
                    <a:pt x="121" y="539"/>
                  </a:lnTo>
                  <a:lnTo>
                    <a:pt x="80" y="525"/>
                  </a:lnTo>
                  <a:lnTo>
                    <a:pt x="72" y="563"/>
                  </a:lnTo>
                  <a:lnTo>
                    <a:pt x="58" y="573"/>
                  </a:lnTo>
                  <a:lnTo>
                    <a:pt x="27" y="640"/>
                  </a:lnTo>
                  <a:lnTo>
                    <a:pt x="35" y="654"/>
                  </a:lnTo>
                  <a:lnTo>
                    <a:pt x="62" y="630"/>
                  </a:lnTo>
                  <a:lnTo>
                    <a:pt x="66" y="632"/>
                  </a:lnTo>
                  <a:lnTo>
                    <a:pt x="52" y="646"/>
                  </a:lnTo>
                  <a:lnTo>
                    <a:pt x="58" y="666"/>
                  </a:lnTo>
                  <a:lnTo>
                    <a:pt x="85" y="674"/>
                  </a:lnTo>
                  <a:lnTo>
                    <a:pt x="99" y="670"/>
                  </a:lnTo>
                  <a:lnTo>
                    <a:pt x="101" y="696"/>
                  </a:lnTo>
                  <a:lnTo>
                    <a:pt x="62" y="674"/>
                  </a:lnTo>
                  <a:lnTo>
                    <a:pt x="46" y="694"/>
                  </a:lnTo>
                  <a:lnTo>
                    <a:pt x="80" y="747"/>
                  </a:lnTo>
                  <a:lnTo>
                    <a:pt x="126" y="737"/>
                  </a:lnTo>
                  <a:lnTo>
                    <a:pt x="146" y="692"/>
                  </a:lnTo>
                  <a:lnTo>
                    <a:pt x="152" y="696"/>
                  </a:lnTo>
                  <a:lnTo>
                    <a:pt x="140" y="721"/>
                  </a:lnTo>
                  <a:lnTo>
                    <a:pt x="150" y="767"/>
                  </a:lnTo>
                  <a:lnTo>
                    <a:pt x="156" y="826"/>
                  </a:lnTo>
                  <a:lnTo>
                    <a:pt x="199" y="803"/>
                  </a:lnTo>
                  <a:lnTo>
                    <a:pt x="253" y="834"/>
                  </a:lnTo>
                  <a:lnTo>
                    <a:pt x="263" y="807"/>
                  </a:lnTo>
                  <a:lnTo>
                    <a:pt x="275" y="830"/>
                  </a:lnTo>
                  <a:lnTo>
                    <a:pt x="314" y="807"/>
                  </a:lnTo>
                  <a:lnTo>
                    <a:pt x="318" y="820"/>
                  </a:lnTo>
                  <a:lnTo>
                    <a:pt x="300" y="852"/>
                  </a:lnTo>
                  <a:lnTo>
                    <a:pt x="296" y="888"/>
                  </a:lnTo>
                  <a:lnTo>
                    <a:pt x="261" y="929"/>
                  </a:lnTo>
                  <a:lnTo>
                    <a:pt x="259" y="945"/>
                  </a:lnTo>
                  <a:lnTo>
                    <a:pt x="247" y="949"/>
                  </a:lnTo>
                  <a:lnTo>
                    <a:pt x="203" y="977"/>
                  </a:lnTo>
                  <a:lnTo>
                    <a:pt x="201" y="977"/>
                  </a:lnTo>
                  <a:lnTo>
                    <a:pt x="195" y="1003"/>
                  </a:lnTo>
                  <a:lnTo>
                    <a:pt x="201" y="1009"/>
                  </a:lnTo>
                  <a:lnTo>
                    <a:pt x="187" y="1015"/>
                  </a:lnTo>
                  <a:lnTo>
                    <a:pt x="169" y="999"/>
                  </a:lnTo>
                  <a:lnTo>
                    <a:pt x="132" y="1020"/>
                  </a:lnTo>
                  <a:lnTo>
                    <a:pt x="119" y="1054"/>
                  </a:lnTo>
                  <a:lnTo>
                    <a:pt x="132" y="1058"/>
                  </a:lnTo>
                  <a:lnTo>
                    <a:pt x="146" y="1046"/>
                  </a:lnTo>
                  <a:lnTo>
                    <a:pt x="152" y="1028"/>
                  </a:lnTo>
                  <a:lnTo>
                    <a:pt x="160" y="1024"/>
                  </a:lnTo>
                  <a:lnTo>
                    <a:pt x="167" y="1040"/>
                  </a:lnTo>
                  <a:lnTo>
                    <a:pt x="232" y="1009"/>
                  </a:lnTo>
                  <a:lnTo>
                    <a:pt x="316" y="943"/>
                  </a:lnTo>
                  <a:lnTo>
                    <a:pt x="372" y="884"/>
                  </a:lnTo>
                  <a:lnTo>
                    <a:pt x="437" y="814"/>
                  </a:lnTo>
                  <a:lnTo>
                    <a:pt x="433" y="789"/>
                  </a:lnTo>
                  <a:lnTo>
                    <a:pt x="411" y="783"/>
                  </a:lnTo>
                  <a:lnTo>
                    <a:pt x="443" y="739"/>
                  </a:lnTo>
                  <a:lnTo>
                    <a:pt x="464" y="682"/>
                  </a:lnTo>
                  <a:lnTo>
                    <a:pt x="519" y="634"/>
                  </a:lnTo>
                  <a:lnTo>
                    <a:pt x="542" y="624"/>
                  </a:lnTo>
                  <a:lnTo>
                    <a:pt x="525" y="642"/>
                  </a:lnTo>
                  <a:lnTo>
                    <a:pt x="546" y="654"/>
                  </a:lnTo>
                  <a:lnTo>
                    <a:pt x="515" y="652"/>
                  </a:lnTo>
                  <a:lnTo>
                    <a:pt x="501" y="664"/>
                  </a:lnTo>
                  <a:lnTo>
                    <a:pt x="497" y="684"/>
                  </a:lnTo>
                  <a:lnTo>
                    <a:pt x="482" y="731"/>
                  </a:lnTo>
                  <a:lnTo>
                    <a:pt x="480" y="771"/>
                  </a:lnTo>
                  <a:lnTo>
                    <a:pt x="509" y="769"/>
                  </a:lnTo>
                  <a:lnTo>
                    <a:pt x="560" y="707"/>
                  </a:lnTo>
                  <a:lnTo>
                    <a:pt x="581" y="709"/>
                  </a:lnTo>
                  <a:lnTo>
                    <a:pt x="591" y="684"/>
                  </a:lnTo>
                  <a:lnTo>
                    <a:pt x="581" y="638"/>
                  </a:lnTo>
                  <a:lnTo>
                    <a:pt x="616" y="630"/>
                  </a:lnTo>
                  <a:lnTo>
                    <a:pt x="665" y="654"/>
                  </a:lnTo>
                  <a:lnTo>
                    <a:pt x="728" y="674"/>
                  </a:lnTo>
                  <a:lnTo>
                    <a:pt x="811" y="660"/>
                  </a:lnTo>
                  <a:lnTo>
                    <a:pt x="854" y="670"/>
                  </a:lnTo>
                  <a:lnTo>
                    <a:pt x="872" y="640"/>
                  </a:lnTo>
                  <a:lnTo>
                    <a:pt x="882" y="650"/>
                  </a:lnTo>
                  <a:lnTo>
                    <a:pt x="872" y="666"/>
                  </a:lnTo>
                  <a:lnTo>
                    <a:pt x="985" y="715"/>
                  </a:lnTo>
                  <a:lnTo>
                    <a:pt x="985" y="715"/>
                  </a:lnTo>
                  <a:lnTo>
                    <a:pt x="1007" y="711"/>
                  </a:lnTo>
                  <a:lnTo>
                    <a:pt x="1016" y="692"/>
                  </a:lnTo>
                  <a:lnTo>
                    <a:pt x="985" y="680"/>
                  </a:lnTo>
                  <a:lnTo>
                    <a:pt x="993" y="670"/>
                  </a:lnTo>
                  <a:lnTo>
                    <a:pt x="1026" y="692"/>
                  </a:lnTo>
                  <a:lnTo>
                    <a:pt x="1026" y="692"/>
                  </a:lnTo>
                  <a:lnTo>
                    <a:pt x="1050" y="690"/>
                  </a:lnTo>
                  <a:lnTo>
                    <a:pt x="1016" y="644"/>
                  </a:lnTo>
                  <a:lnTo>
                    <a:pt x="1022" y="642"/>
                  </a:lnTo>
                  <a:lnTo>
                    <a:pt x="1069" y="684"/>
                  </a:lnTo>
                  <a:lnTo>
                    <a:pt x="1112" y="705"/>
                  </a:lnTo>
                  <a:lnTo>
                    <a:pt x="1118" y="739"/>
                  </a:lnTo>
                  <a:lnTo>
                    <a:pt x="1157" y="745"/>
                  </a:lnTo>
                  <a:lnTo>
                    <a:pt x="1202" y="775"/>
                  </a:lnTo>
                  <a:lnTo>
                    <a:pt x="1229" y="775"/>
                  </a:lnTo>
                  <a:lnTo>
                    <a:pt x="1245" y="812"/>
                  </a:lnTo>
                  <a:lnTo>
                    <a:pt x="1268" y="807"/>
                  </a:lnTo>
                  <a:lnTo>
                    <a:pt x="1268" y="830"/>
                  </a:lnTo>
                  <a:lnTo>
                    <a:pt x="1292" y="840"/>
                  </a:lnTo>
                  <a:lnTo>
                    <a:pt x="1297" y="799"/>
                  </a:lnTo>
                  <a:lnTo>
                    <a:pt x="1297" y="799"/>
                  </a:lnTo>
                  <a:lnTo>
                    <a:pt x="1274" y="755"/>
                  </a:lnTo>
                  <a:lnTo>
                    <a:pt x="1194" y="7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509963" y="11691938"/>
              <a:ext cx="104775" cy="76200"/>
            </a:xfrm>
            <a:custGeom>
              <a:avLst/>
              <a:gdLst>
                <a:gd name="T0" fmla="*/ 25 w 66"/>
                <a:gd name="T1" fmla="*/ 2 h 48"/>
                <a:gd name="T2" fmla="*/ 0 w 66"/>
                <a:gd name="T3" fmla="*/ 36 h 48"/>
                <a:gd name="T4" fmla="*/ 25 w 66"/>
                <a:gd name="T5" fmla="*/ 48 h 48"/>
                <a:gd name="T6" fmla="*/ 37 w 66"/>
                <a:gd name="T7" fmla="*/ 30 h 48"/>
                <a:gd name="T8" fmla="*/ 66 w 66"/>
                <a:gd name="T9" fmla="*/ 28 h 48"/>
                <a:gd name="T10" fmla="*/ 64 w 66"/>
                <a:gd name="T11" fmla="*/ 0 h 48"/>
                <a:gd name="T12" fmla="*/ 25 w 66"/>
                <a:gd name="T1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8">
                  <a:moveTo>
                    <a:pt x="25" y="2"/>
                  </a:moveTo>
                  <a:lnTo>
                    <a:pt x="0" y="36"/>
                  </a:lnTo>
                  <a:lnTo>
                    <a:pt x="25" y="48"/>
                  </a:lnTo>
                  <a:lnTo>
                    <a:pt x="37" y="30"/>
                  </a:lnTo>
                  <a:lnTo>
                    <a:pt x="66" y="28"/>
                  </a:lnTo>
                  <a:lnTo>
                    <a:pt x="64" y="0"/>
                  </a:lnTo>
                  <a:lnTo>
                    <a:pt x="2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255963" y="11774488"/>
              <a:ext cx="173038" cy="106363"/>
            </a:xfrm>
            <a:custGeom>
              <a:avLst/>
              <a:gdLst>
                <a:gd name="T0" fmla="*/ 74 w 109"/>
                <a:gd name="T1" fmla="*/ 12 h 67"/>
                <a:gd name="T2" fmla="*/ 80 w 109"/>
                <a:gd name="T3" fmla="*/ 27 h 67"/>
                <a:gd name="T4" fmla="*/ 57 w 109"/>
                <a:gd name="T5" fmla="*/ 41 h 67"/>
                <a:gd name="T6" fmla="*/ 35 w 109"/>
                <a:gd name="T7" fmla="*/ 29 h 67"/>
                <a:gd name="T8" fmla="*/ 0 w 109"/>
                <a:gd name="T9" fmla="*/ 55 h 67"/>
                <a:gd name="T10" fmla="*/ 10 w 109"/>
                <a:gd name="T11" fmla="*/ 67 h 67"/>
                <a:gd name="T12" fmla="*/ 37 w 109"/>
                <a:gd name="T13" fmla="*/ 51 h 67"/>
                <a:gd name="T14" fmla="*/ 59 w 109"/>
                <a:gd name="T15" fmla="*/ 57 h 67"/>
                <a:gd name="T16" fmla="*/ 90 w 109"/>
                <a:gd name="T17" fmla="*/ 45 h 67"/>
                <a:gd name="T18" fmla="*/ 109 w 109"/>
                <a:gd name="T19" fmla="*/ 16 h 67"/>
                <a:gd name="T20" fmla="*/ 94 w 109"/>
                <a:gd name="T21" fmla="*/ 0 h 67"/>
                <a:gd name="T22" fmla="*/ 74 w 109"/>
                <a:gd name="T23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67">
                  <a:moveTo>
                    <a:pt x="74" y="12"/>
                  </a:moveTo>
                  <a:lnTo>
                    <a:pt x="80" y="27"/>
                  </a:lnTo>
                  <a:lnTo>
                    <a:pt x="57" y="41"/>
                  </a:lnTo>
                  <a:lnTo>
                    <a:pt x="35" y="29"/>
                  </a:lnTo>
                  <a:lnTo>
                    <a:pt x="0" y="55"/>
                  </a:lnTo>
                  <a:lnTo>
                    <a:pt x="10" y="67"/>
                  </a:lnTo>
                  <a:lnTo>
                    <a:pt x="37" y="51"/>
                  </a:lnTo>
                  <a:lnTo>
                    <a:pt x="59" y="57"/>
                  </a:lnTo>
                  <a:lnTo>
                    <a:pt x="90" y="45"/>
                  </a:lnTo>
                  <a:lnTo>
                    <a:pt x="109" y="16"/>
                  </a:lnTo>
                  <a:lnTo>
                    <a:pt x="94" y="0"/>
                  </a:ln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35351" y="11129963"/>
              <a:ext cx="90488" cy="65088"/>
            </a:xfrm>
            <a:custGeom>
              <a:avLst/>
              <a:gdLst>
                <a:gd name="T0" fmla="*/ 55 w 57"/>
                <a:gd name="T1" fmla="*/ 0 h 41"/>
                <a:gd name="T2" fmla="*/ 37 w 57"/>
                <a:gd name="T3" fmla="*/ 5 h 41"/>
                <a:gd name="T4" fmla="*/ 0 w 57"/>
                <a:gd name="T5" fmla="*/ 13 h 41"/>
                <a:gd name="T6" fmla="*/ 22 w 57"/>
                <a:gd name="T7" fmla="*/ 41 h 41"/>
                <a:gd name="T8" fmla="*/ 57 w 57"/>
                <a:gd name="T9" fmla="*/ 37 h 41"/>
                <a:gd name="T10" fmla="*/ 55 w 57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lnTo>
                    <a:pt x="37" y="5"/>
                  </a:lnTo>
                  <a:lnTo>
                    <a:pt x="0" y="13"/>
                  </a:lnTo>
                  <a:lnTo>
                    <a:pt x="22" y="41"/>
                  </a:lnTo>
                  <a:lnTo>
                    <a:pt x="57" y="37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11626" y="11383963"/>
              <a:ext cx="141288" cy="106363"/>
            </a:xfrm>
            <a:custGeom>
              <a:avLst/>
              <a:gdLst>
                <a:gd name="T0" fmla="*/ 37 w 89"/>
                <a:gd name="T1" fmla="*/ 16 h 67"/>
                <a:gd name="T2" fmla="*/ 35 w 89"/>
                <a:gd name="T3" fmla="*/ 40 h 67"/>
                <a:gd name="T4" fmla="*/ 21 w 89"/>
                <a:gd name="T5" fmla="*/ 22 h 67"/>
                <a:gd name="T6" fmla="*/ 0 w 89"/>
                <a:gd name="T7" fmla="*/ 38 h 67"/>
                <a:gd name="T8" fmla="*/ 9 w 89"/>
                <a:gd name="T9" fmla="*/ 67 h 67"/>
                <a:gd name="T10" fmla="*/ 52 w 89"/>
                <a:gd name="T11" fmla="*/ 55 h 67"/>
                <a:gd name="T12" fmla="*/ 89 w 89"/>
                <a:gd name="T13" fmla="*/ 20 h 67"/>
                <a:gd name="T14" fmla="*/ 70 w 89"/>
                <a:gd name="T15" fmla="*/ 0 h 67"/>
                <a:gd name="T16" fmla="*/ 37 w 89"/>
                <a:gd name="T17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7">
                  <a:moveTo>
                    <a:pt x="37" y="16"/>
                  </a:moveTo>
                  <a:lnTo>
                    <a:pt x="35" y="40"/>
                  </a:lnTo>
                  <a:lnTo>
                    <a:pt x="21" y="22"/>
                  </a:lnTo>
                  <a:lnTo>
                    <a:pt x="0" y="38"/>
                  </a:lnTo>
                  <a:lnTo>
                    <a:pt x="9" y="67"/>
                  </a:lnTo>
                  <a:lnTo>
                    <a:pt x="52" y="55"/>
                  </a:lnTo>
                  <a:lnTo>
                    <a:pt x="89" y="20"/>
                  </a:lnTo>
                  <a:lnTo>
                    <a:pt x="70" y="0"/>
                  </a:lnTo>
                  <a:lnTo>
                    <a:pt x="3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71838" y="10764838"/>
              <a:ext cx="130175" cy="84138"/>
            </a:xfrm>
            <a:custGeom>
              <a:avLst/>
              <a:gdLst>
                <a:gd name="T0" fmla="*/ 60 w 82"/>
                <a:gd name="T1" fmla="*/ 53 h 53"/>
                <a:gd name="T2" fmla="*/ 82 w 82"/>
                <a:gd name="T3" fmla="*/ 37 h 53"/>
                <a:gd name="T4" fmla="*/ 39 w 82"/>
                <a:gd name="T5" fmla="*/ 4 h 53"/>
                <a:gd name="T6" fmla="*/ 27 w 82"/>
                <a:gd name="T7" fmla="*/ 12 h 53"/>
                <a:gd name="T8" fmla="*/ 0 w 82"/>
                <a:gd name="T9" fmla="*/ 0 h 53"/>
                <a:gd name="T10" fmla="*/ 0 w 82"/>
                <a:gd name="T11" fmla="*/ 23 h 53"/>
                <a:gd name="T12" fmla="*/ 8 w 82"/>
                <a:gd name="T13" fmla="*/ 29 h 53"/>
                <a:gd name="T14" fmla="*/ 33 w 82"/>
                <a:gd name="T15" fmla="*/ 23 h 53"/>
                <a:gd name="T16" fmla="*/ 60 w 8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lnTo>
                    <a:pt x="82" y="37"/>
                  </a:lnTo>
                  <a:lnTo>
                    <a:pt x="39" y="4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23"/>
                  </a:lnTo>
                  <a:lnTo>
                    <a:pt x="8" y="29"/>
                  </a:lnTo>
                  <a:lnTo>
                    <a:pt x="33" y="23"/>
                  </a:lnTo>
                  <a:lnTo>
                    <a:pt x="6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089526" y="11129963"/>
              <a:ext cx="61913" cy="74613"/>
            </a:xfrm>
            <a:custGeom>
              <a:avLst/>
              <a:gdLst>
                <a:gd name="T0" fmla="*/ 20 w 39"/>
                <a:gd name="T1" fmla="*/ 25 h 47"/>
                <a:gd name="T2" fmla="*/ 16 w 39"/>
                <a:gd name="T3" fmla="*/ 19 h 47"/>
                <a:gd name="T4" fmla="*/ 22 w 39"/>
                <a:gd name="T5" fmla="*/ 9 h 47"/>
                <a:gd name="T6" fmla="*/ 12 w 39"/>
                <a:gd name="T7" fmla="*/ 0 h 47"/>
                <a:gd name="T8" fmla="*/ 0 w 39"/>
                <a:gd name="T9" fmla="*/ 19 h 47"/>
                <a:gd name="T10" fmla="*/ 0 w 39"/>
                <a:gd name="T11" fmla="*/ 29 h 47"/>
                <a:gd name="T12" fmla="*/ 20 w 39"/>
                <a:gd name="T13" fmla="*/ 47 h 47"/>
                <a:gd name="T14" fmla="*/ 39 w 39"/>
                <a:gd name="T15" fmla="*/ 33 h 47"/>
                <a:gd name="T16" fmla="*/ 32 w 39"/>
                <a:gd name="T17" fmla="*/ 25 h 47"/>
                <a:gd name="T18" fmla="*/ 20 w 39"/>
                <a:gd name="T19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7">
                  <a:moveTo>
                    <a:pt x="20" y="25"/>
                  </a:moveTo>
                  <a:lnTo>
                    <a:pt x="16" y="19"/>
                  </a:lnTo>
                  <a:lnTo>
                    <a:pt x="22" y="9"/>
                  </a:lnTo>
                  <a:lnTo>
                    <a:pt x="12" y="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0" y="47"/>
                  </a:lnTo>
                  <a:lnTo>
                    <a:pt x="39" y="33"/>
                  </a:lnTo>
                  <a:lnTo>
                    <a:pt x="32" y="25"/>
                  </a:lnTo>
                  <a:lnTo>
                    <a:pt x="2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27626" y="11137900"/>
              <a:ext cx="42863" cy="31750"/>
            </a:xfrm>
            <a:custGeom>
              <a:avLst/>
              <a:gdLst>
                <a:gd name="T0" fmla="*/ 0 w 27"/>
                <a:gd name="T1" fmla="*/ 16 h 20"/>
                <a:gd name="T2" fmla="*/ 19 w 27"/>
                <a:gd name="T3" fmla="*/ 20 h 20"/>
                <a:gd name="T4" fmla="*/ 27 w 27"/>
                <a:gd name="T5" fmla="*/ 0 h 20"/>
                <a:gd name="T6" fmla="*/ 0 w 27"/>
                <a:gd name="T7" fmla="*/ 4 h 20"/>
                <a:gd name="T8" fmla="*/ 0 w 27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0">
                  <a:moveTo>
                    <a:pt x="0" y="16"/>
                  </a:moveTo>
                  <a:lnTo>
                    <a:pt x="19" y="2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170488" y="11117263"/>
              <a:ext cx="68263" cy="77788"/>
            </a:xfrm>
            <a:custGeom>
              <a:avLst/>
              <a:gdLst>
                <a:gd name="T0" fmla="*/ 0 w 43"/>
                <a:gd name="T1" fmla="*/ 6 h 49"/>
                <a:gd name="T2" fmla="*/ 16 w 43"/>
                <a:gd name="T3" fmla="*/ 41 h 49"/>
                <a:gd name="T4" fmla="*/ 41 w 43"/>
                <a:gd name="T5" fmla="*/ 49 h 49"/>
                <a:gd name="T6" fmla="*/ 43 w 43"/>
                <a:gd name="T7" fmla="*/ 35 h 49"/>
                <a:gd name="T8" fmla="*/ 12 w 43"/>
                <a:gd name="T9" fmla="*/ 0 h 49"/>
                <a:gd name="T10" fmla="*/ 0 w 43"/>
                <a:gd name="T11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9">
                  <a:moveTo>
                    <a:pt x="0" y="6"/>
                  </a:moveTo>
                  <a:lnTo>
                    <a:pt x="16" y="41"/>
                  </a:lnTo>
                  <a:lnTo>
                    <a:pt x="41" y="49"/>
                  </a:lnTo>
                  <a:lnTo>
                    <a:pt x="43" y="35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68" name="Группа 567"/>
          <p:cNvGrpSpPr/>
          <p:nvPr/>
        </p:nvGrpSpPr>
        <p:grpSpPr>
          <a:xfrm>
            <a:off x="3826447" y="4148343"/>
            <a:ext cx="12180887" cy="7352576"/>
            <a:chOff x="2620963" y="6515100"/>
            <a:chExt cx="5883275" cy="3551238"/>
          </a:xfrm>
          <a:solidFill>
            <a:srgbClr val="D5E2E7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8116888" y="7588250"/>
              <a:ext cx="49213" cy="42863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7259638" y="7553325"/>
              <a:ext cx="642938" cy="414338"/>
            </a:xfrm>
            <a:custGeom>
              <a:avLst/>
              <a:gdLst>
                <a:gd name="T0" fmla="*/ 19 w 405"/>
                <a:gd name="T1" fmla="*/ 198 h 261"/>
                <a:gd name="T2" fmla="*/ 29 w 405"/>
                <a:gd name="T3" fmla="*/ 261 h 261"/>
                <a:gd name="T4" fmla="*/ 103 w 405"/>
                <a:gd name="T5" fmla="*/ 252 h 261"/>
                <a:gd name="T6" fmla="*/ 263 w 405"/>
                <a:gd name="T7" fmla="*/ 220 h 261"/>
                <a:gd name="T8" fmla="*/ 349 w 405"/>
                <a:gd name="T9" fmla="*/ 204 h 261"/>
                <a:gd name="T10" fmla="*/ 368 w 405"/>
                <a:gd name="T11" fmla="*/ 188 h 261"/>
                <a:gd name="T12" fmla="*/ 405 w 405"/>
                <a:gd name="T13" fmla="*/ 147 h 261"/>
                <a:gd name="T14" fmla="*/ 370 w 405"/>
                <a:gd name="T15" fmla="*/ 109 h 261"/>
                <a:gd name="T16" fmla="*/ 370 w 405"/>
                <a:gd name="T17" fmla="*/ 77 h 261"/>
                <a:gd name="T18" fmla="*/ 384 w 405"/>
                <a:gd name="T19" fmla="*/ 51 h 261"/>
                <a:gd name="T20" fmla="*/ 347 w 405"/>
                <a:gd name="T21" fmla="*/ 12 h 261"/>
                <a:gd name="T22" fmla="*/ 327 w 405"/>
                <a:gd name="T23" fmla="*/ 0 h 261"/>
                <a:gd name="T24" fmla="*/ 48 w 405"/>
                <a:gd name="T25" fmla="*/ 57 h 261"/>
                <a:gd name="T26" fmla="*/ 39 w 405"/>
                <a:gd name="T27" fmla="*/ 42 h 261"/>
                <a:gd name="T28" fmla="*/ 0 w 405"/>
                <a:gd name="T29" fmla="*/ 73 h 261"/>
                <a:gd name="T30" fmla="*/ 19 w 405"/>
                <a:gd name="T31" fmla="*/ 19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5" h="261">
                  <a:moveTo>
                    <a:pt x="19" y="198"/>
                  </a:moveTo>
                  <a:lnTo>
                    <a:pt x="29" y="261"/>
                  </a:lnTo>
                  <a:lnTo>
                    <a:pt x="103" y="252"/>
                  </a:lnTo>
                  <a:lnTo>
                    <a:pt x="263" y="220"/>
                  </a:lnTo>
                  <a:lnTo>
                    <a:pt x="349" y="204"/>
                  </a:lnTo>
                  <a:lnTo>
                    <a:pt x="368" y="188"/>
                  </a:lnTo>
                  <a:lnTo>
                    <a:pt x="405" y="147"/>
                  </a:lnTo>
                  <a:lnTo>
                    <a:pt x="370" y="109"/>
                  </a:lnTo>
                  <a:lnTo>
                    <a:pt x="370" y="77"/>
                  </a:lnTo>
                  <a:lnTo>
                    <a:pt x="384" y="51"/>
                  </a:lnTo>
                  <a:lnTo>
                    <a:pt x="347" y="12"/>
                  </a:lnTo>
                  <a:lnTo>
                    <a:pt x="327" y="0"/>
                  </a:lnTo>
                  <a:lnTo>
                    <a:pt x="48" y="57"/>
                  </a:lnTo>
                  <a:lnTo>
                    <a:pt x="39" y="42"/>
                  </a:lnTo>
                  <a:lnTo>
                    <a:pt x="0" y="73"/>
                  </a:lnTo>
                  <a:lnTo>
                    <a:pt x="19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8039101" y="7005638"/>
              <a:ext cx="171450" cy="368300"/>
            </a:xfrm>
            <a:custGeom>
              <a:avLst/>
              <a:gdLst>
                <a:gd name="T0" fmla="*/ 28 w 108"/>
                <a:gd name="T1" fmla="*/ 70 h 232"/>
                <a:gd name="T2" fmla="*/ 4 w 108"/>
                <a:gd name="T3" fmla="*/ 95 h 232"/>
                <a:gd name="T4" fmla="*/ 10 w 108"/>
                <a:gd name="T5" fmla="*/ 123 h 232"/>
                <a:gd name="T6" fmla="*/ 10 w 108"/>
                <a:gd name="T7" fmla="*/ 123 h 232"/>
                <a:gd name="T8" fmla="*/ 0 w 108"/>
                <a:gd name="T9" fmla="*/ 165 h 232"/>
                <a:gd name="T10" fmla="*/ 8 w 108"/>
                <a:gd name="T11" fmla="*/ 232 h 232"/>
                <a:gd name="T12" fmla="*/ 82 w 108"/>
                <a:gd name="T13" fmla="*/ 218 h 232"/>
                <a:gd name="T14" fmla="*/ 98 w 108"/>
                <a:gd name="T15" fmla="*/ 200 h 232"/>
                <a:gd name="T16" fmla="*/ 108 w 108"/>
                <a:gd name="T17" fmla="*/ 175 h 232"/>
                <a:gd name="T18" fmla="*/ 84 w 108"/>
                <a:gd name="T19" fmla="*/ 153 h 232"/>
                <a:gd name="T20" fmla="*/ 32 w 108"/>
                <a:gd name="T21" fmla="*/ 0 h 232"/>
                <a:gd name="T22" fmla="*/ 24 w 108"/>
                <a:gd name="T23" fmla="*/ 2 h 232"/>
                <a:gd name="T24" fmla="*/ 18 w 108"/>
                <a:gd name="T25" fmla="*/ 30 h 232"/>
                <a:gd name="T26" fmla="*/ 28 w 108"/>
                <a:gd name="T27" fmla="*/ 7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232">
                  <a:moveTo>
                    <a:pt x="28" y="70"/>
                  </a:moveTo>
                  <a:lnTo>
                    <a:pt x="4" y="9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0" y="165"/>
                  </a:lnTo>
                  <a:lnTo>
                    <a:pt x="8" y="232"/>
                  </a:lnTo>
                  <a:lnTo>
                    <a:pt x="82" y="218"/>
                  </a:lnTo>
                  <a:lnTo>
                    <a:pt x="98" y="200"/>
                  </a:lnTo>
                  <a:lnTo>
                    <a:pt x="108" y="175"/>
                  </a:lnTo>
                  <a:lnTo>
                    <a:pt x="84" y="153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0"/>
                  </a:lnTo>
                  <a:lnTo>
                    <a:pt x="28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888288" y="7056438"/>
              <a:ext cx="188913" cy="336550"/>
            </a:xfrm>
            <a:custGeom>
              <a:avLst/>
              <a:gdLst>
                <a:gd name="T0" fmla="*/ 19 w 119"/>
                <a:gd name="T1" fmla="*/ 81 h 212"/>
                <a:gd name="T2" fmla="*/ 15 w 119"/>
                <a:gd name="T3" fmla="*/ 101 h 212"/>
                <a:gd name="T4" fmla="*/ 23 w 119"/>
                <a:gd name="T5" fmla="*/ 139 h 212"/>
                <a:gd name="T6" fmla="*/ 37 w 119"/>
                <a:gd name="T7" fmla="*/ 145 h 212"/>
                <a:gd name="T8" fmla="*/ 37 w 119"/>
                <a:gd name="T9" fmla="*/ 145 h 212"/>
                <a:gd name="T10" fmla="*/ 56 w 119"/>
                <a:gd name="T11" fmla="*/ 212 h 212"/>
                <a:gd name="T12" fmla="*/ 99 w 119"/>
                <a:gd name="T13" fmla="*/ 202 h 212"/>
                <a:gd name="T14" fmla="*/ 91 w 119"/>
                <a:gd name="T15" fmla="*/ 133 h 212"/>
                <a:gd name="T16" fmla="*/ 101 w 119"/>
                <a:gd name="T17" fmla="*/ 91 h 212"/>
                <a:gd name="T18" fmla="*/ 95 w 119"/>
                <a:gd name="T19" fmla="*/ 63 h 212"/>
                <a:gd name="T20" fmla="*/ 119 w 119"/>
                <a:gd name="T21" fmla="*/ 38 h 212"/>
                <a:gd name="T22" fmla="*/ 109 w 119"/>
                <a:gd name="T23" fmla="*/ 0 h 212"/>
                <a:gd name="T24" fmla="*/ 0 w 119"/>
                <a:gd name="T25" fmla="*/ 30 h 212"/>
                <a:gd name="T26" fmla="*/ 19 w 119"/>
                <a:gd name="T27" fmla="*/ 8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212">
                  <a:moveTo>
                    <a:pt x="19" y="81"/>
                  </a:moveTo>
                  <a:lnTo>
                    <a:pt x="15" y="101"/>
                  </a:lnTo>
                  <a:lnTo>
                    <a:pt x="23" y="139"/>
                  </a:lnTo>
                  <a:lnTo>
                    <a:pt x="37" y="145"/>
                  </a:lnTo>
                  <a:lnTo>
                    <a:pt x="37" y="145"/>
                  </a:lnTo>
                  <a:lnTo>
                    <a:pt x="56" y="212"/>
                  </a:lnTo>
                  <a:lnTo>
                    <a:pt x="99" y="202"/>
                  </a:lnTo>
                  <a:lnTo>
                    <a:pt x="91" y="133"/>
                  </a:lnTo>
                  <a:lnTo>
                    <a:pt x="101" y="91"/>
                  </a:lnTo>
                  <a:lnTo>
                    <a:pt x="95" y="63"/>
                  </a:lnTo>
                  <a:lnTo>
                    <a:pt x="119" y="38"/>
                  </a:lnTo>
                  <a:lnTo>
                    <a:pt x="109" y="0"/>
                  </a:lnTo>
                  <a:lnTo>
                    <a:pt x="0" y="30"/>
                  </a:lnTo>
                  <a:lnTo>
                    <a:pt x="1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807201" y="7672388"/>
              <a:ext cx="476250" cy="544513"/>
            </a:xfrm>
            <a:custGeom>
              <a:avLst/>
              <a:gdLst>
                <a:gd name="T0" fmla="*/ 91 w 300"/>
                <a:gd name="T1" fmla="*/ 46 h 343"/>
                <a:gd name="T2" fmla="*/ 62 w 300"/>
                <a:gd name="T3" fmla="*/ 50 h 343"/>
                <a:gd name="T4" fmla="*/ 0 w 300"/>
                <a:gd name="T5" fmla="*/ 58 h 343"/>
                <a:gd name="T6" fmla="*/ 33 w 300"/>
                <a:gd name="T7" fmla="*/ 289 h 343"/>
                <a:gd name="T8" fmla="*/ 60 w 300"/>
                <a:gd name="T9" fmla="*/ 287 h 343"/>
                <a:gd name="T10" fmla="*/ 85 w 300"/>
                <a:gd name="T11" fmla="*/ 313 h 343"/>
                <a:gd name="T12" fmla="*/ 119 w 300"/>
                <a:gd name="T13" fmla="*/ 315 h 343"/>
                <a:gd name="T14" fmla="*/ 148 w 300"/>
                <a:gd name="T15" fmla="*/ 317 h 343"/>
                <a:gd name="T16" fmla="*/ 165 w 300"/>
                <a:gd name="T17" fmla="*/ 303 h 343"/>
                <a:gd name="T18" fmla="*/ 191 w 300"/>
                <a:gd name="T19" fmla="*/ 325 h 343"/>
                <a:gd name="T20" fmla="*/ 197 w 300"/>
                <a:gd name="T21" fmla="*/ 343 h 343"/>
                <a:gd name="T22" fmla="*/ 203 w 300"/>
                <a:gd name="T23" fmla="*/ 327 h 343"/>
                <a:gd name="T24" fmla="*/ 220 w 300"/>
                <a:gd name="T25" fmla="*/ 309 h 343"/>
                <a:gd name="T26" fmla="*/ 214 w 300"/>
                <a:gd name="T27" fmla="*/ 284 h 343"/>
                <a:gd name="T28" fmla="*/ 222 w 300"/>
                <a:gd name="T29" fmla="*/ 270 h 343"/>
                <a:gd name="T30" fmla="*/ 238 w 300"/>
                <a:gd name="T31" fmla="*/ 272 h 343"/>
                <a:gd name="T32" fmla="*/ 240 w 300"/>
                <a:gd name="T33" fmla="*/ 246 h 343"/>
                <a:gd name="T34" fmla="*/ 263 w 300"/>
                <a:gd name="T35" fmla="*/ 234 h 343"/>
                <a:gd name="T36" fmla="*/ 292 w 300"/>
                <a:gd name="T37" fmla="*/ 202 h 343"/>
                <a:gd name="T38" fmla="*/ 290 w 300"/>
                <a:gd name="T39" fmla="*/ 139 h 343"/>
                <a:gd name="T40" fmla="*/ 300 w 300"/>
                <a:gd name="T41" fmla="*/ 123 h 343"/>
                <a:gd name="T42" fmla="*/ 294 w 300"/>
                <a:gd name="T43" fmla="*/ 89 h 343"/>
                <a:gd name="T44" fmla="*/ 281 w 300"/>
                <a:gd name="T45" fmla="*/ 0 h 343"/>
                <a:gd name="T46" fmla="*/ 208 w 300"/>
                <a:gd name="T47" fmla="*/ 54 h 343"/>
                <a:gd name="T48" fmla="*/ 140 w 300"/>
                <a:gd name="T49" fmla="*/ 68 h 343"/>
                <a:gd name="T50" fmla="*/ 91 w 300"/>
                <a:gd name="T51" fmla="*/ 4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0" h="343">
                  <a:moveTo>
                    <a:pt x="91" y="46"/>
                  </a:moveTo>
                  <a:lnTo>
                    <a:pt x="62" y="50"/>
                  </a:lnTo>
                  <a:lnTo>
                    <a:pt x="0" y="58"/>
                  </a:lnTo>
                  <a:lnTo>
                    <a:pt x="33" y="289"/>
                  </a:lnTo>
                  <a:lnTo>
                    <a:pt x="60" y="287"/>
                  </a:lnTo>
                  <a:lnTo>
                    <a:pt x="85" y="313"/>
                  </a:lnTo>
                  <a:lnTo>
                    <a:pt x="119" y="315"/>
                  </a:lnTo>
                  <a:lnTo>
                    <a:pt x="148" y="317"/>
                  </a:lnTo>
                  <a:lnTo>
                    <a:pt x="165" y="303"/>
                  </a:lnTo>
                  <a:lnTo>
                    <a:pt x="191" y="325"/>
                  </a:lnTo>
                  <a:lnTo>
                    <a:pt x="197" y="343"/>
                  </a:lnTo>
                  <a:lnTo>
                    <a:pt x="203" y="327"/>
                  </a:lnTo>
                  <a:lnTo>
                    <a:pt x="220" y="309"/>
                  </a:lnTo>
                  <a:lnTo>
                    <a:pt x="214" y="284"/>
                  </a:lnTo>
                  <a:lnTo>
                    <a:pt x="222" y="270"/>
                  </a:lnTo>
                  <a:lnTo>
                    <a:pt x="238" y="272"/>
                  </a:lnTo>
                  <a:lnTo>
                    <a:pt x="240" y="246"/>
                  </a:lnTo>
                  <a:lnTo>
                    <a:pt x="263" y="234"/>
                  </a:lnTo>
                  <a:lnTo>
                    <a:pt x="292" y="202"/>
                  </a:lnTo>
                  <a:lnTo>
                    <a:pt x="290" y="139"/>
                  </a:lnTo>
                  <a:lnTo>
                    <a:pt x="300" y="123"/>
                  </a:lnTo>
                  <a:lnTo>
                    <a:pt x="294" y="89"/>
                  </a:lnTo>
                  <a:lnTo>
                    <a:pt x="281" y="0"/>
                  </a:lnTo>
                  <a:lnTo>
                    <a:pt x="208" y="54"/>
                  </a:lnTo>
                  <a:lnTo>
                    <a:pt x="140" y="68"/>
                  </a:lnTo>
                  <a:lnTo>
                    <a:pt x="9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329488" y="7104063"/>
              <a:ext cx="666750" cy="568325"/>
            </a:xfrm>
            <a:custGeom>
              <a:avLst/>
              <a:gdLst>
                <a:gd name="T0" fmla="*/ 84 w 420"/>
                <a:gd name="T1" fmla="*/ 202 h 358"/>
                <a:gd name="T2" fmla="*/ 34 w 420"/>
                <a:gd name="T3" fmla="*/ 220 h 358"/>
                <a:gd name="T4" fmla="*/ 34 w 420"/>
                <a:gd name="T5" fmla="*/ 237 h 358"/>
                <a:gd name="T6" fmla="*/ 49 w 420"/>
                <a:gd name="T7" fmla="*/ 261 h 358"/>
                <a:gd name="T8" fmla="*/ 0 w 420"/>
                <a:gd name="T9" fmla="*/ 323 h 358"/>
                <a:gd name="T10" fmla="*/ 6 w 420"/>
                <a:gd name="T11" fmla="*/ 336 h 358"/>
                <a:gd name="T12" fmla="*/ 283 w 420"/>
                <a:gd name="T13" fmla="*/ 279 h 358"/>
                <a:gd name="T14" fmla="*/ 307 w 420"/>
                <a:gd name="T15" fmla="*/ 291 h 358"/>
                <a:gd name="T16" fmla="*/ 344 w 420"/>
                <a:gd name="T17" fmla="*/ 332 h 358"/>
                <a:gd name="T18" fmla="*/ 377 w 420"/>
                <a:gd name="T19" fmla="*/ 340 h 358"/>
                <a:gd name="T20" fmla="*/ 404 w 420"/>
                <a:gd name="T21" fmla="*/ 348 h 358"/>
                <a:gd name="T22" fmla="*/ 412 w 420"/>
                <a:gd name="T23" fmla="*/ 358 h 358"/>
                <a:gd name="T24" fmla="*/ 420 w 420"/>
                <a:gd name="T25" fmla="*/ 346 h 358"/>
                <a:gd name="T26" fmla="*/ 412 w 420"/>
                <a:gd name="T27" fmla="*/ 332 h 358"/>
                <a:gd name="T28" fmla="*/ 418 w 420"/>
                <a:gd name="T29" fmla="*/ 315 h 358"/>
                <a:gd name="T30" fmla="*/ 410 w 420"/>
                <a:gd name="T31" fmla="*/ 253 h 358"/>
                <a:gd name="T32" fmla="*/ 410 w 420"/>
                <a:gd name="T33" fmla="*/ 253 h 358"/>
                <a:gd name="T34" fmla="*/ 410 w 420"/>
                <a:gd name="T35" fmla="*/ 251 h 358"/>
                <a:gd name="T36" fmla="*/ 410 w 420"/>
                <a:gd name="T37" fmla="*/ 249 h 358"/>
                <a:gd name="T38" fmla="*/ 410 w 420"/>
                <a:gd name="T39" fmla="*/ 249 h 358"/>
                <a:gd name="T40" fmla="*/ 404 w 420"/>
                <a:gd name="T41" fmla="*/ 184 h 358"/>
                <a:gd name="T42" fmla="*/ 385 w 420"/>
                <a:gd name="T43" fmla="*/ 118 h 358"/>
                <a:gd name="T44" fmla="*/ 371 w 420"/>
                <a:gd name="T45" fmla="*/ 111 h 358"/>
                <a:gd name="T46" fmla="*/ 363 w 420"/>
                <a:gd name="T47" fmla="*/ 71 h 358"/>
                <a:gd name="T48" fmla="*/ 367 w 420"/>
                <a:gd name="T49" fmla="*/ 51 h 358"/>
                <a:gd name="T50" fmla="*/ 348 w 420"/>
                <a:gd name="T51" fmla="*/ 0 h 358"/>
                <a:gd name="T52" fmla="*/ 266 w 420"/>
                <a:gd name="T53" fmla="*/ 21 h 358"/>
                <a:gd name="T54" fmla="*/ 219 w 420"/>
                <a:gd name="T55" fmla="*/ 65 h 358"/>
                <a:gd name="T56" fmla="*/ 194 w 420"/>
                <a:gd name="T57" fmla="*/ 107 h 358"/>
                <a:gd name="T58" fmla="*/ 205 w 420"/>
                <a:gd name="T59" fmla="*/ 164 h 358"/>
                <a:gd name="T60" fmla="*/ 186 w 420"/>
                <a:gd name="T61" fmla="*/ 172 h 358"/>
                <a:gd name="T62" fmla="*/ 162 w 420"/>
                <a:gd name="T63" fmla="*/ 198 h 358"/>
                <a:gd name="T64" fmla="*/ 162 w 420"/>
                <a:gd name="T65" fmla="*/ 198 h 358"/>
                <a:gd name="T66" fmla="*/ 116 w 420"/>
                <a:gd name="T67" fmla="*/ 208 h 358"/>
                <a:gd name="T68" fmla="*/ 84 w 420"/>
                <a:gd name="T69" fmla="*/ 20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0" h="358">
                  <a:moveTo>
                    <a:pt x="84" y="202"/>
                  </a:moveTo>
                  <a:lnTo>
                    <a:pt x="34" y="220"/>
                  </a:lnTo>
                  <a:lnTo>
                    <a:pt x="34" y="237"/>
                  </a:lnTo>
                  <a:lnTo>
                    <a:pt x="49" y="261"/>
                  </a:lnTo>
                  <a:lnTo>
                    <a:pt x="0" y="323"/>
                  </a:lnTo>
                  <a:lnTo>
                    <a:pt x="6" y="336"/>
                  </a:lnTo>
                  <a:lnTo>
                    <a:pt x="283" y="279"/>
                  </a:lnTo>
                  <a:lnTo>
                    <a:pt x="307" y="291"/>
                  </a:lnTo>
                  <a:lnTo>
                    <a:pt x="344" y="332"/>
                  </a:lnTo>
                  <a:lnTo>
                    <a:pt x="377" y="340"/>
                  </a:lnTo>
                  <a:lnTo>
                    <a:pt x="404" y="348"/>
                  </a:lnTo>
                  <a:lnTo>
                    <a:pt x="412" y="358"/>
                  </a:lnTo>
                  <a:lnTo>
                    <a:pt x="420" y="346"/>
                  </a:lnTo>
                  <a:lnTo>
                    <a:pt x="412" y="332"/>
                  </a:lnTo>
                  <a:lnTo>
                    <a:pt x="418" y="315"/>
                  </a:lnTo>
                  <a:lnTo>
                    <a:pt x="410" y="253"/>
                  </a:lnTo>
                  <a:lnTo>
                    <a:pt x="410" y="253"/>
                  </a:lnTo>
                  <a:lnTo>
                    <a:pt x="410" y="251"/>
                  </a:lnTo>
                  <a:lnTo>
                    <a:pt x="410" y="249"/>
                  </a:lnTo>
                  <a:lnTo>
                    <a:pt x="410" y="249"/>
                  </a:lnTo>
                  <a:lnTo>
                    <a:pt x="404" y="184"/>
                  </a:lnTo>
                  <a:lnTo>
                    <a:pt x="385" y="118"/>
                  </a:lnTo>
                  <a:lnTo>
                    <a:pt x="371" y="111"/>
                  </a:lnTo>
                  <a:lnTo>
                    <a:pt x="363" y="71"/>
                  </a:lnTo>
                  <a:lnTo>
                    <a:pt x="367" y="51"/>
                  </a:lnTo>
                  <a:lnTo>
                    <a:pt x="348" y="0"/>
                  </a:lnTo>
                  <a:lnTo>
                    <a:pt x="266" y="21"/>
                  </a:lnTo>
                  <a:lnTo>
                    <a:pt x="219" y="65"/>
                  </a:lnTo>
                  <a:lnTo>
                    <a:pt x="194" y="107"/>
                  </a:lnTo>
                  <a:lnTo>
                    <a:pt x="205" y="164"/>
                  </a:lnTo>
                  <a:lnTo>
                    <a:pt x="186" y="172"/>
                  </a:lnTo>
                  <a:lnTo>
                    <a:pt x="162" y="198"/>
                  </a:lnTo>
                  <a:lnTo>
                    <a:pt x="162" y="198"/>
                  </a:lnTo>
                  <a:lnTo>
                    <a:pt x="116" y="208"/>
                  </a:lnTo>
                  <a:lnTo>
                    <a:pt x="84" y="202"/>
                  </a:ln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843713" y="8685213"/>
              <a:ext cx="585788" cy="622300"/>
            </a:xfrm>
            <a:custGeom>
              <a:avLst/>
              <a:gdLst>
                <a:gd name="T0" fmla="*/ 14 w 369"/>
                <a:gd name="T1" fmla="*/ 22 h 392"/>
                <a:gd name="T2" fmla="*/ 0 w 369"/>
                <a:gd name="T3" fmla="*/ 24 h 392"/>
                <a:gd name="T4" fmla="*/ 49 w 369"/>
                <a:gd name="T5" fmla="*/ 198 h 392"/>
                <a:gd name="T6" fmla="*/ 78 w 369"/>
                <a:gd name="T7" fmla="*/ 248 h 392"/>
                <a:gd name="T8" fmla="*/ 70 w 369"/>
                <a:gd name="T9" fmla="*/ 283 h 392"/>
                <a:gd name="T10" fmla="*/ 74 w 369"/>
                <a:gd name="T11" fmla="*/ 313 h 392"/>
                <a:gd name="T12" fmla="*/ 88 w 369"/>
                <a:gd name="T13" fmla="*/ 369 h 392"/>
                <a:gd name="T14" fmla="*/ 98 w 369"/>
                <a:gd name="T15" fmla="*/ 390 h 392"/>
                <a:gd name="T16" fmla="*/ 304 w 369"/>
                <a:gd name="T17" fmla="*/ 373 h 392"/>
                <a:gd name="T18" fmla="*/ 310 w 369"/>
                <a:gd name="T19" fmla="*/ 392 h 392"/>
                <a:gd name="T20" fmla="*/ 314 w 369"/>
                <a:gd name="T21" fmla="*/ 390 h 392"/>
                <a:gd name="T22" fmla="*/ 318 w 369"/>
                <a:gd name="T23" fmla="*/ 351 h 392"/>
                <a:gd name="T24" fmla="*/ 357 w 369"/>
                <a:gd name="T25" fmla="*/ 355 h 392"/>
                <a:gd name="T26" fmla="*/ 351 w 369"/>
                <a:gd name="T27" fmla="*/ 297 h 392"/>
                <a:gd name="T28" fmla="*/ 351 w 369"/>
                <a:gd name="T29" fmla="*/ 297 h 392"/>
                <a:gd name="T30" fmla="*/ 369 w 369"/>
                <a:gd name="T31" fmla="*/ 232 h 392"/>
                <a:gd name="T32" fmla="*/ 320 w 369"/>
                <a:gd name="T33" fmla="*/ 155 h 392"/>
                <a:gd name="T34" fmla="*/ 256 w 369"/>
                <a:gd name="T35" fmla="*/ 105 h 392"/>
                <a:gd name="T36" fmla="*/ 228 w 369"/>
                <a:gd name="T37" fmla="*/ 77 h 392"/>
                <a:gd name="T38" fmla="*/ 193 w 369"/>
                <a:gd name="T39" fmla="*/ 40 h 392"/>
                <a:gd name="T40" fmla="*/ 166 w 369"/>
                <a:gd name="T41" fmla="*/ 24 h 392"/>
                <a:gd name="T42" fmla="*/ 174 w 369"/>
                <a:gd name="T43" fmla="*/ 0 h 392"/>
                <a:gd name="T44" fmla="*/ 90 w 369"/>
                <a:gd name="T45" fmla="*/ 12 h 392"/>
                <a:gd name="T46" fmla="*/ 14 w 369"/>
                <a:gd name="T47" fmla="*/ 2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9" h="392">
                  <a:moveTo>
                    <a:pt x="14" y="22"/>
                  </a:moveTo>
                  <a:lnTo>
                    <a:pt x="0" y="24"/>
                  </a:lnTo>
                  <a:lnTo>
                    <a:pt x="49" y="198"/>
                  </a:lnTo>
                  <a:lnTo>
                    <a:pt x="78" y="248"/>
                  </a:lnTo>
                  <a:lnTo>
                    <a:pt x="70" y="283"/>
                  </a:lnTo>
                  <a:lnTo>
                    <a:pt x="74" y="313"/>
                  </a:lnTo>
                  <a:lnTo>
                    <a:pt x="88" y="369"/>
                  </a:lnTo>
                  <a:lnTo>
                    <a:pt x="98" y="390"/>
                  </a:lnTo>
                  <a:lnTo>
                    <a:pt x="304" y="373"/>
                  </a:lnTo>
                  <a:lnTo>
                    <a:pt x="310" y="392"/>
                  </a:lnTo>
                  <a:lnTo>
                    <a:pt x="314" y="390"/>
                  </a:lnTo>
                  <a:lnTo>
                    <a:pt x="318" y="351"/>
                  </a:lnTo>
                  <a:lnTo>
                    <a:pt x="357" y="355"/>
                  </a:lnTo>
                  <a:lnTo>
                    <a:pt x="351" y="297"/>
                  </a:lnTo>
                  <a:lnTo>
                    <a:pt x="351" y="297"/>
                  </a:lnTo>
                  <a:lnTo>
                    <a:pt x="369" y="232"/>
                  </a:lnTo>
                  <a:lnTo>
                    <a:pt x="320" y="155"/>
                  </a:lnTo>
                  <a:lnTo>
                    <a:pt x="256" y="105"/>
                  </a:lnTo>
                  <a:lnTo>
                    <a:pt x="228" y="77"/>
                  </a:lnTo>
                  <a:lnTo>
                    <a:pt x="193" y="40"/>
                  </a:lnTo>
                  <a:lnTo>
                    <a:pt x="166" y="24"/>
                  </a:lnTo>
                  <a:lnTo>
                    <a:pt x="174" y="0"/>
                  </a:lnTo>
                  <a:lnTo>
                    <a:pt x="90" y="12"/>
                  </a:lnTo>
                  <a:lnTo>
                    <a:pt x="1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799138" y="8559800"/>
              <a:ext cx="552450" cy="509588"/>
            </a:xfrm>
            <a:custGeom>
              <a:avLst/>
              <a:gdLst>
                <a:gd name="T0" fmla="*/ 313 w 348"/>
                <a:gd name="T1" fmla="*/ 133 h 321"/>
                <a:gd name="T2" fmla="*/ 346 w 348"/>
                <a:gd name="T3" fmla="*/ 53 h 321"/>
                <a:gd name="T4" fmla="*/ 348 w 348"/>
                <a:gd name="T5" fmla="*/ 45 h 321"/>
                <a:gd name="T6" fmla="*/ 301 w 348"/>
                <a:gd name="T7" fmla="*/ 45 h 321"/>
                <a:gd name="T8" fmla="*/ 318 w 348"/>
                <a:gd name="T9" fmla="*/ 12 h 321"/>
                <a:gd name="T10" fmla="*/ 309 w 348"/>
                <a:gd name="T11" fmla="*/ 0 h 321"/>
                <a:gd name="T12" fmla="*/ 0 w 348"/>
                <a:gd name="T13" fmla="*/ 12 h 321"/>
                <a:gd name="T14" fmla="*/ 12 w 348"/>
                <a:gd name="T15" fmla="*/ 107 h 321"/>
                <a:gd name="T16" fmla="*/ 18 w 348"/>
                <a:gd name="T17" fmla="*/ 261 h 321"/>
                <a:gd name="T18" fmla="*/ 45 w 348"/>
                <a:gd name="T19" fmla="*/ 269 h 321"/>
                <a:gd name="T20" fmla="*/ 51 w 348"/>
                <a:gd name="T21" fmla="*/ 321 h 321"/>
                <a:gd name="T22" fmla="*/ 258 w 348"/>
                <a:gd name="T23" fmla="*/ 309 h 321"/>
                <a:gd name="T24" fmla="*/ 254 w 348"/>
                <a:gd name="T25" fmla="*/ 265 h 321"/>
                <a:gd name="T26" fmla="*/ 254 w 348"/>
                <a:gd name="T27" fmla="*/ 265 h 321"/>
                <a:gd name="T28" fmla="*/ 313 w 348"/>
                <a:gd name="T29" fmla="*/ 13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321">
                  <a:moveTo>
                    <a:pt x="313" y="133"/>
                  </a:moveTo>
                  <a:lnTo>
                    <a:pt x="346" y="53"/>
                  </a:lnTo>
                  <a:lnTo>
                    <a:pt x="348" y="45"/>
                  </a:lnTo>
                  <a:lnTo>
                    <a:pt x="301" y="45"/>
                  </a:lnTo>
                  <a:lnTo>
                    <a:pt x="318" y="12"/>
                  </a:lnTo>
                  <a:lnTo>
                    <a:pt x="309" y="0"/>
                  </a:lnTo>
                  <a:lnTo>
                    <a:pt x="0" y="12"/>
                  </a:lnTo>
                  <a:lnTo>
                    <a:pt x="12" y="107"/>
                  </a:lnTo>
                  <a:lnTo>
                    <a:pt x="18" y="261"/>
                  </a:lnTo>
                  <a:lnTo>
                    <a:pt x="45" y="269"/>
                  </a:lnTo>
                  <a:lnTo>
                    <a:pt x="51" y="321"/>
                  </a:lnTo>
                  <a:lnTo>
                    <a:pt x="258" y="309"/>
                  </a:lnTo>
                  <a:lnTo>
                    <a:pt x="254" y="265"/>
                  </a:lnTo>
                  <a:lnTo>
                    <a:pt x="254" y="265"/>
                  </a:lnTo>
                  <a:lnTo>
                    <a:pt x="3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113588" y="8634413"/>
              <a:ext cx="554038" cy="412750"/>
            </a:xfrm>
            <a:custGeom>
              <a:avLst/>
              <a:gdLst>
                <a:gd name="T0" fmla="*/ 177 w 349"/>
                <a:gd name="T1" fmla="*/ 24 h 260"/>
                <a:gd name="T2" fmla="*/ 162 w 349"/>
                <a:gd name="T3" fmla="*/ 0 h 260"/>
                <a:gd name="T4" fmla="*/ 62 w 349"/>
                <a:gd name="T5" fmla="*/ 4 h 260"/>
                <a:gd name="T6" fmla="*/ 8 w 349"/>
                <a:gd name="T7" fmla="*/ 32 h 260"/>
                <a:gd name="T8" fmla="*/ 0 w 349"/>
                <a:gd name="T9" fmla="*/ 54 h 260"/>
                <a:gd name="T10" fmla="*/ 25 w 349"/>
                <a:gd name="T11" fmla="*/ 68 h 260"/>
                <a:gd name="T12" fmla="*/ 90 w 349"/>
                <a:gd name="T13" fmla="*/ 133 h 260"/>
                <a:gd name="T14" fmla="*/ 154 w 349"/>
                <a:gd name="T15" fmla="*/ 185 h 260"/>
                <a:gd name="T16" fmla="*/ 203 w 349"/>
                <a:gd name="T17" fmla="*/ 260 h 260"/>
                <a:gd name="T18" fmla="*/ 222 w 349"/>
                <a:gd name="T19" fmla="*/ 246 h 260"/>
                <a:gd name="T20" fmla="*/ 209 w 349"/>
                <a:gd name="T21" fmla="*/ 220 h 260"/>
                <a:gd name="T22" fmla="*/ 250 w 349"/>
                <a:gd name="T23" fmla="*/ 210 h 260"/>
                <a:gd name="T24" fmla="*/ 289 w 349"/>
                <a:gd name="T25" fmla="*/ 171 h 260"/>
                <a:gd name="T26" fmla="*/ 308 w 349"/>
                <a:gd name="T27" fmla="*/ 139 h 260"/>
                <a:gd name="T28" fmla="*/ 308 w 349"/>
                <a:gd name="T29" fmla="*/ 117 h 260"/>
                <a:gd name="T30" fmla="*/ 324 w 349"/>
                <a:gd name="T31" fmla="*/ 107 h 260"/>
                <a:gd name="T32" fmla="*/ 332 w 349"/>
                <a:gd name="T33" fmla="*/ 80 h 260"/>
                <a:gd name="T34" fmla="*/ 349 w 349"/>
                <a:gd name="T35" fmla="*/ 70 h 260"/>
                <a:gd name="T36" fmla="*/ 255 w 349"/>
                <a:gd name="T37" fmla="*/ 10 h 260"/>
                <a:gd name="T38" fmla="*/ 177 w 349"/>
                <a:gd name="T39" fmla="*/ 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260">
                  <a:moveTo>
                    <a:pt x="177" y="24"/>
                  </a:moveTo>
                  <a:lnTo>
                    <a:pt x="162" y="0"/>
                  </a:lnTo>
                  <a:lnTo>
                    <a:pt x="62" y="4"/>
                  </a:lnTo>
                  <a:lnTo>
                    <a:pt x="8" y="32"/>
                  </a:lnTo>
                  <a:lnTo>
                    <a:pt x="0" y="54"/>
                  </a:lnTo>
                  <a:lnTo>
                    <a:pt x="25" y="68"/>
                  </a:lnTo>
                  <a:lnTo>
                    <a:pt x="90" y="133"/>
                  </a:lnTo>
                  <a:lnTo>
                    <a:pt x="154" y="185"/>
                  </a:lnTo>
                  <a:lnTo>
                    <a:pt x="203" y="260"/>
                  </a:lnTo>
                  <a:lnTo>
                    <a:pt x="222" y="246"/>
                  </a:lnTo>
                  <a:lnTo>
                    <a:pt x="209" y="220"/>
                  </a:lnTo>
                  <a:lnTo>
                    <a:pt x="250" y="210"/>
                  </a:lnTo>
                  <a:lnTo>
                    <a:pt x="289" y="171"/>
                  </a:lnTo>
                  <a:lnTo>
                    <a:pt x="308" y="139"/>
                  </a:lnTo>
                  <a:lnTo>
                    <a:pt x="308" y="117"/>
                  </a:lnTo>
                  <a:lnTo>
                    <a:pt x="324" y="107"/>
                  </a:lnTo>
                  <a:lnTo>
                    <a:pt x="332" y="80"/>
                  </a:lnTo>
                  <a:lnTo>
                    <a:pt x="349" y="70"/>
                  </a:lnTo>
                  <a:lnTo>
                    <a:pt x="255" y="10"/>
                  </a:lnTo>
                  <a:lnTo>
                    <a:pt x="17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845051" y="8496300"/>
              <a:ext cx="976313" cy="477838"/>
            </a:xfrm>
            <a:custGeom>
              <a:avLst/>
              <a:gdLst>
                <a:gd name="T0" fmla="*/ 275 w 615"/>
                <a:gd name="T1" fmla="*/ 252 h 301"/>
                <a:gd name="T2" fmla="*/ 346 w 615"/>
                <a:gd name="T3" fmla="*/ 260 h 301"/>
                <a:gd name="T4" fmla="*/ 416 w 615"/>
                <a:gd name="T5" fmla="*/ 295 h 301"/>
                <a:gd name="T6" fmla="*/ 433 w 615"/>
                <a:gd name="T7" fmla="*/ 280 h 301"/>
                <a:gd name="T8" fmla="*/ 480 w 615"/>
                <a:gd name="T9" fmla="*/ 301 h 301"/>
                <a:gd name="T10" fmla="*/ 562 w 615"/>
                <a:gd name="T11" fmla="*/ 276 h 301"/>
                <a:gd name="T12" fmla="*/ 615 w 615"/>
                <a:gd name="T13" fmla="*/ 299 h 301"/>
                <a:gd name="T14" fmla="*/ 609 w 615"/>
                <a:gd name="T15" fmla="*/ 147 h 301"/>
                <a:gd name="T16" fmla="*/ 597 w 615"/>
                <a:gd name="T17" fmla="*/ 52 h 301"/>
                <a:gd name="T18" fmla="*/ 597 w 615"/>
                <a:gd name="T19" fmla="*/ 52 h 301"/>
                <a:gd name="T20" fmla="*/ 597 w 615"/>
                <a:gd name="T21" fmla="*/ 50 h 301"/>
                <a:gd name="T22" fmla="*/ 597 w 615"/>
                <a:gd name="T23" fmla="*/ 48 h 301"/>
                <a:gd name="T24" fmla="*/ 597 w 615"/>
                <a:gd name="T25" fmla="*/ 48 h 301"/>
                <a:gd name="T26" fmla="*/ 595 w 615"/>
                <a:gd name="T27" fmla="*/ 32 h 301"/>
                <a:gd name="T28" fmla="*/ 590 w 615"/>
                <a:gd name="T29" fmla="*/ 8 h 301"/>
                <a:gd name="T30" fmla="*/ 396 w 615"/>
                <a:gd name="T31" fmla="*/ 6 h 301"/>
                <a:gd name="T32" fmla="*/ 76 w 615"/>
                <a:gd name="T33" fmla="*/ 2 h 301"/>
                <a:gd name="T34" fmla="*/ 76 w 615"/>
                <a:gd name="T35" fmla="*/ 2 h 301"/>
                <a:gd name="T36" fmla="*/ 74 w 615"/>
                <a:gd name="T37" fmla="*/ 2 h 301"/>
                <a:gd name="T38" fmla="*/ 72 w 615"/>
                <a:gd name="T39" fmla="*/ 2 h 301"/>
                <a:gd name="T40" fmla="*/ 72 w 615"/>
                <a:gd name="T41" fmla="*/ 2 h 301"/>
                <a:gd name="T42" fmla="*/ 0 w 615"/>
                <a:gd name="T43" fmla="*/ 0 h 301"/>
                <a:gd name="T44" fmla="*/ 0 w 615"/>
                <a:gd name="T45" fmla="*/ 34 h 301"/>
                <a:gd name="T46" fmla="*/ 0 w 615"/>
                <a:gd name="T47" fmla="*/ 36 h 301"/>
                <a:gd name="T48" fmla="*/ 215 w 615"/>
                <a:gd name="T49" fmla="*/ 48 h 301"/>
                <a:gd name="T50" fmla="*/ 213 w 615"/>
                <a:gd name="T51" fmla="*/ 218 h 301"/>
                <a:gd name="T52" fmla="*/ 275 w 615"/>
                <a:gd name="T53" fmla="*/ 25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5" h="301">
                  <a:moveTo>
                    <a:pt x="275" y="252"/>
                  </a:moveTo>
                  <a:lnTo>
                    <a:pt x="346" y="260"/>
                  </a:lnTo>
                  <a:lnTo>
                    <a:pt x="416" y="295"/>
                  </a:lnTo>
                  <a:lnTo>
                    <a:pt x="433" y="280"/>
                  </a:lnTo>
                  <a:lnTo>
                    <a:pt x="480" y="301"/>
                  </a:lnTo>
                  <a:lnTo>
                    <a:pt x="562" y="276"/>
                  </a:lnTo>
                  <a:lnTo>
                    <a:pt x="615" y="299"/>
                  </a:lnTo>
                  <a:lnTo>
                    <a:pt x="609" y="147"/>
                  </a:lnTo>
                  <a:lnTo>
                    <a:pt x="597" y="52"/>
                  </a:lnTo>
                  <a:lnTo>
                    <a:pt x="597" y="52"/>
                  </a:lnTo>
                  <a:lnTo>
                    <a:pt x="597" y="50"/>
                  </a:lnTo>
                  <a:lnTo>
                    <a:pt x="597" y="48"/>
                  </a:lnTo>
                  <a:lnTo>
                    <a:pt x="597" y="48"/>
                  </a:lnTo>
                  <a:lnTo>
                    <a:pt x="595" y="32"/>
                  </a:lnTo>
                  <a:lnTo>
                    <a:pt x="590" y="8"/>
                  </a:lnTo>
                  <a:lnTo>
                    <a:pt x="396" y="6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15" y="48"/>
                  </a:lnTo>
                  <a:lnTo>
                    <a:pt x="213" y="218"/>
                  </a:lnTo>
                  <a:lnTo>
                    <a:pt x="27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303963" y="8434388"/>
              <a:ext cx="946150" cy="333375"/>
            </a:xfrm>
            <a:custGeom>
              <a:avLst/>
              <a:gdLst>
                <a:gd name="T0" fmla="*/ 578 w 596"/>
                <a:gd name="T1" fmla="*/ 43 h 210"/>
                <a:gd name="T2" fmla="*/ 596 w 596"/>
                <a:gd name="T3" fmla="*/ 0 h 210"/>
                <a:gd name="T4" fmla="*/ 514 w 596"/>
                <a:gd name="T5" fmla="*/ 10 h 210"/>
                <a:gd name="T6" fmla="*/ 490 w 596"/>
                <a:gd name="T7" fmla="*/ 12 h 210"/>
                <a:gd name="T8" fmla="*/ 326 w 596"/>
                <a:gd name="T9" fmla="*/ 35 h 210"/>
                <a:gd name="T10" fmla="*/ 151 w 596"/>
                <a:gd name="T11" fmla="*/ 49 h 210"/>
                <a:gd name="T12" fmla="*/ 151 w 596"/>
                <a:gd name="T13" fmla="*/ 67 h 210"/>
                <a:gd name="T14" fmla="*/ 151 w 596"/>
                <a:gd name="T15" fmla="*/ 67 h 210"/>
                <a:gd name="T16" fmla="*/ 151 w 596"/>
                <a:gd name="T17" fmla="*/ 67 h 210"/>
                <a:gd name="T18" fmla="*/ 151 w 596"/>
                <a:gd name="T19" fmla="*/ 67 h 210"/>
                <a:gd name="T20" fmla="*/ 51 w 596"/>
                <a:gd name="T21" fmla="*/ 75 h 210"/>
                <a:gd name="T22" fmla="*/ 51 w 596"/>
                <a:gd name="T23" fmla="*/ 77 h 210"/>
                <a:gd name="T24" fmla="*/ 34 w 596"/>
                <a:gd name="T25" fmla="*/ 122 h 210"/>
                <a:gd name="T26" fmla="*/ 32 w 596"/>
                <a:gd name="T27" fmla="*/ 132 h 210"/>
                <a:gd name="T28" fmla="*/ 0 w 596"/>
                <a:gd name="T29" fmla="*/ 210 h 210"/>
                <a:gd name="T30" fmla="*/ 67 w 596"/>
                <a:gd name="T31" fmla="*/ 208 h 210"/>
                <a:gd name="T32" fmla="*/ 157 w 596"/>
                <a:gd name="T33" fmla="*/ 204 h 210"/>
                <a:gd name="T34" fmla="*/ 176 w 596"/>
                <a:gd name="T35" fmla="*/ 200 h 210"/>
                <a:gd name="T36" fmla="*/ 426 w 596"/>
                <a:gd name="T37" fmla="*/ 166 h 210"/>
                <a:gd name="T38" fmla="*/ 428 w 596"/>
                <a:gd name="T39" fmla="*/ 166 h 210"/>
                <a:gd name="T40" fmla="*/ 428 w 596"/>
                <a:gd name="T41" fmla="*/ 142 h 210"/>
                <a:gd name="T42" fmla="*/ 453 w 596"/>
                <a:gd name="T43" fmla="*/ 115 h 210"/>
                <a:gd name="T44" fmla="*/ 578 w 596"/>
                <a:gd name="T45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6" h="210">
                  <a:moveTo>
                    <a:pt x="578" y="43"/>
                  </a:moveTo>
                  <a:lnTo>
                    <a:pt x="596" y="0"/>
                  </a:lnTo>
                  <a:lnTo>
                    <a:pt x="514" y="10"/>
                  </a:lnTo>
                  <a:lnTo>
                    <a:pt x="490" y="12"/>
                  </a:lnTo>
                  <a:lnTo>
                    <a:pt x="326" y="35"/>
                  </a:lnTo>
                  <a:lnTo>
                    <a:pt x="151" y="49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51" y="75"/>
                  </a:lnTo>
                  <a:lnTo>
                    <a:pt x="51" y="77"/>
                  </a:lnTo>
                  <a:lnTo>
                    <a:pt x="34" y="122"/>
                  </a:lnTo>
                  <a:lnTo>
                    <a:pt x="32" y="132"/>
                  </a:lnTo>
                  <a:lnTo>
                    <a:pt x="0" y="210"/>
                  </a:lnTo>
                  <a:lnTo>
                    <a:pt x="67" y="208"/>
                  </a:lnTo>
                  <a:lnTo>
                    <a:pt x="157" y="204"/>
                  </a:lnTo>
                  <a:lnTo>
                    <a:pt x="176" y="200"/>
                  </a:lnTo>
                  <a:lnTo>
                    <a:pt x="426" y="166"/>
                  </a:lnTo>
                  <a:lnTo>
                    <a:pt x="428" y="166"/>
                  </a:lnTo>
                  <a:lnTo>
                    <a:pt x="428" y="142"/>
                  </a:lnTo>
                  <a:lnTo>
                    <a:pt x="453" y="115"/>
                  </a:lnTo>
                  <a:lnTo>
                    <a:pt x="57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169026" y="7046913"/>
              <a:ext cx="641350" cy="263525"/>
            </a:xfrm>
            <a:custGeom>
              <a:avLst/>
              <a:gdLst>
                <a:gd name="T0" fmla="*/ 44 w 404"/>
                <a:gd name="T1" fmla="*/ 34 h 166"/>
                <a:gd name="T2" fmla="*/ 0 w 404"/>
                <a:gd name="T3" fmla="*/ 67 h 166"/>
                <a:gd name="T4" fmla="*/ 25 w 404"/>
                <a:gd name="T5" fmla="*/ 79 h 166"/>
                <a:gd name="T6" fmla="*/ 83 w 404"/>
                <a:gd name="T7" fmla="*/ 87 h 166"/>
                <a:gd name="T8" fmla="*/ 105 w 404"/>
                <a:gd name="T9" fmla="*/ 97 h 166"/>
                <a:gd name="T10" fmla="*/ 136 w 404"/>
                <a:gd name="T11" fmla="*/ 101 h 166"/>
                <a:gd name="T12" fmla="*/ 167 w 404"/>
                <a:gd name="T13" fmla="*/ 113 h 166"/>
                <a:gd name="T14" fmla="*/ 167 w 404"/>
                <a:gd name="T15" fmla="*/ 115 h 166"/>
                <a:gd name="T16" fmla="*/ 183 w 404"/>
                <a:gd name="T17" fmla="*/ 166 h 166"/>
                <a:gd name="T18" fmla="*/ 216 w 404"/>
                <a:gd name="T19" fmla="*/ 107 h 166"/>
                <a:gd name="T20" fmla="*/ 257 w 404"/>
                <a:gd name="T21" fmla="*/ 95 h 166"/>
                <a:gd name="T22" fmla="*/ 269 w 404"/>
                <a:gd name="T23" fmla="*/ 83 h 166"/>
                <a:gd name="T24" fmla="*/ 296 w 404"/>
                <a:gd name="T25" fmla="*/ 79 h 166"/>
                <a:gd name="T26" fmla="*/ 310 w 404"/>
                <a:gd name="T27" fmla="*/ 65 h 166"/>
                <a:gd name="T28" fmla="*/ 357 w 404"/>
                <a:gd name="T29" fmla="*/ 79 h 166"/>
                <a:gd name="T30" fmla="*/ 404 w 404"/>
                <a:gd name="T31" fmla="*/ 69 h 166"/>
                <a:gd name="T32" fmla="*/ 380 w 404"/>
                <a:gd name="T33" fmla="*/ 34 h 166"/>
                <a:gd name="T34" fmla="*/ 333 w 404"/>
                <a:gd name="T35" fmla="*/ 36 h 166"/>
                <a:gd name="T36" fmla="*/ 329 w 404"/>
                <a:gd name="T37" fmla="*/ 20 h 166"/>
                <a:gd name="T38" fmla="*/ 292 w 404"/>
                <a:gd name="T39" fmla="*/ 26 h 166"/>
                <a:gd name="T40" fmla="*/ 249 w 404"/>
                <a:gd name="T41" fmla="*/ 40 h 166"/>
                <a:gd name="T42" fmla="*/ 240 w 404"/>
                <a:gd name="T43" fmla="*/ 53 h 166"/>
                <a:gd name="T44" fmla="*/ 183 w 404"/>
                <a:gd name="T45" fmla="*/ 49 h 166"/>
                <a:gd name="T46" fmla="*/ 160 w 404"/>
                <a:gd name="T47" fmla="*/ 20 h 166"/>
                <a:gd name="T48" fmla="*/ 119 w 404"/>
                <a:gd name="T49" fmla="*/ 28 h 166"/>
                <a:gd name="T50" fmla="*/ 115 w 404"/>
                <a:gd name="T51" fmla="*/ 10 h 166"/>
                <a:gd name="T52" fmla="*/ 101 w 404"/>
                <a:gd name="T53" fmla="*/ 0 h 166"/>
                <a:gd name="T54" fmla="*/ 91 w 404"/>
                <a:gd name="T55" fmla="*/ 16 h 166"/>
                <a:gd name="T56" fmla="*/ 44 w 404"/>
                <a:gd name="T57" fmla="*/ 3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4" h="166">
                  <a:moveTo>
                    <a:pt x="44" y="34"/>
                  </a:moveTo>
                  <a:lnTo>
                    <a:pt x="0" y="67"/>
                  </a:lnTo>
                  <a:lnTo>
                    <a:pt x="25" y="79"/>
                  </a:lnTo>
                  <a:lnTo>
                    <a:pt x="83" y="87"/>
                  </a:lnTo>
                  <a:lnTo>
                    <a:pt x="105" y="97"/>
                  </a:lnTo>
                  <a:lnTo>
                    <a:pt x="136" y="101"/>
                  </a:lnTo>
                  <a:lnTo>
                    <a:pt x="167" y="113"/>
                  </a:lnTo>
                  <a:lnTo>
                    <a:pt x="167" y="115"/>
                  </a:lnTo>
                  <a:lnTo>
                    <a:pt x="183" y="166"/>
                  </a:lnTo>
                  <a:lnTo>
                    <a:pt x="216" y="107"/>
                  </a:lnTo>
                  <a:lnTo>
                    <a:pt x="257" y="95"/>
                  </a:lnTo>
                  <a:lnTo>
                    <a:pt x="269" y="83"/>
                  </a:lnTo>
                  <a:lnTo>
                    <a:pt x="296" y="79"/>
                  </a:lnTo>
                  <a:lnTo>
                    <a:pt x="310" y="65"/>
                  </a:lnTo>
                  <a:lnTo>
                    <a:pt x="357" y="79"/>
                  </a:lnTo>
                  <a:lnTo>
                    <a:pt x="404" y="69"/>
                  </a:lnTo>
                  <a:lnTo>
                    <a:pt x="380" y="34"/>
                  </a:lnTo>
                  <a:lnTo>
                    <a:pt x="333" y="36"/>
                  </a:lnTo>
                  <a:lnTo>
                    <a:pt x="329" y="20"/>
                  </a:lnTo>
                  <a:lnTo>
                    <a:pt x="292" y="26"/>
                  </a:lnTo>
                  <a:lnTo>
                    <a:pt x="249" y="40"/>
                  </a:lnTo>
                  <a:lnTo>
                    <a:pt x="240" y="53"/>
                  </a:lnTo>
                  <a:lnTo>
                    <a:pt x="183" y="49"/>
                  </a:lnTo>
                  <a:lnTo>
                    <a:pt x="160" y="20"/>
                  </a:lnTo>
                  <a:lnTo>
                    <a:pt x="119" y="28"/>
                  </a:lnTo>
                  <a:lnTo>
                    <a:pt x="115" y="10"/>
                  </a:lnTo>
                  <a:lnTo>
                    <a:pt x="101" y="0"/>
                  </a:lnTo>
                  <a:lnTo>
                    <a:pt x="91" y="16"/>
                  </a:lnTo>
                  <a:lnTo>
                    <a:pt x="4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880101" y="9053513"/>
              <a:ext cx="608013" cy="528638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8" name="Freeform 31"/>
            <p:cNvSpPr>
              <a:spLocks/>
            </p:cNvSpPr>
            <p:nvPr/>
          </p:nvSpPr>
          <p:spPr bwMode="auto">
            <a:xfrm>
              <a:off x="5935663" y="7094538"/>
              <a:ext cx="552450" cy="612775"/>
            </a:xfrm>
            <a:custGeom>
              <a:avLst/>
              <a:gdLst>
                <a:gd name="T0" fmla="*/ 33 w 348"/>
                <a:gd name="T1" fmla="*/ 81 h 386"/>
                <a:gd name="T2" fmla="*/ 6 w 348"/>
                <a:gd name="T3" fmla="*/ 97 h 386"/>
                <a:gd name="T4" fmla="*/ 0 w 348"/>
                <a:gd name="T5" fmla="*/ 121 h 386"/>
                <a:gd name="T6" fmla="*/ 14 w 348"/>
                <a:gd name="T7" fmla="*/ 132 h 386"/>
                <a:gd name="T8" fmla="*/ 8 w 348"/>
                <a:gd name="T9" fmla="*/ 206 h 386"/>
                <a:gd name="T10" fmla="*/ 63 w 348"/>
                <a:gd name="T11" fmla="*/ 229 h 386"/>
                <a:gd name="T12" fmla="*/ 80 w 348"/>
                <a:gd name="T13" fmla="*/ 255 h 386"/>
                <a:gd name="T14" fmla="*/ 104 w 348"/>
                <a:gd name="T15" fmla="*/ 263 h 386"/>
                <a:gd name="T16" fmla="*/ 113 w 348"/>
                <a:gd name="T17" fmla="*/ 305 h 386"/>
                <a:gd name="T18" fmla="*/ 125 w 348"/>
                <a:gd name="T19" fmla="*/ 323 h 386"/>
                <a:gd name="T20" fmla="*/ 133 w 348"/>
                <a:gd name="T21" fmla="*/ 368 h 386"/>
                <a:gd name="T22" fmla="*/ 162 w 348"/>
                <a:gd name="T23" fmla="*/ 386 h 386"/>
                <a:gd name="T24" fmla="*/ 340 w 348"/>
                <a:gd name="T25" fmla="*/ 374 h 386"/>
                <a:gd name="T26" fmla="*/ 330 w 348"/>
                <a:gd name="T27" fmla="*/ 325 h 386"/>
                <a:gd name="T28" fmla="*/ 330 w 348"/>
                <a:gd name="T29" fmla="*/ 325 h 386"/>
                <a:gd name="T30" fmla="*/ 342 w 348"/>
                <a:gd name="T31" fmla="*/ 218 h 386"/>
                <a:gd name="T32" fmla="*/ 348 w 348"/>
                <a:gd name="T33" fmla="*/ 168 h 386"/>
                <a:gd name="T34" fmla="*/ 340 w 348"/>
                <a:gd name="T35" fmla="*/ 166 h 386"/>
                <a:gd name="T36" fmla="*/ 318 w 348"/>
                <a:gd name="T37" fmla="*/ 200 h 386"/>
                <a:gd name="T38" fmla="*/ 307 w 348"/>
                <a:gd name="T39" fmla="*/ 184 h 386"/>
                <a:gd name="T40" fmla="*/ 326 w 348"/>
                <a:gd name="T41" fmla="*/ 140 h 386"/>
                <a:gd name="T42" fmla="*/ 312 w 348"/>
                <a:gd name="T43" fmla="*/ 87 h 386"/>
                <a:gd name="T44" fmla="*/ 283 w 348"/>
                <a:gd name="T45" fmla="*/ 75 h 386"/>
                <a:gd name="T46" fmla="*/ 250 w 348"/>
                <a:gd name="T47" fmla="*/ 71 h 386"/>
                <a:gd name="T48" fmla="*/ 230 w 348"/>
                <a:gd name="T49" fmla="*/ 61 h 386"/>
                <a:gd name="T50" fmla="*/ 172 w 348"/>
                <a:gd name="T51" fmla="*/ 53 h 386"/>
                <a:gd name="T52" fmla="*/ 172 w 348"/>
                <a:gd name="T53" fmla="*/ 53 h 386"/>
                <a:gd name="T54" fmla="*/ 172 w 348"/>
                <a:gd name="T55" fmla="*/ 53 h 386"/>
                <a:gd name="T56" fmla="*/ 172 w 348"/>
                <a:gd name="T57" fmla="*/ 53 h 386"/>
                <a:gd name="T58" fmla="*/ 113 w 348"/>
                <a:gd name="T59" fmla="*/ 25 h 386"/>
                <a:gd name="T60" fmla="*/ 121 w 348"/>
                <a:gd name="T61" fmla="*/ 4 h 386"/>
                <a:gd name="T62" fmla="*/ 109 w 348"/>
                <a:gd name="T63" fmla="*/ 0 h 386"/>
                <a:gd name="T64" fmla="*/ 63 w 348"/>
                <a:gd name="T65" fmla="*/ 27 h 386"/>
                <a:gd name="T66" fmla="*/ 39 w 348"/>
                <a:gd name="T67" fmla="*/ 19 h 386"/>
                <a:gd name="T68" fmla="*/ 33 w 348"/>
                <a:gd name="T69" fmla="*/ 8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8" h="386">
                  <a:moveTo>
                    <a:pt x="33" y="81"/>
                  </a:moveTo>
                  <a:lnTo>
                    <a:pt x="6" y="97"/>
                  </a:lnTo>
                  <a:lnTo>
                    <a:pt x="0" y="121"/>
                  </a:lnTo>
                  <a:lnTo>
                    <a:pt x="14" y="132"/>
                  </a:lnTo>
                  <a:lnTo>
                    <a:pt x="8" y="206"/>
                  </a:lnTo>
                  <a:lnTo>
                    <a:pt x="63" y="229"/>
                  </a:lnTo>
                  <a:lnTo>
                    <a:pt x="80" y="255"/>
                  </a:lnTo>
                  <a:lnTo>
                    <a:pt x="104" y="263"/>
                  </a:lnTo>
                  <a:lnTo>
                    <a:pt x="113" y="305"/>
                  </a:lnTo>
                  <a:lnTo>
                    <a:pt x="125" y="323"/>
                  </a:lnTo>
                  <a:lnTo>
                    <a:pt x="133" y="368"/>
                  </a:lnTo>
                  <a:lnTo>
                    <a:pt x="162" y="386"/>
                  </a:lnTo>
                  <a:lnTo>
                    <a:pt x="340" y="374"/>
                  </a:lnTo>
                  <a:lnTo>
                    <a:pt x="330" y="325"/>
                  </a:lnTo>
                  <a:lnTo>
                    <a:pt x="330" y="325"/>
                  </a:lnTo>
                  <a:lnTo>
                    <a:pt x="342" y="218"/>
                  </a:lnTo>
                  <a:lnTo>
                    <a:pt x="348" y="168"/>
                  </a:lnTo>
                  <a:lnTo>
                    <a:pt x="340" y="166"/>
                  </a:lnTo>
                  <a:lnTo>
                    <a:pt x="318" y="200"/>
                  </a:lnTo>
                  <a:lnTo>
                    <a:pt x="307" y="184"/>
                  </a:lnTo>
                  <a:lnTo>
                    <a:pt x="326" y="140"/>
                  </a:lnTo>
                  <a:lnTo>
                    <a:pt x="312" y="87"/>
                  </a:lnTo>
                  <a:lnTo>
                    <a:pt x="283" y="75"/>
                  </a:lnTo>
                  <a:lnTo>
                    <a:pt x="250" y="71"/>
                  </a:lnTo>
                  <a:lnTo>
                    <a:pt x="230" y="61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13" y="25"/>
                  </a:lnTo>
                  <a:lnTo>
                    <a:pt x="121" y="4"/>
                  </a:lnTo>
                  <a:lnTo>
                    <a:pt x="109" y="0"/>
                  </a:lnTo>
                  <a:lnTo>
                    <a:pt x="63" y="27"/>
                  </a:lnTo>
                  <a:lnTo>
                    <a:pt x="39" y="19"/>
                  </a:lnTo>
                  <a:lnTo>
                    <a:pt x="33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9" name="Freeform 32"/>
            <p:cNvSpPr>
              <a:spLocks/>
            </p:cNvSpPr>
            <p:nvPr/>
          </p:nvSpPr>
          <p:spPr bwMode="auto">
            <a:xfrm>
              <a:off x="6543676" y="8723313"/>
              <a:ext cx="433388" cy="682625"/>
            </a:xfrm>
            <a:custGeom>
              <a:avLst/>
              <a:gdLst>
                <a:gd name="T0" fmla="*/ 91 w 273"/>
                <a:gd name="T1" fmla="*/ 392 h 430"/>
                <a:gd name="T2" fmla="*/ 72 w 273"/>
                <a:gd name="T3" fmla="*/ 374 h 430"/>
                <a:gd name="T4" fmla="*/ 91 w 273"/>
                <a:gd name="T5" fmla="*/ 357 h 430"/>
                <a:gd name="T6" fmla="*/ 91 w 273"/>
                <a:gd name="T7" fmla="*/ 357 h 430"/>
                <a:gd name="T8" fmla="*/ 273 w 273"/>
                <a:gd name="T9" fmla="*/ 343 h 430"/>
                <a:gd name="T10" fmla="*/ 259 w 273"/>
                <a:gd name="T11" fmla="*/ 291 h 430"/>
                <a:gd name="T12" fmla="*/ 255 w 273"/>
                <a:gd name="T13" fmla="*/ 259 h 430"/>
                <a:gd name="T14" fmla="*/ 255 w 273"/>
                <a:gd name="T15" fmla="*/ 257 h 430"/>
                <a:gd name="T16" fmla="*/ 263 w 273"/>
                <a:gd name="T17" fmla="*/ 224 h 430"/>
                <a:gd name="T18" fmla="*/ 234 w 273"/>
                <a:gd name="T19" fmla="*/ 176 h 430"/>
                <a:gd name="T20" fmla="*/ 185 w 273"/>
                <a:gd name="T21" fmla="*/ 0 h 430"/>
                <a:gd name="T22" fmla="*/ 9 w 273"/>
                <a:gd name="T23" fmla="*/ 24 h 430"/>
                <a:gd name="T24" fmla="*/ 0 w 273"/>
                <a:gd name="T25" fmla="*/ 273 h 430"/>
                <a:gd name="T26" fmla="*/ 21 w 273"/>
                <a:gd name="T27" fmla="*/ 420 h 430"/>
                <a:gd name="T28" fmla="*/ 41 w 273"/>
                <a:gd name="T29" fmla="*/ 422 h 430"/>
                <a:gd name="T30" fmla="*/ 76 w 273"/>
                <a:gd name="T31" fmla="*/ 430 h 430"/>
                <a:gd name="T32" fmla="*/ 86 w 273"/>
                <a:gd name="T33" fmla="*/ 416 h 430"/>
                <a:gd name="T34" fmla="*/ 91 w 273"/>
                <a:gd name="T35" fmla="*/ 392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430">
                  <a:moveTo>
                    <a:pt x="91" y="392"/>
                  </a:moveTo>
                  <a:lnTo>
                    <a:pt x="72" y="374"/>
                  </a:lnTo>
                  <a:lnTo>
                    <a:pt x="91" y="357"/>
                  </a:lnTo>
                  <a:lnTo>
                    <a:pt x="91" y="357"/>
                  </a:lnTo>
                  <a:lnTo>
                    <a:pt x="273" y="343"/>
                  </a:lnTo>
                  <a:lnTo>
                    <a:pt x="259" y="291"/>
                  </a:lnTo>
                  <a:lnTo>
                    <a:pt x="255" y="259"/>
                  </a:lnTo>
                  <a:lnTo>
                    <a:pt x="255" y="257"/>
                  </a:lnTo>
                  <a:lnTo>
                    <a:pt x="263" y="224"/>
                  </a:lnTo>
                  <a:lnTo>
                    <a:pt x="234" y="176"/>
                  </a:lnTo>
                  <a:lnTo>
                    <a:pt x="185" y="0"/>
                  </a:lnTo>
                  <a:lnTo>
                    <a:pt x="9" y="24"/>
                  </a:lnTo>
                  <a:lnTo>
                    <a:pt x="0" y="273"/>
                  </a:lnTo>
                  <a:lnTo>
                    <a:pt x="21" y="420"/>
                  </a:lnTo>
                  <a:lnTo>
                    <a:pt x="41" y="422"/>
                  </a:lnTo>
                  <a:lnTo>
                    <a:pt x="76" y="430"/>
                  </a:lnTo>
                  <a:lnTo>
                    <a:pt x="86" y="416"/>
                  </a:lnTo>
                  <a:lnTo>
                    <a:pt x="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0" name="Freeform 33"/>
            <p:cNvSpPr>
              <a:spLocks/>
            </p:cNvSpPr>
            <p:nvPr/>
          </p:nvSpPr>
          <p:spPr bwMode="auto">
            <a:xfrm>
              <a:off x="6667501" y="9248775"/>
              <a:ext cx="1022350" cy="738188"/>
            </a:xfrm>
            <a:custGeom>
              <a:avLst/>
              <a:gdLst>
                <a:gd name="T0" fmla="*/ 644 w 644"/>
                <a:gd name="T1" fmla="*/ 358 h 465"/>
                <a:gd name="T2" fmla="*/ 620 w 644"/>
                <a:gd name="T3" fmla="*/ 289 h 465"/>
                <a:gd name="T4" fmla="*/ 558 w 644"/>
                <a:gd name="T5" fmla="*/ 194 h 465"/>
                <a:gd name="T6" fmla="*/ 554 w 644"/>
                <a:gd name="T7" fmla="*/ 160 h 465"/>
                <a:gd name="T8" fmla="*/ 501 w 644"/>
                <a:gd name="T9" fmla="*/ 87 h 465"/>
                <a:gd name="T10" fmla="*/ 468 w 644"/>
                <a:gd name="T11" fmla="*/ 4 h 465"/>
                <a:gd name="T12" fmla="*/ 433 w 644"/>
                <a:gd name="T13" fmla="*/ 0 h 465"/>
                <a:gd name="T14" fmla="*/ 429 w 644"/>
                <a:gd name="T15" fmla="*/ 37 h 465"/>
                <a:gd name="T16" fmla="*/ 419 w 644"/>
                <a:gd name="T17" fmla="*/ 43 h 465"/>
                <a:gd name="T18" fmla="*/ 410 w 644"/>
                <a:gd name="T19" fmla="*/ 22 h 465"/>
                <a:gd name="T20" fmla="*/ 207 w 644"/>
                <a:gd name="T21" fmla="*/ 39 h 465"/>
                <a:gd name="T22" fmla="*/ 197 w 644"/>
                <a:gd name="T23" fmla="*/ 16 h 465"/>
                <a:gd name="T24" fmla="*/ 13 w 644"/>
                <a:gd name="T25" fmla="*/ 31 h 465"/>
                <a:gd name="T26" fmla="*/ 0 w 644"/>
                <a:gd name="T27" fmla="*/ 43 h 465"/>
                <a:gd name="T28" fmla="*/ 17 w 644"/>
                <a:gd name="T29" fmla="*/ 61 h 465"/>
                <a:gd name="T30" fmla="*/ 17 w 644"/>
                <a:gd name="T31" fmla="*/ 61 h 465"/>
                <a:gd name="T32" fmla="*/ 27 w 644"/>
                <a:gd name="T33" fmla="*/ 75 h 465"/>
                <a:gd name="T34" fmla="*/ 56 w 644"/>
                <a:gd name="T35" fmla="*/ 79 h 465"/>
                <a:gd name="T36" fmla="*/ 95 w 644"/>
                <a:gd name="T37" fmla="*/ 63 h 465"/>
                <a:gd name="T38" fmla="*/ 95 w 644"/>
                <a:gd name="T39" fmla="*/ 65 h 465"/>
                <a:gd name="T40" fmla="*/ 156 w 644"/>
                <a:gd name="T41" fmla="*/ 81 h 465"/>
                <a:gd name="T42" fmla="*/ 156 w 644"/>
                <a:gd name="T43" fmla="*/ 81 h 465"/>
                <a:gd name="T44" fmla="*/ 193 w 644"/>
                <a:gd name="T45" fmla="*/ 127 h 465"/>
                <a:gd name="T46" fmla="*/ 222 w 644"/>
                <a:gd name="T47" fmla="*/ 111 h 465"/>
                <a:gd name="T48" fmla="*/ 277 w 644"/>
                <a:gd name="T49" fmla="*/ 81 h 465"/>
                <a:gd name="T50" fmla="*/ 316 w 644"/>
                <a:gd name="T51" fmla="*/ 91 h 465"/>
                <a:gd name="T52" fmla="*/ 376 w 644"/>
                <a:gd name="T53" fmla="*/ 148 h 465"/>
                <a:gd name="T54" fmla="*/ 410 w 644"/>
                <a:gd name="T55" fmla="*/ 184 h 465"/>
                <a:gd name="T56" fmla="*/ 406 w 644"/>
                <a:gd name="T57" fmla="*/ 267 h 465"/>
                <a:gd name="T58" fmla="*/ 427 w 644"/>
                <a:gd name="T59" fmla="*/ 297 h 465"/>
                <a:gd name="T60" fmla="*/ 466 w 644"/>
                <a:gd name="T61" fmla="*/ 343 h 465"/>
                <a:gd name="T62" fmla="*/ 519 w 644"/>
                <a:gd name="T63" fmla="*/ 412 h 465"/>
                <a:gd name="T64" fmla="*/ 591 w 644"/>
                <a:gd name="T65" fmla="*/ 465 h 465"/>
                <a:gd name="T66" fmla="*/ 626 w 644"/>
                <a:gd name="T67" fmla="*/ 459 h 465"/>
                <a:gd name="T68" fmla="*/ 632 w 644"/>
                <a:gd name="T69" fmla="*/ 422 h 465"/>
                <a:gd name="T70" fmla="*/ 644 w 644"/>
                <a:gd name="T71" fmla="*/ 358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4" h="465">
                  <a:moveTo>
                    <a:pt x="644" y="358"/>
                  </a:moveTo>
                  <a:lnTo>
                    <a:pt x="620" y="289"/>
                  </a:lnTo>
                  <a:lnTo>
                    <a:pt x="558" y="194"/>
                  </a:lnTo>
                  <a:lnTo>
                    <a:pt x="554" y="160"/>
                  </a:lnTo>
                  <a:lnTo>
                    <a:pt x="501" y="87"/>
                  </a:lnTo>
                  <a:lnTo>
                    <a:pt x="468" y="4"/>
                  </a:lnTo>
                  <a:lnTo>
                    <a:pt x="433" y="0"/>
                  </a:lnTo>
                  <a:lnTo>
                    <a:pt x="429" y="37"/>
                  </a:lnTo>
                  <a:lnTo>
                    <a:pt x="419" y="43"/>
                  </a:lnTo>
                  <a:lnTo>
                    <a:pt x="410" y="22"/>
                  </a:lnTo>
                  <a:lnTo>
                    <a:pt x="207" y="39"/>
                  </a:lnTo>
                  <a:lnTo>
                    <a:pt x="197" y="16"/>
                  </a:lnTo>
                  <a:lnTo>
                    <a:pt x="13" y="31"/>
                  </a:lnTo>
                  <a:lnTo>
                    <a:pt x="0" y="43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27" y="75"/>
                  </a:lnTo>
                  <a:lnTo>
                    <a:pt x="56" y="79"/>
                  </a:lnTo>
                  <a:lnTo>
                    <a:pt x="95" y="63"/>
                  </a:lnTo>
                  <a:lnTo>
                    <a:pt x="95" y="65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93" y="127"/>
                  </a:lnTo>
                  <a:lnTo>
                    <a:pt x="222" y="111"/>
                  </a:lnTo>
                  <a:lnTo>
                    <a:pt x="277" y="81"/>
                  </a:lnTo>
                  <a:lnTo>
                    <a:pt x="316" y="91"/>
                  </a:lnTo>
                  <a:lnTo>
                    <a:pt x="376" y="148"/>
                  </a:lnTo>
                  <a:lnTo>
                    <a:pt x="410" y="184"/>
                  </a:lnTo>
                  <a:lnTo>
                    <a:pt x="406" y="267"/>
                  </a:lnTo>
                  <a:lnTo>
                    <a:pt x="427" y="297"/>
                  </a:lnTo>
                  <a:lnTo>
                    <a:pt x="466" y="343"/>
                  </a:lnTo>
                  <a:lnTo>
                    <a:pt x="519" y="412"/>
                  </a:lnTo>
                  <a:lnTo>
                    <a:pt x="591" y="465"/>
                  </a:lnTo>
                  <a:lnTo>
                    <a:pt x="626" y="459"/>
                  </a:lnTo>
                  <a:lnTo>
                    <a:pt x="632" y="422"/>
                  </a:lnTo>
                  <a:lnTo>
                    <a:pt x="644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1" name="Freeform 34"/>
            <p:cNvSpPr>
              <a:spLocks/>
            </p:cNvSpPr>
            <p:nvPr/>
          </p:nvSpPr>
          <p:spPr bwMode="auto">
            <a:xfrm>
              <a:off x="6989763" y="8329613"/>
              <a:ext cx="944563" cy="412750"/>
            </a:xfrm>
            <a:custGeom>
              <a:avLst/>
              <a:gdLst>
                <a:gd name="T0" fmla="*/ 554 w 595"/>
                <a:gd name="T1" fmla="*/ 56 h 260"/>
                <a:gd name="T2" fmla="*/ 525 w 595"/>
                <a:gd name="T3" fmla="*/ 62 h 260"/>
                <a:gd name="T4" fmla="*/ 521 w 595"/>
                <a:gd name="T5" fmla="*/ 44 h 260"/>
                <a:gd name="T6" fmla="*/ 550 w 595"/>
                <a:gd name="T7" fmla="*/ 38 h 260"/>
                <a:gd name="T8" fmla="*/ 575 w 595"/>
                <a:gd name="T9" fmla="*/ 22 h 260"/>
                <a:gd name="T10" fmla="*/ 562 w 595"/>
                <a:gd name="T11" fmla="*/ 0 h 260"/>
                <a:gd name="T12" fmla="*/ 170 w 595"/>
                <a:gd name="T13" fmla="*/ 66 h 260"/>
                <a:gd name="T14" fmla="*/ 148 w 595"/>
                <a:gd name="T15" fmla="*/ 111 h 260"/>
                <a:gd name="T16" fmla="*/ 148 w 595"/>
                <a:gd name="T17" fmla="*/ 111 h 260"/>
                <a:gd name="T18" fmla="*/ 23 w 595"/>
                <a:gd name="T19" fmla="*/ 185 h 260"/>
                <a:gd name="T20" fmla="*/ 0 w 595"/>
                <a:gd name="T21" fmla="*/ 210 h 260"/>
                <a:gd name="T22" fmla="*/ 0 w 595"/>
                <a:gd name="T23" fmla="*/ 230 h 260"/>
                <a:gd name="T24" fmla="*/ 41 w 595"/>
                <a:gd name="T25" fmla="*/ 226 h 260"/>
                <a:gd name="T26" fmla="*/ 84 w 595"/>
                <a:gd name="T27" fmla="*/ 220 h 260"/>
                <a:gd name="T28" fmla="*/ 140 w 595"/>
                <a:gd name="T29" fmla="*/ 192 h 260"/>
                <a:gd name="T30" fmla="*/ 242 w 595"/>
                <a:gd name="T31" fmla="*/ 188 h 260"/>
                <a:gd name="T32" fmla="*/ 257 w 595"/>
                <a:gd name="T33" fmla="*/ 212 h 260"/>
                <a:gd name="T34" fmla="*/ 335 w 595"/>
                <a:gd name="T35" fmla="*/ 198 h 260"/>
                <a:gd name="T36" fmla="*/ 429 w 595"/>
                <a:gd name="T37" fmla="*/ 260 h 260"/>
                <a:gd name="T38" fmla="*/ 472 w 595"/>
                <a:gd name="T39" fmla="*/ 250 h 260"/>
                <a:gd name="T40" fmla="*/ 486 w 595"/>
                <a:gd name="T41" fmla="*/ 202 h 260"/>
                <a:gd name="T42" fmla="*/ 550 w 595"/>
                <a:gd name="T43" fmla="*/ 155 h 260"/>
                <a:gd name="T44" fmla="*/ 546 w 595"/>
                <a:gd name="T45" fmla="*/ 127 h 260"/>
                <a:gd name="T46" fmla="*/ 581 w 595"/>
                <a:gd name="T47" fmla="*/ 99 h 260"/>
                <a:gd name="T48" fmla="*/ 595 w 595"/>
                <a:gd name="T49" fmla="*/ 60 h 260"/>
                <a:gd name="T50" fmla="*/ 554 w 595"/>
                <a:gd name="T51" fmla="*/ 5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5" h="260">
                  <a:moveTo>
                    <a:pt x="554" y="56"/>
                  </a:moveTo>
                  <a:lnTo>
                    <a:pt x="525" y="62"/>
                  </a:lnTo>
                  <a:lnTo>
                    <a:pt x="521" y="44"/>
                  </a:lnTo>
                  <a:lnTo>
                    <a:pt x="550" y="38"/>
                  </a:lnTo>
                  <a:lnTo>
                    <a:pt x="575" y="22"/>
                  </a:lnTo>
                  <a:lnTo>
                    <a:pt x="562" y="0"/>
                  </a:lnTo>
                  <a:lnTo>
                    <a:pt x="170" y="66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23" y="185"/>
                  </a:lnTo>
                  <a:lnTo>
                    <a:pt x="0" y="210"/>
                  </a:lnTo>
                  <a:lnTo>
                    <a:pt x="0" y="230"/>
                  </a:lnTo>
                  <a:lnTo>
                    <a:pt x="41" y="226"/>
                  </a:lnTo>
                  <a:lnTo>
                    <a:pt x="84" y="220"/>
                  </a:lnTo>
                  <a:lnTo>
                    <a:pt x="140" y="192"/>
                  </a:lnTo>
                  <a:lnTo>
                    <a:pt x="242" y="188"/>
                  </a:lnTo>
                  <a:lnTo>
                    <a:pt x="257" y="212"/>
                  </a:lnTo>
                  <a:lnTo>
                    <a:pt x="335" y="198"/>
                  </a:lnTo>
                  <a:lnTo>
                    <a:pt x="429" y="260"/>
                  </a:lnTo>
                  <a:lnTo>
                    <a:pt x="472" y="250"/>
                  </a:lnTo>
                  <a:lnTo>
                    <a:pt x="486" y="202"/>
                  </a:lnTo>
                  <a:lnTo>
                    <a:pt x="550" y="155"/>
                  </a:lnTo>
                  <a:lnTo>
                    <a:pt x="546" y="127"/>
                  </a:lnTo>
                  <a:lnTo>
                    <a:pt x="581" y="99"/>
                  </a:lnTo>
                  <a:lnTo>
                    <a:pt x="595" y="60"/>
                  </a:lnTo>
                  <a:lnTo>
                    <a:pt x="55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2" name="Freeform 35"/>
            <p:cNvSpPr>
              <a:spLocks/>
            </p:cNvSpPr>
            <p:nvPr/>
          </p:nvSpPr>
          <p:spPr bwMode="auto">
            <a:xfrm>
              <a:off x="5505451" y="6770688"/>
              <a:ext cx="690563" cy="811213"/>
            </a:xfrm>
            <a:custGeom>
              <a:avLst/>
              <a:gdLst>
                <a:gd name="T0" fmla="*/ 0 w 435"/>
                <a:gd name="T1" fmla="*/ 41 h 511"/>
                <a:gd name="T2" fmla="*/ 2 w 435"/>
                <a:gd name="T3" fmla="*/ 89 h 511"/>
                <a:gd name="T4" fmla="*/ 23 w 435"/>
                <a:gd name="T5" fmla="*/ 150 h 511"/>
                <a:gd name="T6" fmla="*/ 25 w 435"/>
                <a:gd name="T7" fmla="*/ 245 h 511"/>
                <a:gd name="T8" fmla="*/ 41 w 435"/>
                <a:gd name="T9" fmla="*/ 267 h 511"/>
                <a:gd name="T10" fmla="*/ 41 w 435"/>
                <a:gd name="T11" fmla="*/ 295 h 511"/>
                <a:gd name="T12" fmla="*/ 41 w 435"/>
                <a:gd name="T13" fmla="*/ 299 h 511"/>
                <a:gd name="T14" fmla="*/ 41 w 435"/>
                <a:gd name="T15" fmla="*/ 317 h 511"/>
                <a:gd name="T16" fmla="*/ 23 w 435"/>
                <a:gd name="T17" fmla="*/ 332 h 511"/>
                <a:gd name="T18" fmla="*/ 33 w 435"/>
                <a:gd name="T19" fmla="*/ 346 h 511"/>
                <a:gd name="T20" fmla="*/ 47 w 435"/>
                <a:gd name="T21" fmla="*/ 364 h 511"/>
                <a:gd name="T22" fmla="*/ 47 w 435"/>
                <a:gd name="T23" fmla="*/ 364 h 511"/>
                <a:gd name="T24" fmla="*/ 51 w 435"/>
                <a:gd name="T25" fmla="*/ 511 h 511"/>
                <a:gd name="T26" fmla="*/ 377 w 435"/>
                <a:gd name="T27" fmla="*/ 507 h 511"/>
                <a:gd name="T28" fmla="*/ 380 w 435"/>
                <a:gd name="T29" fmla="*/ 507 h 511"/>
                <a:gd name="T30" fmla="*/ 371 w 435"/>
                <a:gd name="T31" fmla="*/ 471 h 511"/>
                <a:gd name="T32" fmla="*/ 349 w 435"/>
                <a:gd name="T33" fmla="*/ 463 h 511"/>
                <a:gd name="T34" fmla="*/ 330 w 435"/>
                <a:gd name="T35" fmla="*/ 435 h 511"/>
                <a:gd name="T36" fmla="*/ 275 w 435"/>
                <a:gd name="T37" fmla="*/ 412 h 511"/>
                <a:gd name="T38" fmla="*/ 281 w 435"/>
                <a:gd name="T39" fmla="*/ 338 h 511"/>
                <a:gd name="T40" fmla="*/ 267 w 435"/>
                <a:gd name="T41" fmla="*/ 328 h 511"/>
                <a:gd name="T42" fmla="*/ 273 w 435"/>
                <a:gd name="T43" fmla="*/ 299 h 511"/>
                <a:gd name="T44" fmla="*/ 300 w 435"/>
                <a:gd name="T45" fmla="*/ 283 h 511"/>
                <a:gd name="T46" fmla="*/ 306 w 435"/>
                <a:gd name="T47" fmla="*/ 218 h 511"/>
                <a:gd name="T48" fmla="*/ 306 w 435"/>
                <a:gd name="T49" fmla="*/ 218 h 511"/>
                <a:gd name="T50" fmla="*/ 306 w 435"/>
                <a:gd name="T51" fmla="*/ 216 h 511"/>
                <a:gd name="T52" fmla="*/ 308 w 435"/>
                <a:gd name="T53" fmla="*/ 216 h 511"/>
                <a:gd name="T54" fmla="*/ 369 w 435"/>
                <a:gd name="T55" fmla="*/ 158 h 511"/>
                <a:gd name="T56" fmla="*/ 435 w 435"/>
                <a:gd name="T57" fmla="*/ 115 h 511"/>
                <a:gd name="T58" fmla="*/ 433 w 435"/>
                <a:gd name="T59" fmla="*/ 101 h 511"/>
                <a:gd name="T60" fmla="*/ 380 w 435"/>
                <a:gd name="T61" fmla="*/ 93 h 511"/>
                <a:gd name="T62" fmla="*/ 363 w 435"/>
                <a:gd name="T63" fmla="*/ 109 h 511"/>
                <a:gd name="T64" fmla="*/ 291 w 435"/>
                <a:gd name="T65" fmla="*/ 95 h 511"/>
                <a:gd name="T66" fmla="*/ 269 w 435"/>
                <a:gd name="T67" fmla="*/ 67 h 511"/>
                <a:gd name="T68" fmla="*/ 238 w 435"/>
                <a:gd name="T69" fmla="*/ 63 h 511"/>
                <a:gd name="T70" fmla="*/ 215 w 435"/>
                <a:gd name="T71" fmla="*/ 75 h 511"/>
                <a:gd name="T72" fmla="*/ 156 w 435"/>
                <a:gd name="T73" fmla="*/ 59 h 511"/>
                <a:gd name="T74" fmla="*/ 154 w 435"/>
                <a:gd name="T75" fmla="*/ 57 h 511"/>
                <a:gd name="T76" fmla="*/ 135 w 435"/>
                <a:gd name="T77" fmla="*/ 0 h 511"/>
                <a:gd name="T78" fmla="*/ 125 w 435"/>
                <a:gd name="T79" fmla="*/ 0 h 511"/>
                <a:gd name="T80" fmla="*/ 113 w 435"/>
                <a:gd name="T81" fmla="*/ 39 h 511"/>
                <a:gd name="T82" fmla="*/ 0 w 435"/>
                <a:gd name="T83" fmla="*/ 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" h="511">
                  <a:moveTo>
                    <a:pt x="0" y="41"/>
                  </a:moveTo>
                  <a:lnTo>
                    <a:pt x="2" y="89"/>
                  </a:lnTo>
                  <a:lnTo>
                    <a:pt x="23" y="150"/>
                  </a:lnTo>
                  <a:lnTo>
                    <a:pt x="25" y="245"/>
                  </a:lnTo>
                  <a:lnTo>
                    <a:pt x="41" y="267"/>
                  </a:lnTo>
                  <a:lnTo>
                    <a:pt x="41" y="295"/>
                  </a:lnTo>
                  <a:lnTo>
                    <a:pt x="41" y="299"/>
                  </a:lnTo>
                  <a:lnTo>
                    <a:pt x="41" y="317"/>
                  </a:lnTo>
                  <a:lnTo>
                    <a:pt x="23" y="332"/>
                  </a:lnTo>
                  <a:lnTo>
                    <a:pt x="33" y="346"/>
                  </a:lnTo>
                  <a:lnTo>
                    <a:pt x="47" y="364"/>
                  </a:lnTo>
                  <a:lnTo>
                    <a:pt x="47" y="364"/>
                  </a:lnTo>
                  <a:lnTo>
                    <a:pt x="51" y="511"/>
                  </a:lnTo>
                  <a:lnTo>
                    <a:pt x="377" y="507"/>
                  </a:lnTo>
                  <a:lnTo>
                    <a:pt x="380" y="507"/>
                  </a:lnTo>
                  <a:lnTo>
                    <a:pt x="371" y="471"/>
                  </a:lnTo>
                  <a:lnTo>
                    <a:pt x="349" y="463"/>
                  </a:lnTo>
                  <a:lnTo>
                    <a:pt x="330" y="435"/>
                  </a:lnTo>
                  <a:lnTo>
                    <a:pt x="275" y="412"/>
                  </a:lnTo>
                  <a:lnTo>
                    <a:pt x="281" y="338"/>
                  </a:lnTo>
                  <a:lnTo>
                    <a:pt x="267" y="328"/>
                  </a:lnTo>
                  <a:lnTo>
                    <a:pt x="273" y="299"/>
                  </a:lnTo>
                  <a:lnTo>
                    <a:pt x="300" y="283"/>
                  </a:lnTo>
                  <a:lnTo>
                    <a:pt x="306" y="218"/>
                  </a:lnTo>
                  <a:lnTo>
                    <a:pt x="306" y="218"/>
                  </a:lnTo>
                  <a:lnTo>
                    <a:pt x="306" y="216"/>
                  </a:lnTo>
                  <a:lnTo>
                    <a:pt x="308" y="216"/>
                  </a:lnTo>
                  <a:lnTo>
                    <a:pt x="369" y="158"/>
                  </a:lnTo>
                  <a:lnTo>
                    <a:pt x="435" y="115"/>
                  </a:lnTo>
                  <a:lnTo>
                    <a:pt x="433" y="101"/>
                  </a:lnTo>
                  <a:lnTo>
                    <a:pt x="380" y="93"/>
                  </a:lnTo>
                  <a:lnTo>
                    <a:pt x="363" y="109"/>
                  </a:lnTo>
                  <a:lnTo>
                    <a:pt x="291" y="95"/>
                  </a:lnTo>
                  <a:lnTo>
                    <a:pt x="269" y="67"/>
                  </a:lnTo>
                  <a:lnTo>
                    <a:pt x="238" y="63"/>
                  </a:lnTo>
                  <a:lnTo>
                    <a:pt x="215" y="75"/>
                  </a:lnTo>
                  <a:lnTo>
                    <a:pt x="156" y="59"/>
                  </a:lnTo>
                  <a:lnTo>
                    <a:pt x="154" y="57"/>
                  </a:lnTo>
                  <a:lnTo>
                    <a:pt x="135" y="0"/>
                  </a:lnTo>
                  <a:lnTo>
                    <a:pt x="125" y="0"/>
                  </a:lnTo>
                  <a:lnTo>
                    <a:pt x="113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3" name="Freeform 36"/>
            <p:cNvSpPr>
              <a:spLocks/>
            </p:cNvSpPr>
            <p:nvPr/>
          </p:nvSpPr>
          <p:spPr bwMode="auto">
            <a:xfrm>
              <a:off x="3698876" y="6656388"/>
              <a:ext cx="1162050" cy="698500"/>
            </a:xfrm>
            <a:custGeom>
              <a:avLst/>
              <a:gdLst>
                <a:gd name="T0" fmla="*/ 16 w 732"/>
                <a:gd name="T1" fmla="*/ 139 h 440"/>
                <a:gd name="T2" fmla="*/ 74 w 732"/>
                <a:gd name="T3" fmla="*/ 224 h 440"/>
                <a:gd name="T4" fmla="*/ 74 w 732"/>
                <a:gd name="T5" fmla="*/ 226 h 440"/>
                <a:gd name="T6" fmla="*/ 53 w 732"/>
                <a:gd name="T7" fmla="*/ 307 h 440"/>
                <a:gd name="T8" fmla="*/ 68 w 732"/>
                <a:gd name="T9" fmla="*/ 317 h 440"/>
                <a:gd name="T10" fmla="*/ 92 w 732"/>
                <a:gd name="T11" fmla="*/ 305 h 440"/>
                <a:gd name="T12" fmla="*/ 135 w 732"/>
                <a:gd name="T13" fmla="*/ 424 h 440"/>
                <a:gd name="T14" fmla="*/ 209 w 732"/>
                <a:gd name="T15" fmla="*/ 412 h 440"/>
                <a:gd name="T16" fmla="*/ 209 w 732"/>
                <a:gd name="T17" fmla="*/ 412 h 440"/>
                <a:gd name="T18" fmla="*/ 254 w 732"/>
                <a:gd name="T19" fmla="*/ 418 h 440"/>
                <a:gd name="T20" fmla="*/ 260 w 732"/>
                <a:gd name="T21" fmla="*/ 391 h 440"/>
                <a:gd name="T22" fmla="*/ 699 w 732"/>
                <a:gd name="T23" fmla="*/ 440 h 440"/>
                <a:gd name="T24" fmla="*/ 709 w 732"/>
                <a:gd name="T25" fmla="*/ 355 h 440"/>
                <a:gd name="T26" fmla="*/ 732 w 732"/>
                <a:gd name="T27" fmla="*/ 93 h 440"/>
                <a:gd name="T28" fmla="*/ 367 w 732"/>
                <a:gd name="T29" fmla="*/ 58 h 440"/>
                <a:gd name="T30" fmla="*/ 12 w 732"/>
                <a:gd name="T31" fmla="*/ 0 h 440"/>
                <a:gd name="T32" fmla="*/ 0 w 732"/>
                <a:gd name="T33" fmla="*/ 78 h 440"/>
                <a:gd name="T34" fmla="*/ 16 w 732"/>
                <a:gd name="T35" fmla="*/ 13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2" h="440">
                  <a:moveTo>
                    <a:pt x="16" y="139"/>
                  </a:moveTo>
                  <a:lnTo>
                    <a:pt x="74" y="224"/>
                  </a:lnTo>
                  <a:lnTo>
                    <a:pt x="74" y="226"/>
                  </a:lnTo>
                  <a:lnTo>
                    <a:pt x="53" y="307"/>
                  </a:lnTo>
                  <a:lnTo>
                    <a:pt x="68" y="317"/>
                  </a:lnTo>
                  <a:lnTo>
                    <a:pt x="92" y="305"/>
                  </a:lnTo>
                  <a:lnTo>
                    <a:pt x="135" y="424"/>
                  </a:lnTo>
                  <a:lnTo>
                    <a:pt x="209" y="412"/>
                  </a:lnTo>
                  <a:lnTo>
                    <a:pt x="209" y="412"/>
                  </a:lnTo>
                  <a:lnTo>
                    <a:pt x="254" y="418"/>
                  </a:lnTo>
                  <a:lnTo>
                    <a:pt x="260" y="391"/>
                  </a:lnTo>
                  <a:lnTo>
                    <a:pt x="699" y="440"/>
                  </a:lnTo>
                  <a:lnTo>
                    <a:pt x="709" y="355"/>
                  </a:lnTo>
                  <a:lnTo>
                    <a:pt x="732" y="93"/>
                  </a:lnTo>
                  <a:lnTo>
                    <a:pt x="367" y="58"/>
                  </a:lnTo>
                  <a:lnTo>
                    <a:pt x="12" y="0"/>
                  </a:lnTo>
                  <a:lnTo>
                    <a:pt x="0" y="78"/>
                  </a:lnTo>
                  <a:lnTo>
                    <a:pt x="16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4" name="Freeform 37"/>
            <p:cNvSpPr>
              <a:spLocks/>
            </p:cNvSpPr>
            <p:nvPr/>
          </p:nvSpPr>
          <p:spPr bwMode="auto">
            <a:xfrm>
              <a:off x="2620963" y="7412038"/>
              <a:ext cx="901700" cy="1509713"/>
            </a:xfrm>
            <a:custGeom>
              <a:avLst/>
              <a:gdLst>
                <a:gd name="T0" fmla="*/ 503 w 568"/>
                <a:gd name="T1" fmla="*/ 951 h 951"/>
                <a:gd name="T2" fmla="*/ 503 w 568"/>
                <a:gd name="T3" fmla="*/ 951 h 951"/>
                <a:gd name="T4" fmla="*/ 505 w 568"/>
                <a:gd name="T5" fmla="*/ 951 h 951"/>
                <a:gd name="T6" fmla="*/ 505 w 568"/>
                <a:gd name="T7" fmla="*/ 951 h 951"/>
                <a:gd name="T8" fmla="*/ 515 w 568"/>
                <a:gd name="T9" fmla="*/ 951 h 951"/>
                <a:gd name="T10" fmla="*/ 525 w 568"/>
                <a:gd name="T11" fmla="*/ 931 h 951"/>
                <a:gd name="T12" fmla="*/ 513 w 568"/>
                <a:gd name="T13" fmla="*/ 893 h 951"/>
                <a:gd name="T14" fmla="*/ 533 w 568"/>
                <a:gd name="T15" fmla="*/ 873 h 951"/>
                <a:gd name="T16" fmla="*/ 539 w 568"/>
                <a:gd name="T17" fmla="*/ 836 h 951"/>
                <a:gd name="T18" fmla="*/ 568 w 568"/>
                <a:gd name="T19" fmla="*/ 820 h 951"/>
                <a:gd name="T20" fmla="*/ 548 w 568"/>
                <a:gd name="T21" fmla="*/ 753 h 951"/>
                <a:gd name="T22" fmla="*/ 250 w 568"/>
                <a:gd name="T23" fmla="*/ 325 h 951"/>
                <a:gd name="T24" fmla="*/ 250 w 568"/>
                <a:gd name="T25" fmla="*/ 325 h 951"/>
                <a:gd name="T26" fmla="*/ 275 w 568"/>
                <a:gd name="T27" fmla="*/ 226 h 951"/>
                <a:gd name="T28" fmla="*/ 314 w 568"/>
                <a:gd name="T29" fmla="*/ 71 h 951"/>
                <a:gd name="T30" fmla="*/ 201 w 568"/>
                <a:gd name="T31" fmla="*/ 41 h 951"/>
                <a:gd name="T32" fmla="*/ 51 w 568"/>
                <a:gd name="T33" fmla="*/ 0 h 951"/>
                <a:gd name="T34" fmla="*/ 45 w 568"/>
                <a:gd name="T35" fmla="*/ 24 h 951"/>
                <a:gd name="T36" fmla="*/ 47 w 568"/>
                <a:gd name="T37" fmla="*/ 53 h 951"/>
                <a:gd name="T38" fmla="*/ 31 w 568"/>
                <a:gd name="T39" fmla="*/ 77 h 951"/>
                <a:gd name="T40" fmla="*/ 23 w 568"/>
                <a:gd name="T41" fmla="*/ 103 h 951"/>
                <a:gd name="T42" fmla="*/ 0 w 568"/>
                <a:gd name="T43" fmla="*/ 146 h 951"/>
                <a:gd name="T44" fmla="*/ 21 w 568"/>
                <a:gd name="T45" fmla="*/ 208 h 951"/>
                <a:gd name="T46" fmla="*/ 8 w 568"/>
                <a:gd name="T47" fmla="*/ 271 h 951"/>
                <a:gd name="T48" fmla="*/ 43 w 568"/>
                <a:gd name="T49" fmla="*/ 362 h 951"/>
                <a:gd name="T50" fmla="*/ 78 w 568"/>
                <a:gd name="T51" fmla="*/ 392 h 951"/>
                <a:gd name="T52" fmla="*/ 72 w 568"/>
                <a:gd name="T53" fmla="*/ 420 h 951"/>
                <a:gd name="T54" fmla="*/ 60 w 568"/>
                <a:gd name="T55" fmla="*/ 424 h 951"/>
                <a:gd name="T56" fmla="*/ 64 w 568"/>
                <a:gd name="T57" fmla="*/ 463 h 951"/>
                <a:gd name="T58" fmla="*/ 82 w 568"/>
                <a:gd name="T59" fmla="*/ 469 h 951"/>
                <a:gd name="T60" fmla="*/ 86 w 568"/>
                <a:gd name="T61" fmla="*/ 493 h 951"/>
                <a:gd name="T62" fmla="*/ 68 w 568"/>
                <a:gd name="T63" fmla="*/ 517 h 951"/>
                <a:gd name="T64" fmla="*/ 125 w 568"/>
                <a:gd name="T65" fmla="*/ 654 h 951"/>
                <a:gd name="T66" fmla="*/ 119 w 568"/>
                <a:gd name="T67" fmla="*/ 699 h 951"/>
                <a:gd name="T68" fmla="*/ 137 w 568"/>
                <a:gd name="T69" fmla="*/ 715 h 951"/>
                <a:gd name="T70" fmla="*/ 193 w 568"/>
                <a:gd name="T71" fmla="*/ 729 h 951"/>
                <a:gd name="T72" fmla="*/ 215 w 568"/>
                <a:gd name="T73" fmla="*/ 768 h 951"/>
                <a:gd name="T74" fmla="*/ 256 w 568"/>
                <a:gd name="T75" fmla="*/ 780 h 951"/>
                <a:gd name="T76" fmla="*/ 322 w 568"/>
                <a:gd name="T77" fmla="*/ 864 h 951"/>
                <a:gd name="T78" fmla="*/ 326 w 568"/>
                <a:gd name="T79" fmla="*/ 911 h 951"/>
                <a:gd name="T80" fmla="*/ 336 w 568"/>
                <a:gd name="T81" fmla="*/ 931 h 951"/>
                <a:gd name="T82" fmla="*/ 503 w 568"/>
                <a:gd name="T83" fmla="*/ 951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51">
                  <a:moveTo>
                    <a:pt x="503" y="951"/>
                  </a:moveTo>
                  <a:lnTo>
                    <a:pt x="503" y="951"/>
                  </a:lnTo>
                  <a:lnTo>
                    <a:pt x="505" y="951"/>
                  </a:lnTo>
                  <a:lnTo>
                    <a:pt x="505" y="951"/>
                  </a:lnTo>
                  <a:lnTo>
                    <a:pt x="515" y="951"/>
                  </a:lnTo>
                  <a:lnTo>
                    <a:pt x="525" y="931"/>
                  </a:lnTo>
                  <a:lnTo>
                    <a:pt x="513" y="893"/>
                  </a:lnTo>
                  <a:lnTo>
                    <a:pt x="533" y="873"/>
                  </a:lnTo>
                  <a:lnTo>
                    <a:pt x="539" y="836"/>
                  </a:lnTo>
                  <a:lnTo>
                    <a:pt x="568" y="820"/>
                  </a:lnTo>
                  <a:lnTo>
                    <a:pt x="548" y="753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75" y="226"/>
                  </a:lnTo>
                  <a:lnTo>
                    <a:pt x="314" y="71"/>
                  </a:lnTo>
                  <a:lnTo>
                    <a:pt x="201" y="41"/>
                  </a:lnTo>
                  <a:lnTo>
                    <a:pt x="51" y="0"/>
                  </a:lnTo>
                  <a:lnTo>
                    <a:pt x="45" y="24"/>
                  </a:lnTo>
                  <a:lnTo>
                    <a:pt x="47" y="53"/>
                  </a:lnTo>
                  <a:lnTo>
                    <a:pt x="31" y="77"/>
                  </a:lnTo>
                  <a:lnTo>
                    <a:pt x="23" y="103"/>
                  </a:lnTo>
                  <a:lnTo>
                    <a:pt x="0" y="146"/>
                  </a:lnTo>
                  <a:lnTo>
                    <a:pt x="21" y="208"/>
                  </a:lnTo>
                  <a:lnTo>
                    <a:pt x="8" y="271"/>
                  </a:lnTo>
                  <a:lnTo>
                    <a:pt x="43" y="362"/>
                  </a:lnTo>
                  <a:lnTo>
                    <a:pt x="78" y="392"/>
                  </a:lnTo>
                  <a:lnTo>
                    <a:pt x="72" y="420"/>
                  </a:lnTo>
                  <a:lnTo>
                    <a:pt x="60" y="424"/>
                  </a:lnTo>
                  <a:lnTo>
                    <a:pt x="64" y="463"/>
                  </a:lnTo>
                  <a:lnTo>
                    <a:pt x="82" y="469"/>
                  </a:lnTo>
                  <a:lnTo>
                    <a:pt x="86" y="493"/>
                  </a:lnTo>
                  <a:lnTo>
                    <a:pt x="68" y="517"/>
                  </a:lnTo>
                  <a:lnTo>
                    <a:pt x="125" y="654"/>
                  </a:lnTo>
                  <a:lnTo>
                    <a:pt x="119" y="699"/>
                  </a:lnTo>
                  <a:lnTo>
                    <a:pt x="137" y="715"/>
                  </a:lnTo>
                  <a:lnTo>
                    <a:pt x="193" y="729"/>
                  </a:lnTo>
                  <a:lnTo>
                    <a:pt x="215" y="768"/>
                  </a:lnTo>
                  <a:lnTo>
                    <a:pt x="256" y="780"/>
                  </a:lnTo>
                  <a:lnTo>
                    <a:pt x="322" y="864"/>
                  </a:lnTo>
                  <a:lnTo>
                    <a:pt x="326" y="911"/>
                  </a:lnTo>
                  <a:lnTo>
                    <a:pt x="336" y="931"/>
                  </a:lnTo>
                  <a:lnTo>
                    <a:pt x="503" y="9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5" name="Freeform 38"/>
            <p:cNvSpPr>
              <a:spLocks/>
            </p:cNvSpPr>
            <p:nvPr/>
          </p:nvSpPr>
          <p:spPr bwMode="auto">
            <a:xfrm>
              <a:off x="4832351" y="6804025"/>
              <a:ext cx="731838" cy="438150"/>
            </a:xfrm>
            <a:custGeom>
              <a:avLst/>
              <a:gdLst>
                <a:gd name="T0" fmla="*/ 0 w 461"/>
                <a:gd name="T1" fmla="*/ 260 h 276"/>
                <a:gd name="T2" fmla="*/ 272 w 461"/>
                <a:gd name="T3" fmla="*/ 276 h 276"/>
                <a:gd name="T4" fmla="*/ 461 w 461"/>
                <a:gd name="T5" fmla="*/ 274 h 276"/>
                <a:gd name="T6" fmla="*/ 461 w 461"/>
                <a:gd name="T7" fmla="*/ 248 h 276"/>
                <a:gd name="T8" fmla="*/ 445 w 461"/>
                <a:gd name="T9" fmla="*/ 226 h 276"/>
                <a:gd name="T10" fmla="*/ 443 w 461"/>
                <a:gd name="T11" fmla="*/ 131 h 276"/>
                <a:gd name="T12" fmla="*/ 422 w 461"/>
                <a:gd name="T13" fmla="*/ 68 h 276"/>
                <a:gd name="T14" fmla="*/ 420 w 461"/>
                <a:gd name="T15" fmla="*/ 18 h 276"/>
                <a:gd name="T16" fmla="*/ 278 w 461"/>
                <a:gd name="T17" fmla="*/ 12 h 276"/>
                <a:gd name="T18" fmla="*/ 22 w 461"/>
                <a:gd name="T19" fmla="*/ 0 h 276"/>
                <a:gd name="T20" fmla="*/ 6 w 461"/>
                <a:gd name="T21" fmla="*/ 175 h 276"/>
                <a:gd name="T22" fmla="*/ 0 w 461"/>
                <a:gd name="T23" fmla="*/ 2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276">
                  <a:moveTo>
                    <a:pt x="0" y="260"/>
                  </a:moveTo>
                  <a:lnTo>
                    <a:pt x="272" y="276"/>
                  </a:lnTo>
                  <a:lnTo>
                    <a:pt x="461" y="274"/>
                  </a:lnTo>
                  <a:lnTo>
                    <a:pt x="461" y="248"/>
                  </a:lnTo>
                  <a:lnTo>
                    <a:pt x="445" y="226"/>
                  </a:lnTo>
                  <a:lnTo>
                    <a:pt x="443" y="131"/>
                  </a:lnTo>
                  <a:lnTo>
                    <a:pt x="422" y="68"/>
                  </a:lnTo>
                  <a:lnTo>
                    <a:pt x="420" y="18"/>
                  </a:lnTo>
                  <a:lnTo>
                    <a:pt x="278" y="12"/>
                  </a:lnTo>
                  <a:lnTo>
                    <a:pt x="22" y="0"/>
                  </a:lnTo>
                  <a:lnTo>
                    <a:pt x="6" y="175"/>
                  </a:lnTo>
                  <a:lnTo>
                    <a:pt x="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6" name="Freeform 39"/>
            <p:cNvSpPr>
              <a:spLocks/>
            </p:cNvSpPr>
            <p:nvPr/>
          </p:nvSpPr>
          <p:spPr bwMode="auto">
            <a:xfrm>
              <a:off x="3441701" y="6637338"/>
              <a:ext cx="657225" cy="1054100"/>
            </a:xfrm>
            <a:custGeom>
              <a:avLst/>
              <a:gdLst>
                <a:gd name="T0" fmla="*/ 94 w 414"/>
                <a:gd name="T1" fmla="*/ 288 h 664"/>
                <a:gd name="T2" fmla="*/ 63 w 414"/>
                <a:gd name="T3" fmla="*/ 357 h 664"/>
                <a:gd name="T4" fmla="*/ 24 w 414"/>
                <a:gd name="T5" fmla="*/ 391 h 664"/>
                <a:gd name="T6" fmla="*/ 39 w 414"/>
                <a:gd name="T7" fmla="*/ 412 h 664"/>
                <a:gd name="T8" fmla="*/ 39 w 414"/>
                <a:gd name="T9" fmla="*/ 412 h 664"/>
                <a:gd name="T10" fmla="*/ 0 w 414"/>
                <a:gd name="T11" fmla="*/ 597 h 664"/>
                <a:gd name="T12" fmla="*/ 184 w 414"/>
                <a:gd name="T13" fmla="*/ 636 h 664"/>
                <a:gd name="T14" fmla="*/ 187 w 414"/>
                <a:gd name="T15" fmla="*/ 636 h 664"/>
                <a:gd name="T16" fmla="*/ 308 w 414"/>
                <a:gd name="T17" fmla="*/ 654 h 664"/>
                <a:gd name="T18" fmla="*/ 379 w 414"/>
                <a:gd name="T19" fmla="*/ 664 h 664"/>
                <a:gd name="T20" fmla="*/ 414 w 414"/>
                <a:gd name="T21" fmla="*/ 434 h 664"/>
                <a:gd name="T22" fmla="*/ 371 w 414"/>
                <a:gd name="T23" fmla="*/ 428 h 664"/>
                <a:gd name="T24" fmla="*/ 293 w 414"/>
                <a:gd name="T25" fmla="*/ 440 h 664"/>
                <a:gd name="T26" fmla="*/ 252 w 414"/>
                <a:gd name="T27" fmla="*/ 323 h 664"/>
                <a:gd name="T28" fmla="*/ 230 w 414"/>
                <a:gd name="T29" fmla="*/ 333 h 664"/>
                <a:gd name="T30" fmla="*/ 211 w 414"/>
                <a:gd name="T31" fmla="*/ 321 h 664"/>
                <a:gd name="T32" fmla="*/ 232 w 414"/>
                <a:gd name="T33" fmla="*/ 238 h 664"/>
                <a:gd name="T34" fmla="*/ 174 w 414"/>
                <a:gd name="T35" fmla="*/ 153 h 664"/>
                <a:gd name="T36" fmla="*/ 158 w 414"/>
                <a:gd name="T37" fmla="*/ 90 h 664"/>
                <a:gd name="T38" fmla="*/ 158 w 414"/>
                <a:gd name="T39" fmla="*/ 90 h 664"/>
                <a:gd name="T40" fmla="*/ 170 w 414"/>
                <a:gd name="T41" fmla="*/ 10 h 664"/>
                <a:gd name="T42" fmla="*/ 123 w 414"/>
                <a:gd name="T43" fmla="*/ 0 h 664"/>
                <a:gd name="T44" fmla="*/ 68 w 414"/>
                <a:gd name="T45" fmla="*/ 250 h 664"/>
                <a:gd name="T46" fmla="*/ 94 w 414"/>
                <a:gd name="T47" fmla="*/ 288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4" h="664">
                  <a:moveTo>
                    <a:pt x="94" y="288"/>
                  </a:moveTo>
                  <a:lnTo>
                    <a:pt x="63" y="357"/>
                  </a:lnTo>
                  <a:lnTo>
                    <a:pt x="24" y="391"/>
                  </a:lnTo>
                  <a:lnTo>
                    <a:pt x="39" y="412"/>
                  </a:lnTo>
                  <a:lnTo>
                    <a:pt x="39" y="412"/>
                  </a:lnTo>
                  <a:lnTo>
                    <a:pt x="0" y="597"/>
                  </a:lnTo>
                  <a:lnTo>
                    <a:pt x="184" y="636"/>
                  </a:lnTo>
                  <a:lnTo>
                    <a:pt x="187" y="636"/>
                  </a:lnTo>
                  <a:lnTo>
                    <a:pt x="308" y="654"/>
                  </a:lnTo>
                  <a:lnTo>
                    <a:pt x="379" y="664"/>
                  </a:lnTo>
                  <a:lnTo>
                    <a:pt x="414" y="434"/>
                  </a:lnTo>
                  <a:lnTo>
                    <a:pt x="371" y="428"/>
                  </a:lnTo>
                  <a:lnTo>
                    <a:pt x="293" y="440"/>
                  </a:lnTo>
                  <a:lnTo>
                    <a:pt x="252" y="323"/>
                  </a:lnTo>
                  <a:lnTo>
                    <a:pt x="230" y="333"/>
                  </a:lnTo>
                  <a:lnTo>
                    <a:pt x="211" y="321"/>
                  </a:lnTo>
                  <a:lnTo>
                    <a:pt x="232" y="238"/>
                  </a:lnTo>
                  <a:lnTo>
                    <a:pt x="174" y="153"/>
                  </a:lnTo>
                  <a:lnTo>
                    <a:pt x="158" y="90"/>
                  </a:lnTo>
                  <a:lnTo>
                    <a:pt x="158" y="90"/>
                  </a:lnTo>
                  <a:lnTo>
                    <a:pt x="170" y="10"/>
                  </a:lnTo>
                  <a:lnTo>
                    <a:pt x="123" y="0"/>
                  </a:lnTo>
                  <a:lnTo>
                    <a:pt x="68" y="250"/>
                  </a:lnTo>
                  <a:lnTo>
                    <a:pt x="94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7" name="Freeform 40"/>
            <p:cNvSpPr>
              <a:spLocks/>
            </p:cNvSpPr>
            <p:nvPr/>
          </p:nvSpPr>
          <p:spPr bwMode="auto">
            <a:xfrm>
              <a:off x="2890838" y="6515100"/>
              <a:ext cx="739775" cy="515938"/>
            </a:xfrm>
            <a:custGeom>
              <a:avLst/>
              <a:gdLst>
                <a:gd name="T0" fmla="*/ 0 w 466"/>
                <a:gd name="T1" fmla="*/ 210 h 325"/>
                <a:gd name="T2" fmla="*/ 54 w 466"/>
                <a:gd name="T3" fmla="*/ 228 h 325"/>
                <a:gd name="T4" fmla="*/ 62 w 466"/>
                <a:gd name="T5" fmla="*/ 274 h 325"/>
                <a:gd name="T6" fmla="*/ 95 w 466"/>
                <a:gd name="T7" fmla="*/ 293 h 325"/>
                <a:gd name="T8" fmla="*/ 123 w 466"/>
                <a:gd name="T9" fmla="*/ 285 h 325"/>
                <a:gd name="T10" fmla="*/ 162 w 466"/>
                <a:gd name="T11" fmla="*/ 305 h 325"/>
                <a:gd name="T12" fmla="*/ 300 w 466"/>
                <a:gd name="T13" fmla="*/ 305 h 325"/>
                <a:gd name="T14" fmla="*/ 413 w 466"/>
                <a:gd name="T15" fmla="*/ 325 h 325"/>
                <a:gd name="T16" fmla="*/ 466 w 466"/>
                <a:gd name="T17" fmla="*/ 77 h 325"/>
                <a:gd name="T18" fmla="*/ 146 w 466"/>
                <a:gd name="T19" fmla="*/ 0 h 325"/>
                <a:gd name="T20" fmla="*/ 127 w 466"/>
                <a:gd name="T21" fmla="*/ 135 h 325"/>
                <a:gd name="T22" fmla="*/ 91 w 466"/>
                <a:gd name="T23" fmla="*/ 161 h 325"/>
                <a:gd name="T24" fmla="*/ 70 w 466"/>
                <a:gd name="T25" fmla="*/ 119 h 325"/>
                <a:gd name="T26" fmla="*/ 109 w 466"/>
                <a:gd name="T27" fmla="*/ 75 h 325"/>
                <a:gd name="T28" fmla="*/ 4 w 466"/>
                <a:gd name="T29" fmla="*/ 10 h 325"/>
                <a:gd name="T30" fmla="*/ 0 w 466"/>
                <a:gd name="T31" fmla="*/ 44 h 325"/>
                <a:gd name="T32" fmla="*/ 17 w 466"/>
                <a:gd name="T33" fmla="*/ 121 h 325"/>
                <a:gd name="T34" fmla="*/ 0 w 466"/>
                <a:gd name="T35" fmla="*/ 21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325">
                  <a:moveTo>
                    <a:pt x="0" y="210"/>
                  </a:moveTo>
                  <a:lnTo>
                    <a:pt x="54" y="228"/>
                  </a:lnTo>
                  <a:lnTo>
                    <a:pt x="62" y="274"/>
                  </a:lnTo>
                  <a:lnTo>
                    <a:pt x="95" y="293"/>
                  </a:lnTo>
                  <a:lnTo>
                    <a:pt x="123" y="285"/>
                  </a:lnTo>
                  <a:lnTo>
                    <a:pt x="162" y="305"/>
                  </a:lnTo>
                  <a:lnTo>
                    <a:pt x="300" y="305"/>
                  </a:lnTo>
                  <a:lnTo>
                    <a:pt x="413" y="325"/>
                  </a:lnTo>
                  <a:lnTo>
                    <a:pt x="466" y="77"/>
                  </a:lnTo>
                  <a:lnTo>
                    <a:pt x="146" y="0"/>
                  </a:lnTo>
                  <a:lnTo>
                    <a:pt x="127" y="135"/>
                  </a:lnTo>
                  <a:lnTo>
                    <a:pt x="91" y="161"/>
                  </a:lnTo>
                  <a:lnTo>
                    <a:pt x="70" y="119"/>
                  </a:lnTo>
                  <a:lnTo>
                    <a:pt x="109" y="75"/>
                  </a:lnTo>
                  <a:lnTo>
                    <a:pt x="4" y="10"/>
                  </a:lnTo>
                  <a:lnTo>
                    <a:pt x="0" y="44"/>
                  </a:lnTo>
                  <a:lnTo>
                    <a:pt x="17" y="121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8" name="Freeform 41"/>
            <p:cNvSpPr>
              <a:spLocks/>
            </p:cNvSpPr>
            <p:nvPr/>
          </p:nvSpPr>
          <p:spPr bwMode="auto">
            <a:xfrm>
              <a:off x="6599238" y="7200900"/>
              <a:ext cx="433388" cy="579438"/>
            </a:xfrm>
            <a:custGeom>
              <a:avLst/>
              <a:gdLst>
                <a:gd name="T0" fmla="*/ 92 w 273"/>
                <a:gd name="T1" fmla="*/ 0 h 365"/>
                <a:gd name="T2" fmla="*/ 62 w 273"/>
                <a:gd name="T3" fmla="*/ 44 h 365"/>
                <a:gd name="T4" fmla="*/ 64 w 273"/>
                <a:gd name="T5" fmla="*/ 73 h 365"/>
                <a:gd name="T6" fmla="*/ 49 w 273"/>
                <a:gd name="T7" fmla="*/ 89 h 365"/>
                <a:gd name="T8" fmla="*/ 35 w 273"/>
                <a:gd name="T9" fmla="*/ 73 h 365"/>
                <a:gd name="T10" fmla="*/ 21 w 273"/>
                <a:gd name="T11" fmla="*/ 87 h 365"/>
                <a:gd name="T12" fmla="*/ 12 w 273"/>
                <a:gd name="T13" fmla="*/ 105 h 365"/>
                <a:gd name="T14" fmla="*/ 0 w 273"/>
                <a:gd name="T15" fmla="*/ 164 h 365"/>
                <a:gd name="T16" fmla="*/ 4 w 273"/>
                <a:gd name="T17" fmla="*/ 200 h 365"/>
                <a:gd name="T18" fmla="*/ 25 w 273"/>
                <a:gd name="T19" fmla="*/ 228 h 365"/>
                <a:gd name="T20" fmla="*/ 25 w 273"/>
                <a:gd name="T21" fmla="*/ 230 h 365"/>
                <a:gd name="T22" fmla="*/ 31 w 273"/>
                <a:gd name="T23" fmla="*/ 315 h 365"/>
                <a:gd name="T24" fmla="*/ 31 w 273"/>
                <a:gd name="T25" fmla="*/ 315 h 365"/>
                <a:gd name="T26" fmla="*/ 4 w 273"/>
                <a:gd name="T27" fmla="*/ 365 h 365"/>
                <a:gd name="T28" fmla="*/ 129 w 273"/>
                <a:gd name="T29" fmla="*/ 351 h 365"/>
                <a:gd name="T30" fmla="*/ 166 w 273"/>
                <a:gd name="T31" fmla="*/ 345 h 365"/>
                <a:gd name="T32" fmla="*/ 220 w 273"/>
                <a:gd name="T33" fmla="*/ 339 h 365"/>
                <a:gd name="T34" fmla="*/ 234 w 273"/>
                <a:gd name="T35" fmla="*/ 287 h 365"/>
                <a:gd name="T36" fmla="*/ 269 w 273"/>
                <a:gd name="T37" fmla="*/ 252 h 365"/>
                <a:gd name="T38" fmla="*/ 273 w 273"/>
                <a:gd name="T39" fmla="*/ 220 h 365"/>
                <a:gd name="T40" fmla="*/ 236 w 273"/>
                <a:gd name="T41" fmla="*/ 141 h 365"/>
                <a:gd name="T42" fmla="*/ 203 w 273"/>
                <a:gd name="T43" fmla="*/ 149 h 365"/>
                <a:gd name="T44" fmla="*/ 185 w 273"/>
                <a:gd name="T45" fmla="*/ 188 h 365"/>
                <a:gd name="T46" fmla="*/ 162 w 273"/>
                <a:gd name="T47" fmla="*/ 176 h 365"/>
                <a:gd name="T48" fmla="*/ 160 w 273"/>
                <a:gd name="T49" fmla="*/ 147 h 365"/>
                <a:gd name="T50" fmla="*/ 179 w 273"/>
                <a:gd name="T51" fmla="*/ 139 h 365"/>
                <a:gd name="T52" fmla="*/ 191 w 273"/>
                <a:gd name="T53" fmla="*/ 111 h 365"/>
                <a:gd name="T54" fmla="*/ 189 w 273"/>
                <a:gd name="T55" fmla="*/ 71 h 365"/>
                <a:gd name="T56" fmla="*/ 177 w 273"/>
                <a:gd name="T57" fmla="*/ 54 h 365"/>
                <a:gd name="T58" fmla="*/ 183 w 273"/>
                <a:gd name="T59" fmla="*/ 34 h 365"/>
                <a:gd name="T60" fmla="*/ 131 w 273"/>
                <a:gd name="T61" fmla="*/ 18 h 365"/>
                <a:gd name="T62" fmla="*/ 92 w 273"/>
                <a:gd name="T63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" h="365">
                  <a:moveTo>
                    <a:pt x="92" y="0"/>
                  </a:moveTo>
                  <a:lnTo>
                    <a:pt x="62" y="44"/>
                  </a:lnTo>
                  <a:lnTo>
                    <a:pt x="64" y="73"/>
                  </a:lnTo>
                  <a:lnTo>
                    <a:pt x="49" y="89"/>
                  </a:lnTo>
                  <a:lnTo>
                    <a:pt x="35" y="73"/>
                  </a:lnTo>
                  <a:lnTo>
                    <a:pt x="21" y="87"/>
                  </a:lnTo>
                  <a:lnTo>
                    <a:pt x="12" y="105"/>
                  </a:lnTo>
                  <a:lnTo>
                    <a:pt x="0" y="164"/>
                  </a:lnTo>
                  <a:lnTo>
                    <a:pt x="4" y="200"/>
                  </a:lnTo>
                  <a:lnTo>
                    <a:pt x="25" y="228"/>
                  </a:lnTo>
                  <a:lnTo>
                    <a:pt x="25" y="230"/>
                  </a:lnTo>
                  <a:lnTo>
                    <a:pt x="31" y="315"/>
                  </a:lnTo>
                  <a:lnTo>
                    <a:pt x="31" y="315"/>
                  </a:lnTo>
                  <a:lnTo>
                    <a:pt x="4" y="365"/>
                  </a:lnTo>
                  <a:lnTo>
                    <a:pt x="129" y="351"/>
                  </a:lnTo>
                  <a:lnTo>
                    <a:pt x="166" y="345"/>
                  </a:lnTo>
                  <a:lnTo>
                    <a:pt x="220" y="339"/>
                  </a:lnTo>
                  <a:lnTo>
                    <a:pt x="234" y="287"/>
                  </a:lnTo>
                  <a:lnTo>
                    <a:pt x="269" y="252"/>
                  </a:lnTo>
                  <a:lnTo>
                    <a:pt x="273" y="220"/>
                  </a:lnTo>
                  <a:lnTo>
                    <a:pt x="236" y="141"/>
                  </a:lnTo>
                  <a:lnTo>
                    <a:pt x="203" y="149"/>
                  </a:lnTo>
                  <a:lnTo>
                    <a:pt x="185" y="188"/>
                  </a:lnTo>
                  <a:lnTo>
                    <a:pt x="162" y="176"/>
                  </a:lnTo>
                  <a:lnTo>
                    <a:pt x="160" y="147"/>
                  </a:lnTo>
                  <a:lnTo>
                    <a:pt x="179" y="139"/>
                  </a:lnTo>
                  <a:lnTo>
                    <a:pt x="191" y="111"/>
                  </a:lnTo>
                  <a:lnTo>
                    <a:pt x="189" y="71"/>
                  </a:lnTo>
                  <a:lnTo>
                    <a:pt x="177" y="54"/>
                  </a:lnTo>
                  <a:lnTo>
                    <a:pt x="183" y="34"/>
                  </a:lnTo>
                  <a:lnTo>
                    <a:pt x="131" y="18"/>
                  </a:ln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9" name="Freeform 42"/>
            <p:cNvSpPr>
              <a:spLocks/>
            </p:cNvSpPr>
            <p:nvPr/>
          </p:nvSpPr>
          <p:spPr bwMode="auto">
            <a:xfrm>
              <a:off x="4173538" y="7870825"/>
              <a:ext cx="808038" cy="622300"/>
            </a:xfrm>
            <a:custGeom>
              <a:avLst/>
              <a:gdLst>
                <a:gd name="T0" fmla="*/ 495 w 509"/>
                <a:gd name="T1" fmla="*/ 392 h 392"/>
                <a:gd name="T2" fmla="*/ 497 w 509"/>
                <a:gd name="T3" fmla="*/ 345 h 392"/>
                <a:gd name="T4" fmla="*/ 507 w 509"/>
                <a:gd name="T5" fmla="*/ 127 h 392"/>
                <a:gd name="T6" fmla="*/ 509 w 509"/>
                <a:gd name="T7" fmla="*/ 42 h 392"/>
                <a:gd name="T8" fmla="*/ 380 w 509"/>
                <a:gd name="T9" fmla="*/ 30 h 392"/>
                <a:gd name="T10" fmla="*/ 43 w 509"/>
                <a:gd name="T11" fmla="*/ 0 h 392"/>
                <a:gd name="T12" fmla="*/ 0 w 509"/>
                <a:gd name="T13" fmla="*/ 351 h 392"/>
                <a:gd name="T14" fmla="*/ 421 w 509"/>
                <a:gd name="T15" fmla="*/ 390 h 392"/>
                <a:gd name="T16" fmla="*/ 495 w 509"/>
                <a:gd name="T17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9" h="392">
                  <a:moveTo>
                    <a:pt x="495" y="392"/>
                  </a:moveTo>
                  <a:lnTo>
                    <a:pt x="497" y="345"/>
                  </a:lnTo>
                  <a:lnTo>
                    <a:pt x="507" y="127"/>
                  </a:lnTo>
                  <a:lnTo>
                    <a:pt x="509" y="42"/>
                  </a:lnTo>
                  <a:lnTo>
                    <a:pt x="380" y="30"/>
                  </a:lnTo>
                  <a:lnTo>
                    <a:pt x="43" y="0"/>
                  </a:lnTo>
                  <a:lnTo>
                    <a:pt x="0" y="351"/>
                  </a:lnTo>
                  <a:lnTo>
                    <a:pt x="421" y="390"/>
                  </a:lnTo>
                  <a:lnTo>
                    <a:pt x="495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" name="Freeform 43"/>
            <p:cNvSpPr>
              <a:spLocks/>
            </p:cNvSpPr>
            <p:nvPr/>
          </p:nvSpPr>
          <p:spPr bwMode="auto">
            <a:xfrm>
              <a:off x="4067176" y="8434388"/>
              <a:ext cx="771525" cy="792163"/>
            </a:xfrm>
            <a:custGeom>
              <a:avLst/>
              <a:gdLst>
                <a:gd name="T0" fmla="*/ 186 w 486"/>
                <a:gd name="T1" fmla="*/ 449 h 499"/>
                <a:gd name="T2" fmla="*/ 449 w 486"/>
                <a:gd name="T3" fmla="*/ 475 h 499"/>
                <a:gd name="T4" fmla="*/ 486 w 486"/>
                <a:gd name="T5" fmla="*/ 75 h 499"/>
                <a:gd name="T6" fmla="*/ 486 w 486"/>
                <a:gd name="T7" fmla="*/ 49 h 499"/>
                <a:gd name="T8" fmla="*/ 486 w 486"/>
                <a:gd name="T9" fmla="*/ 37 h 499"/>
                <a:gd name="T10" fmla="*/ 254 w 486"/>
                <a:gd name="T11" fmla="*/ 17 h 499"/>
                <a:gd name="T12" fmla="*/ 65 w 486"/>
                <a:gd name="T13" fmla="*/ 0 h 499"/>
                <a:gd name="T14" fmla="*/ 65 w 486"/>
                <a:gd name="T15" fmla="*/ 0 h 499"/>
                <a:gd name="T16" fmla="*/ 65 w 486"/>
                <a:gd name="T17" fmla="*/ 0 h 499"/>
                <a:gd name="T18" fmla="*/ 0 w 486"/>
                <a:gd name="T19" fmla="*/ 491 h 499"/>
                <a:gd name="T20" fmla="*/ 57 w 486"/>
                <a:gd name="T21" fmla="*/ 499 h 499"/>
                <a:gd name="T22" fmla="*/ 65 w 486"/>
                <a:gd name="T23" fmla="*/ 459 h 499"/>
                <a:gd name="T24" fmla="*/ 180 w 486"/>
                <a:gd name="T25" fmla="*/ 469 h 499"/>
                <a:gd name="T26" fmla="*/ 184 w 486"/>
                <a:gd name="T27" fmla="*/ 449 h 499"/>
                <a:gd name="T28" fmla="*/ 186 w 486"/>
                <a:gd name="T29" fmla="*/ 44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6" h="499">
                  <a:moveTo>
                    <a:pt x="186" y="449"/>
                  </a:moveTo>
                  <a:lnTo>
                    <a:pt x="449" y="475"/>
                  </a:lnTo>
                  <a:lnTo>
                    <a:pt x="486" y="75"/>
                  </a:lnTo>
                  <a:lnTo>
                    <a:pt x="486" y="49"/>
                  </a:lnTo>
                  <a:lnTo>
                    <a:pt x="486" y="37"/>
                  </a:lnTo>
                  <a:lnTo>
                    <a:pt x="254" y="17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0" y="491"/>
                  </a:lnTo>
                  <a:lnTo>
                    <a:pt x="57" y="499"/>
                  </a:lnTo>
                  <a:lnTo>
                    <a:pt x="65" y="459"/>
                  </a:lnTo>
                  <a:lnTo>
                    <a:pt x="180" y="469"/>
                  </a:lnTo>
                  <a:lnTo>
                    <a:pt x="184" y="449"/>
                  </a:lnTo>
                  <a:lnTo>
                    <a:pt x="186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1" name="Freeform 44"/>
            <p:cNvSpPr>
              <a:spLocks/>
            </p:cNvSpPr>
            <p:nvPr/>
          </p:nvSpPr>
          <p:spPr bwMode="auto">
            <a:xfrm>
              <a:off x="7091363" y="7980363"/>
              <a:ext cx="790575" cy="4635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2" name="Freeform 45"/>
            <p:cNvSpPr>
              <a:spLocks/>
            </p:cNvSpPr>
            <p:nvPr/>
          </p:nvSpPr>
          <p:spPr bwMode="auto">
            <a:xfrm>
              <a:off x="3024188" y="7524750"/>
              <a:ext cx="709613" cy="1073150"/>
            </a:xfrm>
            <a:custGeom>
              <a:avLst/>
              <a:gdLst>
                <a:gd name="T0" fmla="*/ 263 w 447"/>
                <a:gd name="T1" fmla="*/ 42 h 676"/>
                <a:gd name="T2" fmla="*/ 259 w 447"/>
                <a:gd name="T3" fmla="*/ 40 h 676"/>
                <a:gd name="T4" fmla="*/ 259 w 447"/>
                <a:gd name="T5" fmla="*/ 40 h 676"/>
                <a:gd name="T6" fmla="*/ 64 w 447"/>
                <a:gd name="T7" fmla="*/ 0 h 676"/>
                <a:gd name="T8" fmla="*/ 0 w 447"/>
                <a:gd name="T9" fmla="*/ 254 h 676"/>
                <a:gd name="T10" fmla="*/ 294 w 447"/>
                <a:gd name="T11" fmla="*/ 676 h 676"/>
                <a:gd name="T12" fmla="*/ 306 w 447"/>
                <a:gd name="T13" fmla="*/ 583 h 676"/>
                <a:gd name="T14" fmla="*/ 353 w 447"/>
                <a:gd name="T15" fmla="*/ 587 h 676"/>
                <a:gd name="T16" fmla="*/ 365 w 447"/>
                <a:gd name="T17" fmla="*/ 517 h 676"/>
                <a:gd name="T18" fmla="*/ 365 w 447"/>
                <a:gd name="T19" fmla="*/ 517 h 676"/>
                <a:gd name="T20" fmla="*/ 365 w 447"/>
                <a:gd name="T21" fmla="*/ 515 h 676"/>
                <a:gd name="T22" fmla="*/ 367 w 447"/>
                <a:gd name="T23" fmla="*/ 515 h 676"/>
                <a:gd name="T24" fmla="*/ 367 w 447"/>
                <a:gd name="T25" fmla="*/ 515 h 676"/>
                <a:gd name="T26" fmla="*/ 367 w 447"/>
                <a:gd name="T27" fmla="*/ 515 h 676"/>
                <a:gd name="T28" fmla="*/ 447 w 447"/>
                <a:gd name="T29" fmla="*/ 83 h 676"/>
                <a:gd name="T30" fmla="*/ 447 w 447"/>
                <a:gd name="T31" fmla="*/ 81 h 676"/>
                <a:gd name="T32" fmla="*/ 263 w 447"/>
                <a:gd name="T33" fmla="*/ 42 h 676"/>
                <a:gd name="T34" fmla="*/ 263 w 447"/>
                <a:gd name="T35" fmla="*/ 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676">
                  <a:moveTo>
                    <a:pt x="263" y="42"/>
                  </a:moveTo>
                  <a:lnTo>
                    <a:pt x="259" y="40"/>
                  </a:lnTo>
                  <a:lnTo>
                    <a:pt x="259" y="40"/>
                  </a:lnTo>
                  <a:lnTo>
                    <a:pt x="64" y="0"/>
                  </a:lnTo>
                  <a:lnTo>
                    <a:pt x="0" y="254"/>
                  </a:lnTo>
                  <a:lnTo>
                    <a:pt x="294" y="676"/>
                  </a:lnTo>
                  <a:lnTo>
                    <a:pt x="306" y="583"/>
                  </a:lnTo>
                  <a:lnTo>
                    <a:pt x="353" y="587"/>
                  </a:lnTo>
                  <a:lnTo>
                    <a:pt x="365" y="517"/>
                  </a:lnTo>
                  <a:lnTo>
                    <a:pt x="365" y="517"/>
                  </a:lnTo>
                  <a:lnTo>
                    <a:pt x="365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447" y="83"/>
                  </a:lnTo>
                  <a:lnTo>
                    <a:pt x="447" y="81"/>
                  </a:lnTo>
                  <a:lnTo>
                    <a:pt x="263" y="42"/>
                  </a:lnTo>
                  <a:lnTo>
                    <a:pt x="26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3" name="Freeform 46"/>
            <p:cNvSpPr>
              <a:spLocks/>
            </p:cNvSpPr>
            <p:nvPr/>
          </p:nvSpPr>
          <p:spPr bwMode="auto">
            <a:xfrm>
              <a:off x="3414713" y="8348663"/>
              <a:ext cx="749300" cy="865188"/>
            </a:xfrm>
            <a:custGeom>
              <a:avLst/>
              <a:gdLst>
                <a:gd name="T0" fmla="*/ 44 w 472"/>
                <a:gd name="T1" fmla="*/ 248 h 545"/>
                <a:gd name="T2" fmla="*/ 37 w 472"/>
                <a:gd name="T3" fmla="*/ 285 h 545"/>
                <a:gd name="T4" fmla="*/ 17 w 472"/>
                <a:gd name="T5" fmla="*/ 303 h 545"/>
                <a:gd name="T6" fmla="*/ 29 w 472"/>
                <a:gd name="T7" fmla="*/ 341 h 545"/>
                <a:gd name="T8" fmla="*/ 19 w 472"/>
                <a:gd name="T9" fmla="*/ 367 h 545"/>
                <a:gd name="T10" fmla="*/ 7 w 472"/>
                <a:gd name="T11" fmla="*/ 365 h 545"/>
                <a:gd name="T12" fmla="*/ 0 w 472"/>
                <a:gd name="T13" fmla="*/ 377 h 545"/>
                <a:gd name="T14" fmla="*/ 257 w 472"/>
                <a:gd name="T15" fmla="*/ 525 h 545"/>
                <a:gd name="T16" fmla="*/ 407 w 472"/>
                <a:gd name="T17" fmla="*/ 545 h 545"/>
                <a:gd name="T18" fmla="*/ 429 w 472"/>
                <a:gd name="T19" fmla="*/ 367 h 545"/>
                <a:gd name="T20" fmla="*/ 472 w 472"/>
                <a:gd name="T21" fmla="*/ 54 h 545"/>
                <a:gd name="T22" fmla="*/ 347 w 472"/>
                <a:gd name="T23" fmla="*/ 34 h 545"/>
                <a:gd name="T24" fmla="*/ 124 w 472"/>
                <a:gd name="T25" fmla="*/ 0 h 545"/>
                <a:gd name="T26" fmla="*/ 111 w 472"/>
                <a:gd name="T27" fmla="*/ 71 h 545"/>
                <a:gd name="T28" fmla="*/ 111 w 472"/>
                <a:gd name="T29" fmla="*/ 73 h 545"/>
                <a:gd name="T30" fmla="*/ 111 w 472"/>
                <a:gd name="T31" fmla="*/ 73 h 545"/>
                <a:gd name="T32" fmla="*/ 109 w 472"/>
                <a:gd name="T33" fmla="*/ 73 h 545"/>
                <a:gd name="T34" fmla="*/ 109 w 472"/>
                <a:gd name="T35" fmla="*/ 73 h 545"/>
                <a:gd name="T36" fmla="*/ 64 w 472"/>
                <a:gd name="T37" fmla="*/ 71 h 545"/>
                <a:gd name="T38" fmla="*/ 52 w 472"/>
                <a:gd name="T39" fmla="*/ 163 h 545"/>
                <a:gd name="T40" fmla="*/ 72 w 472"/>
                <a:gd name="T41" fmla="*/ 232 h 545"/>
                <a:gd name="T42" fmla="*/ 44 w 472"/>
                <a:gd name="T43" fmla="*/ 24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2" h="545">
                  <a:moveTo>
                    <a:pt x="44" y="248"/>
                  </a:moveTo>
                  <a:lnTo>
                    <a:pt x="37" y="285"/>
                  </a:lnTo>
                  <a:lnTo>
                    <a:pt x="17" y="303"/>
                  </a:lnTo>
                  <a:lnTo>
                    <a:pt x="29" y="341"/>
                  </a:lnTo>
                  <a:lnTo>
                    <a:pt x="19" y="367"/>
                  </a:lnTo>
                  <a:lnTo>
                    <a:pt x="7" y="365"/>
                  </a:lnTo>
                  <a:lnTo>
                    <a:pt x="0" y="377"/>
                  </a:lnTo>
                  <a:lnTo>
                    <a:pt x="257" y="525"/>
                  </a:lnTo>
                  <a:lnTo>
                    <a:pt x="407" y="545"/>
                  </a:lnTo>
                  <a:lnTo>
                    <a:pt x="429" y="367"/>
                  </a:lnTo>
                  <a:lnTo>
                    <a:pt x="472" y="54"/>
                  </a:lnTo>
                  <a:lnTo>
                    <a:pt x="347" y="34"/>
                  </a:lnTo>
                  <a:lnTo>
                    <a:pt x="124" y="0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64" y="71"/>
                  </a:lnTo>
                  <a:lnTo>
                    <a:pt x="52" y="163"/>
                  </a:lnTo>
                  <a:lnTo>
                    <a:pt x="72" y="232"/>
                  </a:lnTo>
                  <a:lnTo>
                    <a:pt x="44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4" name="Freeform 47"/>
            <p:cNvSpPr>
              <a:spLocks/>
            </p:cNvSpPr>
            <p:nvPr/>
          </p:nvSpPr>
          <p:spPr bwMode="auto">
            <a:xfrm>
              <a:off x="2701926" y="6854825"/>
              <a:ext cx="882650" cy="727075"/>
            </a:xfrm>
            <a:custGeom>
              <a:avLst/>
              <a:gdLst>
                <a:gd name="T0" fmla="*/ 19 w 556"/>
                <a:gd name="T1" fmla="*/ 236 h 458"/>
                <a:gd name="T2" fmla="*/ 4 w 556"/>
                <a:gd name="T3" fmla="*/ 293 h 458"/>
                <a:gd name="T4" fmla="*/ 0 w 556"/>
                <a:gd name="T5" fmla="*/ 347 h 458"/>
                <a:gd name="T6" fmla="*/ 265 w 556"/>
                <a:gd name="T7" fmla="*/ 418 h 458"/>
                <a:gd name="T8" fmla="*/ 462 w 556"/>
                <a:gd name="T9" fmla="*/ 458 h 458"/>
                <a:gd name="T10" fmla="*/ 501 w 556"/>
                <a:gd name="T11" fmla="*/ 275 h 458"/>
                <a:gd name="T12" fmla="*/ 484 w 556"/>
                <a:gd name="T13" fmla="*/ 252 h 458"/>
                <a:gd name="T14" fmla="*/ 527 w 556"/>
                <a:gd name="T15" fmla="*/ 218 h 458"/>
                <a:gd name="T16" fmla="*/ 556 w 556"/>
                <a:gd name="T17" fmla="*/ 151 h 458"/>
                <a:gd name="T18" fmla="*/ 532 w 556"/>
                <a:gd name="T19" fmla="*/ 115 h 458"/>
                <a:gd name="T20" fmla="*/ 419 w 556"/>
                <a:gd name="T21" fmla="*/ 95 h 458"/>
                <a:gd name="T22" fmla="*/ 281 w 556"/>
                <a:gd name="T23" fmla="*/ 95 h 458"/>
                <a:gd name="T24" fmla="*/ 242 w 556"/>
                <a:gd name="T25" fmla="*/ 75 h 458"/>
                <a:gd name="T26" fmla="*/ 214 w 556"/>
                <a:gd name="T27" fmla="*/ 83 h 458"/>
                <a:gd name="T28" fmla="*/ 179 w 556"/>
                <a:gd name="T29" fmla="*/ 65 h 458"/>
                <a:gd name="T30" fmla="*/ 169 w 556"/>
                <a:gd name="T31" fmla="*/ 18 h 458"/>
                <a:gd name="T32" fmla="*/ 119 w 556"/>
                <a:gd name="T33" fmla="*/ 0 h 458"/>
                <a:gd name="T34" fmla="*/ 56 w 556"/>
                <a:gd name="T35" fmla="*/ 184 h 458"/>
                <a:gd name="T36" fmla="*/ 19 w 556"/>
                <a:gd name="T37" fmla="*/ 23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6" h="458">
                  <a:moveTo>
                    <a:pt x="19" y="236"/>
                  </a:moveTo>
                  <a:lnTo>
                    <a:pt x="4" y="293"/>
                  </a:lnTo>
                  <a:lnTo>
                    <a:pt x="0" y="347"/>
                  </a:lnTo>
                  <a:lnTo>
                    <a:pt x="265" y="418"/>
                  </a:lnTo>
                  <a:lnTo>
                    <a:pt x="462" y="458"/>
                  </a:lnTo>
                  <a:lnTo>
                    <a:pt x="501" y="275"/>
                  </a:lnTo>
                  <a:lnTo>
                    <a:pt x="484" y="252"/>
                  </a:lnTo>
                  <a:lnTo>
                    <a:pt x="527" y="218"/>
                  </a:lnTo>
                  <a:lnTo>
                    <a:pt x="556" y="151"/>
                  </a:lnTo>
                  <a:lnTo>
                    <a:pt x="532" y="115"/>
                  </a:lnTo>
                  <a:lnTo>
                    <a:pt x="419" y="95"/>
                  </a:lnTo>
                  <a:lnTo>
                    <a:pt x="281" y="95"/>
                  </a:lnTo>
                  <a:lnTo>
                    <a:pt x="242" y="75"/>
                  </a:lnTo>
                  <a:lnTo>
                    <a:pt x="214" y="83"/>
                  </a:lnTo>
                  <a:lnTo>
                    <a:pt x="179" y="65"/>
                  </a:lnTo>
                  <a:lnTo>
                    <a:pt x="169" y="18"/>
                  </a:lnTo>
                  <a:lnTo>
                    <a:pt x="119" y="0"/>
                  </a:lnTo>
                  <a:lnTo>
                    <a:pt x="56" y="184"/>
                  </a:lnTo>
                  <a:lnTo>
                    <a:pt x="1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5" name="Freeform 48"/>
            <p:cNvSpPr>
              <a:spLocks/>
            </p:cNvSpPr>
            <p:nvPr/>
          </p:nvSpPr>
          <p:spPr bwMode="auto">
            <a:xfrm>
              <a:off x="7847013" y="7637463"/>
              <a:ext cx="130175" cy="293688"/>
            </a:xfrm>
            <a:custGeom>
              <a:avLst/>
              <a:gdLst>
                <a:gd name="T0" fmla="*/ 82 w 82"/>
                <a:gd name="T1" fmla="*/ 76 h 185"/>
                <a:gd name="T2" fmla="*/ 82 w 82"/>
                <a:gd name="T3" fmla="*/ 66 h 185"/>
                <a:gd name="T4" fmla="*/ 61 w 82"/>
                <a:gd name="T5" fmla="*/ 70 h 185"/>
                <a:gd name="T6" fmla="*/ 59 w 82"/>
                <a:gd name="T7" fmla="*/ 48 h 185"/>
                <a:gd name="T8" fmla="*/ 71 w 82"/>
                <a:gd name="T9" fmla="*/ 16 h 185"/>
                <a:gd name="T10" fmla="*/ 49 w 82"/>
                <a:gd name="T11" fmla="*/ 8 h 185"/>
                <a:gd name="T12" fmla="*/ 18 w 82"/>
                <a:gd name="T13" fmla="*/ 0 h 185"/>
                <a:gd name="T14" fmla="*/ 4 w 82"/>
                <a:gd name="T15" fmla="*/ 26 h 185"/>
                <a:gd name="T16" fmla="*/ 4 w 82"/>
                <a:gd name="T17" fmla="*/ 54 h 185"/>
                <a:gd name="T18" fmla="*/ 39 w 82"/>
                <a:gd name="T19" fmla="*/ 94 h 185"/>
                <a:gd name="T20" fmla="*/ 0 w 82"/>
                <a:gd name="T21" fmla="*/ 137 h 185"/>
                <a:gd name="T22" fmla="*/ 2 w 82"/>
                <a:gd name="T23" fmla="*/ 149 h 185"/>
                <a:gd name="T24" fmla="*/ 35 w 82"/>
                <a:gd name="T25" fmla="*/ 183 h 185"/>
                <a:gd name="T26" fmla="*/ 61 w 82"/>
                <a:gd name="T27" fmla="*/ 185 h 185"/>
                <a:gd name="T28" fmla="*/ 61 w 82"/>
                <a:gd name="T29" fmla="*/ 165 h 185"/>
                <a:gd name="T30" fmla="*/ 80 w 82"/>
                <a:gd name="T31" fmla="*/ 137 h 185"/>
                <a:gd name="T32" fmla="*/ 82 w 82"/>
                <a:gd name="T33" fmla="*/ 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85">
                  <a:moveTo>
                    <a:pt x="82" y="76"/>
                  </a:moveTo>
                  <a:lnTo>
                    <a:pt x="82" y="66"/>
                  </a:lnTo>
                  <a:lnTo>
                    <a:pt x="61" y="70"/>
                  </a:lnTo>
                  <a:lnTo>
                    <a:pt x="59" y="48"/>
                  </a:lnTo>
                  <a:lnTo>
                    <a:pt x="71" y="16"/>
                  </a:lnTo>
                  <a:lnTo>
                    <a:pt x="49" y="8"/>
                  </a:lnTo>
                  <a:lnTo>
                    <a:pt x="18" y="0"/>
                  </a:lnTo>
                  <a:lnTo>
                    <a:pt x="4" y="26"/>
                  </a:lnTo>
                  <a:lnTo>
                    <a:pt x="4" y="54"/>
                  </a:lnTo>
                  <a:lnTo>
                    <a:pt x="39" y="94"/>
                  </a:lnTo>
                  <a:lnTo>
                    <a:pt x="0" y="137"/>
                  </a:lnTo>
                  <a:lnTo>
                    <a:pt x="2" y="149"/>
                  </a:lnTo>
                  <a:lnTo>
                    <a:pt x="35" y="183"/>
                  </a:lnTo>
                  <a:lnTo>
                    <a:pt x="61" y="185"/>
                  </a:lnTo>
                  <a:lnTo>
                    <a:pt x="61" y="165"/>
                  </a:lnTo>
                  <a:lnTo>
                    <a:pt x="80" y="137"/>
                  </a:lnTo>
                  <a:lnTo>
                    <a:pt x="8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6" name="Freeform 49"/>
            <p:cNvSpPr>
              <a:spLocks/>
            </p:cNvSpPr>
            <p:nvPr/>
          </p:nvSpPr>
          <p:spPr bwMode="auto">
            <a:xfrm>
              <a:off x="8097838" y="6650038"/>
              <a:ext cx="406400" cy="623888"/>
            </a:xfrm>
            <a:custGeom>
              <a:avLst/>
              <a:gdLst>
                <a:gd name="T0" fmla="*/ 211 w 256"/>
                <a:gd name="T1" fmla="*/ 232 h 393"/>
                <a:gd name="T2" fmla="*/ 237 w 256"/>
                <a:gd name="T3" fmla="*/ 198 h 393"/>
                <a:gd name="T4" fmla="*/ 256 w 256"/>
                <a:gd name="T5" fmla="*/ 191 h 393"/>
                <a:gd name="T6" fmla="*/ 248 w 256"/>
                <a:gd name="T7" fmla="*/ 171 h 393"/>
                <a:gd name="T8" fmla="*/ 225 w 256"/>
                <a:gd name="T9" fmla="*/ 165 h 393"/>
                <a:gd name="T10" fmla="*/ 211 w 256"/>
                <a:gd name="T11" fmla="*/ 135 h 393"/>
                <a:gd name="T12" fmla="*/ 180 w 256"/>
                <a:gd name="T13" fmla="*/ 125 h 393"/>
                <a:gd name="T14" fmla="*/ 180 w 256"/>
                <a:gd name="T15" fmla="*/ 123 h 393"/>
                <a:gd name="T16" fmla="*/ 147 w 256"/>
                <a:gd name="T17" fmla="*/ 14 h 393"/>
                <a:gd name="T18" fmla="*/ 114 w 256"/>
                <a:gd name="T19" fmla="*/ 0 h 393"/>
                <a:gd name="T20" fmla="*/ 80 w 256"/>
                <a:gd name="T21" fmla="*/ 22 h 393"/>
                <a:gd name="T22" fmla="*/ 55 w 256"/>
                <a:gd name="T23" fmla="*/ 16 h 393"/>
                <a:gd name="T24" fmla="*/ 39 w 256"/>
                <a:gd name="T25" fmla="*/ 72 h 393"/>
                <a:gd name="T26" fmla="*/ 36 w 256"/>
                <a:gd name="T27" fmla="*/ 111 h 393"/>
                <a:gd name="T28" fmla="*/ 28 w 256"/>
                <a:gd name="T29" fmla="*/ 129 h 393"/>
                <a:gd name="T30" fmla="*/ 36 w 256"/>
                <a:gd name="T31" fmla="*/ 157 h 393"/>
                <a:gd name="T32" fmla="*/ 20 w 256"/>
                <a:gd name="T33" fmla="*/ 183 h 393"/>
                <a:gd name="T34" fmla="*/ 28 w 256"/>
                <a:gd name="T35" fmla="*/ 202 h 393"/>
                <a:gd name="T36" fmla="*/ 0 w 256"/>
                <a:gd name="T37" fmla="*/ 222 h 393"/>
                <a:gd name="T38" fmla="*/ 51 w 256"/>
                <a:gd name="T39" fmla="*/ 375 h 393"/>
                <a:gd name="T40" fmla="*/ 71 w 256"/>
                <a:gd name="T41" fmla="*/ 393 h 393"/>
                <a:gd name="T42" fmla="*/ 84 w 256"/>
                <a:gd name="T43" fmla="*/ 359 h 393"/>
                <a:gd name="T44" fmla="*/ 106 w 256"/>
                <a:gd name="T45" fmla="*/ 301 h 393"/>
                <a:gd name="T46" fmla="*/ 145 w 256"/>
                <a:gd name="T47" fmla="*/ 288 h 393"/>
                <a:gd name="T48" fmla="*/ 143 w 256"/>
                <a:gd name="T49" fmla="*/ 250 h 393"/>
                <a:gd name="T50" fmla="*/ 157 w 256"/>
                <a:gd name="T51" fmla="*/ 238 h 393"/>
                <a:gd name="T52" fmla="*/ 176 w 256"/>
                <a:gd name="T53" fmla="*/ 254 h 393"/>
                <a:gd name="T54" fmla="*/ 190 w 256"/>
                <a:gd name="T55" fmla="*/ 230 h 393"/>
                <a:gd name="T56" fmla="*/ 211 w 256"/>
                <a:gd name="T57" fmla="*/ 23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6" h="393">
                  <a:moveTo>
                    <a:pt x="211" y="232"/>
                  </a:moveTo>
                  <a:lnTo>
                    <a:pt x="237" y="198"/>
                  </a:lnTo>
                  <a:lnTo>
                    <a:pt x="256" y="191"/>
                  </a:lnTo>
                  <a:lnTo>
                    <a:pt x="248" y="171"/>
                  </a:lnTo>
                  <a:lnTo>
                    <a:pt x="225" y="165"/>
                  </a:lnTo>
                  <a:lnTo>
                    <a:pt x="211" y="135"/>
                  </a:lnTo>
                  <a:lnTo>
                    <a:pt x="180" y="125"/>
                  </a:lnTo>
                  <a:lnTo>
                    <a:pt x="180" y="123"/>
                  </a:lnTo>
                  <a:lnTo>
                    <a:pt x="147" y="14"/>
                  </a:lnTo>
                  <a:lnTo>
                    <a:pt x="114" y="0"/>
                  </a:lnTo>
                  <a:lnTo>
                    <a:pt x="80" y="22"/>
                  </a:lnTo>
                  <a:lnTo>
                    <a:pt x="55" y="16"/>
                  </a:lnTo>
                  <a:lnTo>
                    <a:pt x="39" y="72"/>
                  </a:lnTo>
                  <a:lnTo>
                    <a:pt x="36" y="111"/>
                  </a:lnTo>
                  <a:lnTo>
                    <a:pt x="28" y="129"/>
                  </a:lnTo>
                  <a:lnTo>
                    <a:pt x="36" y="157"/>
                  </a:lnTo>
                  <a:lnTo>
                    <a:pt x="20" y="183"/>
                  </a:lnTo>
                  <a:lnTo>
                    <a:pt x="28" y="202"/>
                  </a:lnTo>
                  <a:lnTo>
                    <a:pt x="0" y="222"/>
                  </a:lnTo>
                  <a:lnTo>
                    <a:pt x="51" y="375"/>
                  </a:lnTo>
                  <a:lnTo>
                    <a:pt x="71" y="393"/>
                  </a:lnTo>
                  <a:lnTo>
                    <a:pt x="84" y="359"/>
                  </a:lnTo>
                  <a:lnTo>
                    <a:pt x="106" y="301"/>
                  </a:lnTo>
                  <a:lnTo>
                    <a:pt x="145" y="288"/>
                  </a:lnTo>
                  <a:lnTo>
                    <a:pt x="143" y="250"/>
                  </a:lnTo>
                  <a:lnTo>
                    <a:pt x="157" y="238"/>
                  </a:lnTo>
                  <a:lnTo>
                    <a:pt x="176" y="254"/>
                  </a:lnTo>
                  <a:lnTo>
                    <a:pt x="190" y="230"/>
                  </a:lnTo>
                  <a:lnTo>
                    <a:pt x="21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" name="Freeform 50"/>
            <p:cNvSpPr>
              <a:spLocks/>
            </p:cNvSpPr>
            <p:nvPr/>
          </p:nvSpPr>
          <p:spPr bwMode="auto">
            <a:xfrm>
              <a:off x="7977188" y="7329488"/>
              <a:ext cx="369888" cy="169863"/>
            </a:xfrm>
            <a:custGeom>
              <a:avLst/>
              <a:gdLst>
                <a:gd name="T0" fmla="*/ 166 w 233"/>
                <a:gd name="T1" fmla="*/ 105 h 107"/>
                <a:gd name="T2" fmla="*/ 186 w 233"/>
                <a:gd name="T3" fmla="*/ 85 h 107"/>
                <a:gd name="T4" fmla="*/ 199 w 233"/>
                <a:gd name="T5" fmla="*/ 97 h 107"/>
                <a:gd name="T6" fmla="*/ 233 w 233"/>
                <a:gd name="T7" fmla="*/ 81 h 107"/>
                <a:gd name="T8" fmla="*/ 233 w 233"/>
                <a:gd name="T9" fmla="*/ 76 h 107"/>
                <a:gd name="T10" fmla="*/ 197 w 233"/>
                <a:gd name="T11" fmla="*/ 81 h 107"/>
                <a:gd name="T12" fmla="*/ 172 w 233"/>
                <a:gd name="T13" fmla="*/ 50 h 107"/>
                <a:gd name="T14" fmla="*/ 156 w 233"/>
                <a:gd name="T15" fmla="*/ 54 h 107"/>
                <a:gd name="T16" fmla="*/ 145 w 233"/>
                <a:gd name="T17" fmla="*/ 40 h 107"/>
                <a:gd name="T18" fmla="*/ 160 w 233"/>
                <a:gd name="T19" fmla="*/ 12 h 107"/>
                <a:gd name="T20" fmla="*/ 139 w 233"/>
                <a:gd name="T21" fmla="*/ 0 h 107"/>
                <a:gd name="T22" fmla="*/ 125 w 233"/>
                <a:gd name="T23" fmla="*/ 16 h 107"/>
                <a:gd name="T24" fmla="*/ 47 w 233"/>
                <a:gd name="T25" fmla="*/ 32 h 107"/>
                <a:gd name="T26" fmla="*/ 0 w 233"/>
                <a:gd name="T27" fmla="*/ 44 h 107"/>
                <a:gd name="T28" fmla="*/ 6 w 233"/>
                <a:gd name="T29" fmla="*/ 107 h 107"/>
                <a:gd name="T30" fmla="*/ 106 w 233"/>
                <a:gd name="T31" fmla="*/ 85 h 107"/>
                <a:gd name="T32" fmla="*/ 137 w 233"/>
                <a:gd name="T33" fmla="*/ 74 h 107"/>
                <a:gd name="T34" fmla="*/ 166 w 233"/>
                <a:gd name="T35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3" h="107">
                  <a:moveTo>
                    <a:pt x="166" y="105"/>
                  </a:moveTo>
                  <a:lnTo>
                    <a:pt x="186" y="85"/>
                  </a:lnTo>
                  <a:lnTo>
                    <a:pt x="199" y="97"/>
                  </a:lnTo>
                  <a:lnTo>
                    <a:pt x="233" y="81"/>
                  </a:lnTo>
                  <a:lnTo>
                    <a:pt x="233" y="76"/>
                  </a:lnTo>
                  <a:lnTo>
                    <a:pt x="197" y="81"/>
                  </a:lnTo>
                  <a:lnTo>
                    <a:pt x="172" y="50"/>
                  </a:lnTo>
                  <a:lnTo>
                    <a:pt x="156" y="54"/>
                  </a:lnTo>
                  <a:lnTo>
                    <a:pt x="145" y="40"/>
                  </a:lnTo>
                  <a:lnTo>
                    <a:pt x="160" y="12"/>
                  </a:lnTo>
                  <a:lnTo>
                    <a:pt x="139" y="0"/>
                  </a:lnTo>
                  <a:lnTo>
                    <a:pt x="125" y="16"/>
                  </a:lnTo>
                  <a:lnTo>
                    <a:pt x="47" y="32"/>
                  </a:lnTo>
                  <a:lnTo>
                    <a:pt x="0" y="44"/>
                  </a:lnTo>
                  <a:lnTo>
                    <a:pt x="6" y="107"/>
                  </a:lnTo>
                  <a:lnTo>
                    <a:pt x="106" y="85"/>
                  </a:lnTo>
                  <a:lnTo>
                    <a:pt x="137" y="74"/>
                  </a:lnTo>
                  <a:lnTo>
                    <a:pt x="166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" name="Freeform 51"/>
            <p:cNvSpPr>
              <a:spLocks/>
            </p:cNvSpPr>
            <p:nvPr/>
          </p:nvSpPr>
          <p:spPr bwMode="auto">
            <a:xfrm>
              <a:off x="4359276" y="8559800"/>
              <a:ext cx="1582738" cy="1506538"/>
            </a:xfrm>
            <a:custGeom>
              <a:avLst/>
              <a:gdLst>
                <a:gd name="T0" fmla="*/ 892 w 997"/>
                <a:gd name="T1" fmla="*/ 644 h 949"/>
                <a:gd name="T2" fmla="*/ 976 w 997"/>
                <a:gd name="T3" fmla="*/ 608 h 949"/>
                <a:gd name="T4" fmla="*/ 995 w 997"/>
                <a:gd name="T5" fmla="*/ 517 h 949"/>
                <a:gd name="T6" fmla="*/ 997 w 997"/>
                <a:gd name="T7" fmla="*/ 483 h 949"/>
                <a:gd name="T8" fmla="*/ 958 w 997"/>
                <a:gd name="T9" fmla="*/ 408 h 949"/>
                <a:gd name="T10" fmla="*/ 954 w 997"/>
                <a:gd name="T11" fmla="*/ 323 h 949"/>
                <a:gd name="T12" fmla="*/ 950 w 997"/>
                <a:gd name="T13" fmla="*/ 271 h 949"/>
                <a:gd name="T14" fmla="*/ 925 w 997"/>
                <a:gd name="T15" fmla="*/ 265 h 949"/>
                <a:gd name="T16" fmla="*/ 925 w 997"/>
                <a:gd name="T17" fmla="*/ 267 h 949"/>
                <a:gd name="T18" fmla="*/ 921 w 997"/>
                <a:gd name="T19" fmla="*/ 265 h 949"/>
                <a:gd name="T20" fmla="*/ 921 w 997"/>
                <a:gd name="T21" fmla="*/ 265 h 949"/>
                <a:gd name="T22" fmla="*/ 921 w 997"/>
                <a:gd name="T23" fmla="*/ 265 h 949"/>
                <a:gd name="T24" fmla="*/ 866 w 997"/>
                <a:gd name="T25" fmla="*/ 240 h 949"/>
                <a:gd name="T26" fmla="*/ 786 w 997"/>
                <a:gd name="T27" fmla="*/ 265 h 949"/>
                <a:gd name="T28" fmla="*/ 739 w 997"/>
                <a:gd name="T29" fmla="*/ 244 h 949"/>
                <a:gd name="T30" fmla="*/ 722 w 997"/>
                <a:gd name="T31" fmla="*/ 259 h 949"/>
                <a:gd name="T32" fmla="*/ 650 w 997"/>
                <a:gd name="T33" fmla="*/ 224 h 949"/>
                <a:gd name="T34" fmla="*/ 579 w 997"/>
                <a:gd name="T35" fmla="*/ 216 h 949"/>
                <a:gd name="T36" fmla="*/ 515 w 997"/>
                <a:gd name="T37" fmla="*/ 180 h 949"/>
                <a:gd name="T38" fmla="*/ 515 w 997"/>
                <a:gd name="T39" fmla="*/ 178 h 949"/>
                <a:gd name="T40" fmla="*/ 517 w 997"/>
                <a:gd name="T41" fmla="*/ 12 h 949"/>
                <a:gd name="T42" fmla="*/ 306 w 997"/>
                <a:gd name="T43" fmla="*/ 0 h 949"/>
                <a:gd name="T44" fmla="*/ 269 w 997"/>
                <a:gd name="T45" fmla="*/ 400 h 949"/>
                <a:gd name="T46" fmla="*/ 267 w 997"/>
                <a:gd name="T47" fmla="*/ 400 h 949"/>
                <a:gd name="T48" fmla="*/ 4 w 997"/>
                <a:gd name="T49" fmla="*/ 374 h 949"/>
                <a:gd name="T50" fmla="*/ 0 w 997"/>
                <a:gd name="T51" fmla="*/ 392 h 949"/>
                <a:gd name="T52" fmla="*/ 129 w 997"/>
                <a:gd name="T53" fmla="*/ 521 h 949"/>
                <a:gd name="T54" fmla="*/ 129 w 997"/>
                <a:gd name="T55" fmla="*/ 521 h 949"/>
                <a:gd name="T56" fmla="*/ 154 w 997"/>
                <a:gd name="T57" fmla="*/ 604 h 949"/>
                <a:gd name="T58" fmla="*/ 242 w 997"/>
                <a:gd name="T59" fmla="*/ 656 h 949"/>
                <a:gd name="T60" fmla="*/ 271 w 997"/>
                <a:gd name="T61" fmla="*/ 642 h 949"/>
                <a:gd name="T62" fmla="*/ 291 w 997"/>
                <a:gd name="T63" fmla="*/ 596 h 949"/>
                <a:gd name="T64" fmla="*/ 384 w 997"/>
                <a:gd name="T65" fmla="*/ 596 h 949"/>
                <a:gd name="T66" fmla="*/ 447 w 997"/>
                <a:gd name="T67" fmla="*/ 656 h 949"/>
                <a:gd name="T68" fmla="*/ 480 w 997"/>
                <a:gd name="T69" fmla="*/ 743 h 949"/>
                <a:gd name="T70" fmla="*/ 535 w 997"/>
                <a:gd name="T71" fmla="*/ 800 h 949"/>
                <a:gd name="T72" fmla="*/ 540 w 997"/>
                <a:gd name="T73" fmla="*/ 846 h 949"/>
                <a:gd name="T74" fmla="*/ 568 w 997"/>
                <a:gd name="T75" fmla="*/ 905 h 949"/>
                <a:gd name="T76" fmla="*/ 669 w 997"/>
                <a:gd name="T77" fmla="*/ 933 h 949"/>
                <a:gd name="T78" fmla="*/ 693 w 997"/>
                <a:gd name="T79" fmla="*/ 949 h 949"/>
                <a:gd name="T80" fmla="*/ 710 w 997"/>
                <a:gd name="T81" fmla="*/ 941 h 949"/>
                <a:gd name="T82" fmla="*/ 685 w 997"/>
                <a:gd name="T83" fmla="*/ 856 h 949"/>
                <a:gd name="T84" fmla="*/ 755 w 997"/>
                <a:gd name="T85" fmla="*/ 721 h 949"/>
                <a:gd name="T86" fmla="*/ 825 w 997"/>
                <a:gd name="T87" fmla="*/ 703 h 949"/>
                <a:gd name="T88" fmla="*/ 892 w 997"/>
                <a:gd name="T89" fmla="*/ 644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7" h="949">
                  <a:moveTo>
                    <a:pt x="892" y="644"/>
                  </a:moveTo>
                  <a:lnTo>
                    <a:pt x="976" y="608"/>
                  </a:lnTo>
                  <a:lnTo>
                    <a:pt x="995" y="517"/>
                  </a:lnTo>
                  <a:lnTo>
                    <a:pt x="997" y="483"/>
                  </a:lnTo>
                  <a:lnTo>
                    <a:pt x="958" y="408"/>
                  </a:lnTo>
                  <a:lnTo>
                    <a:pt x="954" y="323"/>
                  </a:lnTo>
                  <a:lnTo>
                    <a:pt x="950" y="271"/>
                  </a:lnTo>
                  <a:lnTo>
                    <a:pt x="925" y="265"/>
                  </a:lnTo>
                  <a:lnTo>
                    <a:pt x="925" y="267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866" y="240"/>
                  </a:lnTo>
                  <a:lnTo>
                    <a:pt x="786" y="265"/>
                  </a:lnTo>
                  <a:lnTo>
                    <a:pt x="739" y="244"/>
                  </a:lnTo>
                  <a:lnTo>
                    <a:pt x="722" y="259"/>
                  </a:lnTo>
                  <a:lnTo>
                    <a:pt x="650" y="224"/>
                  </a:lnTo>
                  <a:lnTo>
                    <a:pt x="579" y="216"/>
                  </a:lnTo>
                  <a:lnTo>
                    <a:pt x="515" y="180"/>
                  </a:lnTo>
                  <a:lnTo>
                    <a:pt x="515" y="178"/>
                  </a:lnTo>
                  <a:lnTo>
                    <a:pt x="517" y="12"/>
                  </a:lnTo>
                  <a:lnTo>
                    <a:pt x="306" y="0"/>
                  </a:lnTo>
                  <a:lnTo>
                    <a:pt x="269" y="400"/>
                  </a:lnTo>
                  <a:lnTo>
                    <a:pt x="267" y="400"/>
                  </a:lnTo>
                  <a:lnTo>
                    <a:pt x="4" y="374"/>
                  </a:lnTo>
                  <a:lnTo>
                    <a:pt x="0" y="392"/>
                  </a:lnTo>
                  <a:lnTo>
                    <a:pt x="129" y="521"/>
                  </a:lnTo>
                  <a:lnTo>
                    <a:pt x="129" y="521"/>
                  </a:lnTo>
                  <a:lnTo>
                    <a:pt x="154" y="604"/>
                  </a:lnTo>
                  <a:lnTo>
                    <a:pt x="242" y="656"/>
                  </a:lnTo>
                  <a:lnTo>
                    <a:pt x="271" y="642"/>
                  </a:lnTo>
                  <a:lnTo>
                    <a:pt x="291" y="596"/>
                  </a:lnTo>
                  <a:lnTo>
                    <a:pt x="384" y="596"/>
                  </a:lnTo>
                  <a:lnTo>
                    <a:pt x="447" y="656"/>
                  </a:lnTo>
                  <a:lnTo>
                    <a:pt x="480" y="743"/>
                  </a:lnTo>
                  <a:lnTo>
                    <a:pt x="535" y="800"/>
                  </a:lnTo>
                  <a:lnTo>
                    <a:pt x="540" y="846"/>
                  </a:lnTo>
                  <a:lnTo>
                    <a:pt x="568" y="905"/>
                  </a:lnTo>
                  <a:lnTo>
                    <a:pt x="669" y="933"/>
                  </a:lnTo>
                  <a:lnTo>
                    <a:pt x="693" y="949"/>
                  </a:lnTo>
                  <a:lnTo>
                    <a:pt x="710" y="941"/>
                  </a:lnTo>
                  <a:lnTo>
                    <a:pt x="685" y="856"/>
                  </a:lnTo>
                  <a:lnTo>
                    <a:pt x="755" y="721"/>
                  </a:lnTo>
                  <a:lnTo>
                    <a:pt x="825" y="703"/>
                  </a:lnTo>
                  <a:lnTo>
                    <a:pt x="892" y="6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1" name="Freeform 52"/>
            <p:cNvSpPr>
              <a:spLocks/>
            </p:cNvSpPr>
            <p:nvPr/>
          </p:nvSpPr>
          <p:spPr bwMode="auto">
            <a:xfrm>
              <a:off x="6524626" y="7764463"/>
              <a:ext cx="331788" cy="584200"/>
            </a:xfrm>
            <a:custGeom>
              <a:avLst/>
              <a:gdLst>
                <a:gd name="T0" fmla="*/ 174 w 209"/>
                <a:gd name="T1" fmla="*/ 0 h 368"/>
                <a:gd name="T2" fmla="*/ 49 w 209"/>
                <a:gd name="T3" fmla="*/ 16 h 368"/>
                <a:gd name="T4" fmla="*/ 23 w 209"/>
                <a:gd name="T5" fmla="*/ 31 h 368"/>
                <a:gd name="T6" fmla="*/ 4 w 209"/>
                <a:gd name="T7" fmla="*/ 27 h 368"/>
                <a:gd name="T8" fmla="*/ 8 w 209"/>
                <a:gd name="T9" fmla="*/ 89 h 368"/>
                <a:gd name="T10" fmla="*/ 23 w 209"/>
                <a:gd name="T11" fmla="*/ 224 h 368"/>
                <a:gd name="T12" fmla="*/ 16 w 209"/>
                <a:gd name="T13" fmla="*/ 245 h 368"/>
                <a:gd name="T14" fmla="*/ 29 w 209"/>
                <a:gd name="T15" fmla="*/ 279 h 368"/>
                <a:gd name="T16" fmla="*/ 0 w 209"/>
                <a:gd name="T17" fmla="*/ 329 h 368"/>
                <a:gd name="T18" fmla="*/ 6 w 209"/>
                <a:gd name="T19" fmla="*/ 368 h 368"/>
                <a:gd name="T20" fmla="*/ 18 w 209"/>
                <a:gd name="T21" fmla="*/ 356 h 368"/>
                <a:gd name="T22" fmla="*/ 96 w 209"/>
                <a:gd name="T23" fmla="*/ 358 h 368"/>
                <a:gd name="T24" fmla="*/ 115 w 209"/>
                <a:gd name="T25" fmla="*/ 325 h 368"/>
                <a:gd name="T26" fmla="*/ 144 w 209"/>
                <a:gd name="T27" fmla="*/ 336 h 368"/>
                <a:gd name="T28" fmla="*/ 144 w 209"/>
                <a:gd name="T29" fmla="*/ 307 h 368"/>
                <a:gd name="T30" fmla="*/ 209 w 209"/>
                <a:gd name="T31" fmla="*/ 251 h 368"/>
                <a:gd name="T32" fmla="*/ 207 w 209"/>
                <a:gd name="T33" fmla="*/ 235 h 368"/>
                <a:gd name="T34" fmla="*/ 207 w 209"/>
                <a:gd name="T35" fmla="*/ 235 h 368"/>
                <a:gd name="T36" fmla="*/ 207 w 209"/>
                <a:gd name="T37" fmla="*/ 233 h 368"/>
                <a:gd name="T38" fmla="*/ 207 w 209"/>
                <a:gd name="T39" fmla="*/ 233 h 368"/>
                <a:gd name="T40" fmla="*/ 207 w 209"/>
                <a:gd name="T41" fmla="*/ 231 h 368"/>
                <a:gd name="T42" fmla="*/ 207 w 209"/>
                <a:gd name="T43" fmla="*/ 231 h 368"/>
                <a:gd name="T44" fmla="*/ 174 w 209"/>
                <a:gd name="T4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368">
                  <a:moveTo>
                    <a:pt x="174" y="0"/>
                  </a:moveTo>
                  <a:lnTo>
                    <a:pt x="49" y="16"/>
                  </a:lnTo>
                  <a:lnTo>
                    <a:pt x="23" y="31"/>
                  </a:lnTo>
                  <a:lnTo>
                    <a:pt x="4" y="27"/>
                  </a:lnTo>
                  <a:lnTo>
                    <a:pt x="8" y="89"/>
                  </a:lnTo>
                  <a:lnTo>
                    <a:pt x="23" y="224"/>
                  </a:lnTo>
                  <a:lnTo>
                    <a:pt x="16" y="245"/>
                  </a:lnTo>
                  <a:lnTo>
                    <a:pt x="29" y="279"/>
                  </a:lnTo>
                  <a:lnTo>
                    <a:pt x="0" y="329"/>
                  </a:lnTo>
                  <a:lnTo>
                    <a:pt x="6" y="368"/>
                  </a:lnTo>
                  <a:lnTo>
                    <a:pt x="18" y="356"/>
                  </a:lnTo>
                  <a:lnTo>
                    <a:pt x="96" y="358"/>
                  </a:lnTo>
                  <a:lnTo>
                    <a:pt x="115" y="325"/>
                  </a:lnTo>
                  <a:lnTo>
                    <a:pt x="144" y="336"/>
                  </a:lnTo>
                  <a:lnTo>
                    <a:pt x="144" y="307"/>
                  </a:lnTo>
                  <a:lnTo>
                    <a:pt x="209" y="251"/>
                  </a:lnTo>
                  <a:lnTo>
                    <a:pt x="207" y="235"/>
                  </a:lnTo>
                  <a:lnTo>
                    <a:pt x="207" y="235"/>
                  </a:lnTo>
                  <a:lnTo>
                    <a:pt x="207" y="233"/>
                  </a:lnTo>
                  <a:lnTo>
                    <a:pt x="207" y="233"/>
                  </a:lnTo>
                  <a:lnTo>
                    <a:pt x="207" y="231"/>
                  </a:lnTo>
                  <a:lnTo>
                    <a:pt x="207" y="231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2" name="Freeform 53"/>
            <p:cNvSpPr>
              <a:spLocks/>
            </p:cNvSpPr>
            <p:nvPr/>
          </p:nvSpPr>
          <p:spPr bwMode="auto">
            <a:xfrm>
              <a:off x="6186488" y="8764588"/>
              <a:ext cx="384175" cy="663575"/>
            </a:xfrm>
            <a:custGeom>
              <a:avLst/>
              <a:gdLst>
                <a:gd name="T0" fmla="*/ 221 w 242"/>
                <a:gd name="T1" fmla="*/ 247 h 418"/>
                <a:gd name="T2" fmla="*/ 229 w 242"/>
                <a:gd name="T3" fmla="*/ 0 h 418"/>
                <a:gd name="T4" fmla="*/ 90 w 242"/>
                <a:gd name="T5" fmla="*/ 6 h 418"/>
                <a:gd name="T6" fmla="*/ 72 w 242"/>
                <a:gd name="T7" fmla="*/ 6 h 418"/>
                <a:gd name="T8" fmla="*/ 14 w 242"/>
                <a:gd name="T9" fmla="*/ 136 h 418"/>
                <a:gd name="T10" fmla="*/ 18 w 242"/>
                <a:gd name="T11" fmla="*/ 166 h 418"/>
                <a:gd name="T12" fmla="*/ 18 w 242"/>
                <a:gd name="T13" fmla="*/ 180 h 418"/>
                <a:gd name="T14" fmla="*/ 37 w 242"/>
                <a:gd name="T15" fmla="*/ 251 h 418"/>
                <a:gd name="T16" fmla="*/ 37 w 242"/>
                <a:gd name="T17" fmla="*/ 251 h 418"/>
                <a:gd name="T18" fmla="*/ 0 w 242"/>
                <a:gd name="T19" fmla="*/ 336 h 418"/>
                <a:gd name="T20" fmla="*/ 2 w 242"/>
                <a:gd name="T21" fmla="*/ 360 h 418"/>
                <a:gd name="T22" fmla="*/ 135 w 242"/>
                <a:gd name="T23" fmla="*/ 350 h 418"/>
                <a:gd name="T24" fmla="*/ 133 w 242"/>
                <a:gd name="T25" fmla="*/ 378 h 418"/>
                <a:gd name="T26" fmla="*/ 156 w 242"/>
                <a:gd name="T27" fmla="*/ 418 h 418"/>
                <a:gd name="T28" fmla="*/ 168 w 242"/>
                <a:gd name="T29" fmla="*/ 402 h 418"/>
                <a:gd name="T30" fmla="*/ 207 w 242"/>
                <a:gd name="T31" fmla="*/ 392 h 418"/>
                <a:gd name="T32" fmla="*/ 242 w 242"/>
                <a:gd name="T33" fmla="*/ 394 h 418"/>
                <a:gd name="T34" fmla="*/ 221 w 242"/>
                <a:gd name="T35" fmla="*/ 24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2" h="418">
                  <a:moveTo>
                    <a:pt x="221" y="247"/>
                  </a:moveTo>
                  <a:lnTo>
                    <a:pt x="229" y="0"/>
                  </a:lnTo>
                  <a:lnTo>
                    <a:pt x="90" y="6"/>
                  </a:lnTo>
                  <a:lnTo>
                    <a:pt x="72" y="6"/>
                  </a:lnTo>
                  <a:lnTo>
                    <a:pt x="14" y="136"/>
                  </a:lnTo>
                  <a:lnTo>
                    <a:pt x="18" y="166"/>
                  </a:lnTo>
                  <a:lnTo>
                    <a:pt x="18" y="180"/>
                  </a:lnTo>
                  <a:lnTo>
                    <a:pt x="37" y="251"/>
                  </a:lnTo>
                  <a:lnTo>
                    <a:pt x="37" y="251"/>
                  </a:lnTo>
                  <a:lnTo>
                    <a:pt x="0" y="336"/>
                  </a:lnTo>
                  <a:lnTo>
                    <a:pt x="2" y="360"/>
                  </a:lnTo>
                  <a:lnTo>
                    <a:pt x="135" y="350"/>
                  </a:lnTo>
                  <a:lnTo>
                    <a:pt x="133" y="378"/>
                  </a:lnTo>
                  <a:lnTo>
                    <a:pt x="156" y="418"/>
                  </a:lnTo>
                  <a:lnTo>
                    <a:pt x="168" y="402"/>
                  </a:lnTo>
                  <a:lnTo>
                    <a:pt x="207" y="392"/>
                  </a:lnTo>
                  <a:lnTo>
                    <a:pt x="242" y="394"/>
                  </a:lnTo>
                  <a:lnTo>
                    <a:pt x="221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" name="Freeform 54"/>
            <p:cNvSpPr>
              <a:spLocks/>
            </p:cNvSpPr>
            <p:nvPr/>
          </p:nvSpPr>
          <p:spPr bwMode="auto">
            <a:xfrm>
              <a:off x="3614738" y="7653338"/>
              <a:ext cx="620713" cy="774700"/>
            </a:xfrm>
            <a:custGeom>
              <a:avLst/>
              <a:gdLst>
                <a:gd name="T0" fmla="*/ 0 w 391"/>
                <a:gd name="T1" fmla="*/ 434 h 488"/>
                <a:gd name="T2" fmla="*/ 221 w 391"/>
                <a:gd name="T3" fmla="*/ 468 h 488"/>
                <a:gd name="T4" fmla="*/ 348 w 391"/>
                <a:gd name="T5" fmla="*/ 488 h 488"/>
                <a:gd name="T6" fmla="*/ 379 w 391"/>
                <a:gd name="T7" fmla="*/ 238 h 488"/>
                <a:gd name="T8" fmla="*/ 391 w 391"/>
                <a:gd name="T9" fmla="*/ 137 h 488"/>
                <a:gd name="T10" fmla="*/ 260 w 391"/>
                <a:gd name="T11" fmla="*/ 115 h 488"/>
                <a:gd name="T12" fmla="*/ 270 w 391"/>
                <a:gd name="T13" fmla="*/ 28 h 488"/>
                <a:gd name="T14" fmla="*/ 80 w 391"/>
                <a:gd name="T15" fmla="*/ 0 h 488"/>
                <a:gd name="T16" fmla="*/ 0 w 391"/>
                <a:gd name="T17" fmla="*/ 43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488">
                  <a:moveTo>
                    <a:pt x="0" y="434"/>
                  </a:moveTo>
                  <a:lnTo>
                    <a:pt x="221" y="468"/>
                  </a:lnTo>
                  <a:lnTo>
                    <a:pt x="348" y="488"/>
                  </a:lnTo>
                  <a:lnTo>
                    <a:pt x="379" y="238"/>
                  </a:lnTo>
                  <a:lnTo>
                    <a:pt x="391" y="137"/>
                  </a:lnTo>
                  <a:lnTo>
                    <a:pt x="260" y="115"/>
                  </a:lnTo>
                  <a:lnTo>
                    <a:pt x="270" y="28"/>
                  </a:lnTo>
                  <a:lnTo>
                    <a:pt x="80" y="0"/>
                  </a:lnTo>
                  <a:lnTo>
                    <a:pt x="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4" name="Freeform 55"/>
            <p:cNvSpPr>
              <a:spLocks/>
            </p:cNvSpPr>
            <p:nvPr/>
          </p:nvSpPr>
          <p:spPr bwMode="auto">
            <a:xfrm>
              <a:off x="7816851" y="7864475"/>
              <a:ext cx="104775" cy="185738"/>
            </a:xfrm>
            <a:custGeom>
              <a:avLst/>
              <a:gdLst>
                <a:gd name="T0" fmla="*/ 0 w 66"/>
                <a:gd name="T1" fmla="*/ 10 h 117"/>
                <a:gd name="T2" fmla="*/ 29 w 66"/>
                <a:gd name="T3" fmla="*/ 117 h 117"/>
                <a:gd name="T4" fmla="*/ 66 w 66"/>
                <a:gd name="T5" fmla="*/ 111 h 117"/>
                <a:gd name="T6" fmla="*/ 62 w 66"/>
                <a:gd name="T7" fmla="*/ 83 h 117"/>
                <a:gd name="T8" fmla="*/ 54 w 66"/>
                <a:gd name="T9" fmla="*/ 77 h 117"/>
                <a:gd name="T10" fmla="*/ 21 w 66"/>
                <a:gd name="T11" fmla="*/ 38 h 117"/>
                <a:gd name="T12" fmla="*/ 12 w 66"/>
                <a:gd name="T13" fmla="*/ 6 h 117"/>
                <a:gd name="T14" fmla="*/ 15 w 66"/>
                <a:gd name="T15" fmla="*/ 0 h 117"/>
                <a:gd name="T16" fmla="*/ 0 w 66"/>
                <a:gd name="T17" fmla="*/ 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7">
                  <a:moveTo>
                    <a:pt x="0" y="10"/>
                  </a:moveTo>
                  <a:lnTo>
                    <a:pt x="29" y="117"/>
                  </a:lnTo>
                  <a:lnTo>
                    <a:pt x="66" y="111"/>
                  </a:lnTo>
                  <a:lnTo>
                    <a:pt x="62" y="83"/>
                  </a:lnTo>
                  <a:lnTo>
                    <a:pt x="54" y="77"/>
                  </a:lnTo>
                  <a:lnTo>
                    <a:pt x="21" y="38"/>
                  </a:lnTo>
                  <a:lnTo>
                    <a:pt x="12" y="6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5" name="Freeform 56"/>
            <p:cNvSpPr>
              <a:spLocks/>
            </p:cNvSpPr>
            <p:nvPr/>
          </p:nvSpPr>
          <p:spPr bwMode="auto">
            <a:xfrm>
              <a:off x="4033838" y="7283450"/>
              <a:ext cx="774700" cy="628650"/>
            </a:xfrm>
            <a:custGeom>
              <a:avLst/>
              <a:gdLst>
                <a:gd name="T0" fmla="*/ 45 w 488"/>
                <a:gd name="T1" fmla="*/ 27 h 396"/>
                <a:gd name="T2" fmla="*/ 10 w 488"/>
                <a:gd name="T3" fmla="*/ 259 h 396"/>
                <a:gd name="T4" fmla="*/ 0 w 488"/>
                <a:gd name="T5" fmla="*/ 344 h 396"/>
                <a:gd name="T6" fmla="*/ 129 w 488"/>
                <a:gd name="T7" fmla="*/ 366 h 396"/>
                <a:gd name="T8" fmla="*/ 466 w 488"/>
                <a:gd name="T9" fmla="*/ 396 h 396"/>
                <a:gd name="T10" fmla="*/ 480 w 488"/>
                <a:gd name="T11" fmla="*/ 221 h 396"/>
                <a:gd name="T12" fmla="*/ 482 w 488"/>
                <a:gd name="T13" fmla="*/ 156 h 396"/>
                <a:gd name="T14" fmla="*/ 488 w 488"/>
                <a:gd name="T15" fmla="*/ 49 h 396"/>
                <a:gd name="T16" fmla="*/ 51 w 488"/>
                <a:gd name="T17" fmla="*/ 0 h 396"/>
                <a:gd name="T18" fmla="*/ 45 w 488"/>
                <a:gd name="T19" fmla="*/ 2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396">
                  <a:moveTo>
                    <a:pt x="45" y="27"/>
                  </a:moveTo>
                  <a:lnTo>
                    <a:pt x="10" y="259"/>
                  </a:lnTo>
                  <a:lnTo>
                    <a:pt x="0" y="344"/>
                  </a:lnTo>
                  <a:lnTo>
                    <a:pt x="129" y="366"/>
                  </a:lnTo>
                  <a:lnTo>
                    <a:pt x="466" y="396"/>
                  </a:lnTo>
                  <a:lnTo>
                    <a:pt x="480" y="221"/>
                  </a:lnTo>
                  <a:lnTo>
                    <a:pt x="482" y="156"/>
                  </a:lnTo>
                  <a:lnTo>
                    <a:pt x="488" y="49"/>
                  </a:lnTo>
                  <a:lnTo>
                    <a:pt x="51" y="0"/>
                  </a:ln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6" name="Freeform 57"/>
            <p:cNvSpPr>
              <a:spLocks/>
            </p:cNvSpPr>
            <p:nvPr/>
          </p:nvSpPr>
          <p:spPr bwMode="auto">
            <a:xfrm>
              <a:off x="6407151" y="8134350"/>
              <a:ext cx="787400" cy="409575"/>
            </a:xfrm>
            <a:custGeom>
              <a:avLst/>
              <a:gdLst>
                <a:gd name="T0" fmla="*/ 222 w 496"/>
                <a:gd name="T1" fmla="*/ 107 h 258"/>
                <a:gd name="T2" fmla="*/ 191 w 496"/>
                <a:gd name="T3" fmla="*/ 96 h 258"/>
                <a:gd name="T4" fmla="*/ 172 w 496"/>
                <a:gd name="T5" fmla="*/ 129 h 258"/>
                <a:gd name="T6" fmla="*/ 95 w 496"/>
                <a:gd name="T7" fmla="*/ 127 h 258"/>
                <a:gd name="T8" fmla="*/ 80 w 496"/>
                <a:gd name="T9" fmla="*/ 139 h 258"/>
                <a:gd name="T10" fmla="*/ 70 w 496"/>
                <a:gd name="T11" fmla="*/ 147 h 258"/>
                <a:gd name="T12" fmla="*/ 78 w 496"/>
                <a:gd name="T13" fmla="*/ 167 h 258"/>
                <a:gd name="T14" fmla="*/ 51 w 496"/>
                <a:gd name="T15" fmla="*/ 177 h 258"/>
                <a:gd name="T16" fmla="*/ 56 w 496"/>
                <a:gd name="T17" fmla="*/ 195 h 258"/>
                <a:gd name="T18" fmla="*/ 47 w 496"/>
                <a:gd name="T19" fmla="*/ 206 h 258"/>
                <a:gd name="T20" fmla="*/ 15 w 496"/>
                <a:gd name="T21" fmla="*/ 197 h 258"/>
                <a:gd name="T22" fmla="*/ 4 w 496"/>
                <a:gd name="T23" fmla="*/ 220 h 258"/>
                <a:gd name="T24" fmla="*/ 0 w 496"/>
                <a:gd name="T25" fmla="*/ 258 h 258"/>
                <a:gd name="T26" fmla="*/ 82 w 496"/>
                <a:gd name="T27" fmla="*/ 252 h 258"/>
                <a:gd name="T28" fmla="*/ 82 w 496"/>
                <a:gd name="T29" fmla="*/ 234 h 258"/>
                <a:gd name="T30" fmla="*/ 261 w 496"/>
                <a:gd name="T31" fmla="*/ 220 h 258"/>
                <a:gd name="T32" fmla="*/ 425 w 496"/>
                <a:gd name="T33" fmla="*/ 197 h 258"/>
                <a:gd name="T34" fmla="*/ 496 w 496"/>
                <a:gd name="T35" fmla="*/ 115 h 258"/>
                <a:gd name="T36" fmla="*/ 470 w 496"/>
                <a:gd name="T37" fmla="*/ 98 h 258"/>
                <a:gd name="T38" fmla="*/ 449 w 496"/>
                <a:gd name="T39" fmla="*/ 64 h 258"/>
                <a:gd name="T40" fmla="*/ 449 w 496"/>
                <a:gd name="T41" fmla="*/ 66 h 258"/>
                <a:gd name="T42" fmla="*/ 447 w 496"/>
                <a:gd name="T43" fmla="*/ 60 h 258"/>
                <a:gd name="T44" fmla="*/ 447 w 496"/>
                <a:gd name="T45" fmla="*/ 60 h 258"/>
                <a:gd name="T46" fmla="*/ 447 w 496"/>
                <a:gd name="T47" fmla="*/ 58 h 258"/>
                <a:gd name="T48" fmla="*/ 439 w 496"/>
                <a:gd name="T49" fmla="*/ 36 h 258"/>
                <a:gd name="T50" fmla="*/ 417 w 496"/>
                <a:gd name="T51" fmla="*/ 16 h 258"/>
                <a:gd name="T52" fmla="*/ 400 w 496"/>
                <a:gd name="T53" fmla="*/ 30 h 258"/>
                <a:gd name="T54" fmla="*/ 371 w 496"/>
                <a:gd name="T55" fmla="*/ 28 h 258"/>
                <a:gd name="T56" fmla="*/ 334 w 496"/>
                <a:gd name="T57" fmla="*/ 26 h 258"/>
                <a:gd name="T58" fmla="*/ 312 w 496"/>
                <a:gd name="T59" fmla="*/ 0 h 258"/>
                <a:gd name="T60" fmla="*/ 285 w 496"/>
                <a:gd name="T61" fmla="*/ 2 h 258"/>
                <a:gd name="T62" fmla="*/ 287 w 496"/>
                <a:gd name="T63" fmla="*/ 20 h 258"/>
                <a:gd name="T64" fmla="*/ 222 w 496"/>
                <a:gd name="T65" fmla="*/ 76 h 258"/>
                <a:gd name="T66" fmla="*/ 222 w 496"/>
                <a:gd name="T67" fmla="*/ 10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6" h="258">
                  <a:moveTo>
                    <a:pt x="222" y="107"/>
                  </a:moveTo>
                  <a:lnTo>
                    <a:pt x="191" y="96"/>
                  </a:lnTo>
                  <a:lnTo>
                    <a:pt x="172" y="129"/>
                  </a:lnTo>
                  <a:lnTo>
                    <a:pt x="95" y="127"/>
                  </a:lnTo>
                  <a:lnTo>
                    <a:pt x="80" y="139"/>
                  </a:lnTo>
                  <a:lnTo>
                    <a:pt x="70" y="147"/>
                  </a:lnTo>
                  <a:lnTo>
                    <a:pt x="78" y="167"/>
                  </a:lnTo>
                  <a:lnTo>
                    <a:pt x="51" y="177"/>
                  </a:lnTo>
                  <a:lnTo>
                    <a:pt x="56" y="195"/>
                  </a:lnTo>
                  <a:lnTo>
                    <a:pt x="47" y="206"/>
                  </a:lnTo>
                  <a:lnTo>
                    <a:pt x="15" y="197"/>
                  </a:lnTo>
                  <a:lnTo>
                    <a:pt x="4" y="220"/>
                  </a:lnTo>
                  <a:lnTo>
                    <a:pt x="0" y="258"/>
                  </a:lnTo>
                  <a:lnTo>
                    <a:pt x="82" y="252"/>
                  </a:lnTo>
                  <a:lnTo>
                    <a:pt x="82" y="234"/>
                  </a:lnTo>
                  <a:lnTo>
                    <a:pt x="261" y="220"/>
                  </a:lnTo>
                  <a:lnTo>
                    <a:pt x="425" y="197"/>
                  </a:lnTo>
                  <a:lnTo>
                    <a:pt x="496" y="115"/>
                  </a:lnTo>
                  <a:lnTo>
                    <a:pt x="470" y="98"/>
                  </a:lnTo>
                  <a:lnTo>
                    <a:pt x="449" y="64"/>
                  </a:lnTo>
                  <a:lnTo>
                    <a:pt x="449" y="66"/>
                  </a:lnTo>
                  <a:lnTo>
                    <a:pt x="447" y="60"/>
                  </a:lnTo>
                  <a:lnTo>
                    <a:pt x="447" y="60"/>
                  </a:lnTo>
                  <a:lnTo>
                    <a:pt x="447" y="58"/>
                  </a:lnTo>
                  <a:lnTo>
                    <a:pt x="439" y="36"/>
                  </a:lnTo>
                  <a:lnTo>
                    <a:pt x="417" y="16"/>
                  </a:lnTo>
                  <a:lnTo>
                    <a:pt x="400" y="30"/>
                  </a:lnTo>
                  <a:lnTo>
                    <a:pt x="371" y="28"/>
                  </a:lnTo>
                  <a:lnTo>
                    <a:pt x="334" y="26"/>
                  </a:lnTo>
                  <a:lnTo>
                    <a:pt x="312" y="0"/>
                  </a:lnTo>
                  <a:lnTo>
                    <a:pt x="285" y="2"/>
                  </a:lnTo>
                  <a:lnTo>
                    <a:pt x="287" y="20"/>
                  </a:lnTo>
                  <a:lnTo>
                    <a:pt x="222" y="76"/>
                  </a:lnTo>
                  <a:lnTo>
                    <a:pt x="222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7" name="Freeform 58"/>
            <p:cNvSpPr>
              <a:spLocks/>
            </p:cNvSpPr>
            <p:nvPr/>
          </p:nvSpPr>
          <p:spPr bwMode="auto">
            <a:xfrm>
              <a:off x="5668963" y="7980363"/>
              <a:ext cx="738188" cy="642938"/>
            </a:xfrm>
            <a:custGeom>
              <a:avLst/>
              <a:gdLst>
                <a:gd name="T0" fmla="*/ 80 w 465"/>
                <a:gd name="T1" fmla="*/ 361 h 405"/>
                <a:gd name="T2" fmla="*/ 82 w 465"/>
                <a:gd name="T3" fmla="*/ 373 h 405"/>
                <a:gd name="T4" fmla="*/ 391 w 465"/>
                <a:gd name="T5" fmla="*/ 361 h 405"/>
                <a:gd name="T6" fmla="*/ 406 w 465"/>
                <a:gd name="T7" fmla="*/ 377 h 405"/>
                <a:gd name="T8" fmla="*/ 389 w 465"/>
                <a:gd name="T9" fmla="*/ 405 h 405"/>
                <a:gd name="T10" fmla="*/ 432 w 465"/>
                <a:gd name="T11" fmla="*/ 405 h 405"/>
                <a:gd name="T12" fmla="*/ 447 w 465"/>
                <a:gd name="T13" fmla="*/ 359 h 405"/>
                <a:gd name="T14" fmla="*/ 447 w 465"/>
                <a:gd name="T15" fmla="*/ 357 h 405"/>
                <a:gd name="T16" fmla="*/ 449 w 465"/>
                <a:gd name="T17" fmla="*/ 357 h 405"/>
                <a:gd name="T18" fmla="*/ 461 w 465"/>
                <a:gd name="T19" fmla="*/ 355 h 405"/>
                <a:gd name="T20" fmla="*/ 465 w 465"/>
                <a:gd name="T21" fmla="*/ 317 h 405"/>
                <a:gd name="T22" fmla="*/ 439 w 465"/>
                <a:gd name="T23" fmla="*/ 292 h 405"/>
                <a:gd name="T24" fmla="*/ 422 w 465"/>
                <a:gd name="T25" fmla="*/ 252 h 405"/>
                <a:gd name="T26" fmla="*/ 391 w 465"/>
                <a:gd name="T27" fmla="*/ 236 h 405"/>
                <a:gd name="T28" fmla="*/ 371 w 465"/>
                <a:gd name="T29" fmla="*/ 210 h 405"/>
                <a:gd name="T30" fmla="*/ 383 w 465"/>
                <a:gd name="T31" fmla="*/ 155 h 405"/>
                <a:gd name="T32" fmla="*/ 365 w 465"/>
                <a:gd name="T33" fmla="*/ 147 h 405"/>
                <a:gd name="T34" fmla="*/ 348 w 465"/>
                <a:gd name="T35" fmla="*/ 155 h 405"/>
                <a:gd name="T36" fmla="*/ 285 w 465"/>
                <a:gd name="T37" fmla="*/ 62 h 405"/>
                <a:gd name="T38" fmla="*/ 285 w 465"/>
                <a:gd name="T39" fmla="*/ 62 h 405"/>
                <a:gd name="T40" fmla="*/ 281 w 465"/>
                <a:gd name="T41" fmla="*/ 26 h 405"/>
                <a:gd name="T42" fmla="*/ 258 w 465"/>
                <a:gd name="T43" fmla="*/ 0 h 405"/>
                <a:gd name="T44" fmla="*/ 213 w 465"/>
                <a:gd name="T45" fmla="*/ 12 h 405"/>
                <a:gd name="T46" fmla="*/ 0 w 465"/>
                <a:gd name="T47" fmla="*/ 12 h 405"/>
                <a:gd name="T48" fmla="*/ 22 w 465"/>
                <a:gd name="T49" fmla="*/ 60 h 405"/>
                <a:gd name="T50" fmla="*/ 24 w 465"/>
                <a:gd name="T51" fmla="*/ 62 h 405"/>
                <a:gd name="T52" fmla="*/ 53 w 465"/>
                <a:gd name="T53" fmla="*/ 84 h 405"/>
                <a:gd name="T54" fmla="*/ 41 w 465"/>
                <a:gd name="T55" fmla="*/ 119 h 405"/>
                <a:gd name="T56" fmla="*/ 76 w 465"/>
                <a:gd name="T57" fmla="*/ 141 h 405"/>
                <a:gd name="T58" fmla="*/ 76 w 465"/>
                <a:gd name="T59" fmla="*/ 329 h 405"/>
                <a:gd name="T60" fmla="*/ 80 w 465"/>
                <a:gd name="T61" fmla="*/ 36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5" h="405">
                  <a:moveTo>
                    <a:pt x="80" y="361"/>
                  </a:moveTo>
                  <a:lnTo>
                    <a:pt x="82" y="373"/>
                  </a:lnTo>
                  <a:lnTo>
                    <a:pt x="391" y="361"/>
                  </a:lnTo>
                  <a:lnTo>
                    <a:pt x="406" y="377"/>
                  </a:lnTo>
                  <a:lnTo>
                    <a:pt x="389" y="405"/>
                  </a:lnTo>
                  <a:lnTo>
                    <a:pt x="432" y="405"/>
                  </a:lnTo>
                  <a:lnTo>
                    <a:pt x="447" y="359"/>
                  </a:lnTo>
                  <a:lnTo>
                    <a:pt x="447" y="357"/>
                  </a:lnTo>
                  <a:lnTo>
                    <a:pt x="449" y="357"/>
                  </a:lnTo>
                  <a:lnTo>
                    <a:pt x="461" y="355"/>
                  </a:lnTo>
                  <a:lnTo>
                    <a:pt x="465" y="317"/>
                  </a:lnTo>
                  <a:lnTo>
                    <a:pt x="439" y="292"/>
                  </a:lnTo>
                  <a:lnTo>
                    <a:pt x="422" y="252"/>
                  </a:lnTo>
                  <a:lnTo>
                    <a:pt x="391" y="236"/>
                  </a:lnTo>
                  <a:lnTo>
                    <a:pt x="371" y="210"/>
                  </a:lnTo>
                  <a:lnTo>
                    <a:pt x="383" y="155"/>
                  </a:lnTo>
                  <a:lnTo>
                    <a:pt x="365" y="147"/>
                  </a:lnTo>
                  <a:lnTo>
                    <a:pt x="348" y="155"/>
                  </a:lnTo>
                  <a:lnTo>
                    <a:pt x="285" y="62"/>
                  </a:lnTo>
                  <a:lnTo>
                    <a:pt x="285" y="62"/>
                  </a:lnTo>
                  <a:lnTo>
                    <a:pt x="281" y="26"/>
                  </a:lnTo>
                  <a:lnTo>
                    <a:pt x="258" y="0"/>
                  </a:lnTo>
                  <a:lnTo>
                    <a:pt x="213" y="12"/>
                  </a:lnTo>
                  <a:lnTo>
                    <a:pt x="0" y="12"/>
                  </a:lnTo>
                  <a:lnTo>
                    <a:pt x="22" y="60"/>
                  </a:lnTo>
                  <a:lnTo>
                    <a:pt x="24" y="62"/>
                  </a:lnTo>
                  <a:lnTo>
                    <a:pt x="53" y="84"/>
                  </a:lnTo>
                  <a:lnTo>
                    <a:pt x="41" y="119"/>
                  </a:lnTo>
                  <a:lnTo>
                    <a:pt x="76" y="141"/>
                  </a:lnTo>
                  <a:lnTo>
                    <a:pt x="76" y="329"/>
                  </a:lnTo>
                  <a:lnTo>
                    <a:pt x="80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8" name="Freeform 59"/>
            <p:cNvSpPr>
              <a:spLocks/>
            </p:cNvSpPr>
            <p:nvPr/>
          </p:nvSpPr>
          <p:spPr bwMode="auto">
            <a:xfrm>
              <a:off x="7123113" y="7877175"/>
              <a:ext cx="501650" cy="471488"/>
            </a:xfrm>
            <a:custGeom>
              <a:avLst/>
              <a:gdLst>
                <a:gd name="T0" fmla="*/ 45 w 316"/>
                <a:gd name="T1" fmla="*/ 121 h 297"/>
                <a:gd name="T2" fmla="*/ 43 w 316"/>
                <a:gd name="T3" fmla="*/ 147 h 297"/>
                <a:gd name="T4" fmla="*/ 25 w 316"/>
                <a:gd name="T5" fmla="*/ 145 h 297"/>
                <a:gd name="T6" fmla="*/ 19 w 316"/>
                <a:gd name="T7" fmla="*/ 158 h 297"/>
                <a:gd name="T8" fmla="*/ 25 w 316"/>
                <a:gd name="T9" fmla="*/ 182 h 297"/>
                <a:gd name="T10" fmla="*/ 9 w 316"/>
                <a:gd name="T11" fmla="*/ 200 h 297"/>
                <a:gd name="T12" fmla="*/ 0 w 316"/>
                <a:gd name="T13" fmla="*/ 220 h 297"/>
                <a:gd name="T14" fmla="*/ 23 w 316"/>
                <a:gd name="T15" fmla="*/ 258 h 297"/>
                <a:gd name="T16" fmla="*/ 50 w 316"/>
                <a:gd name="T17" fmla="*/ 275 h 297"/>
                <a:gd name="T18" fmla="*/ 50 w 316"/>
                <a:gd name="T19" fmla="*/ 275 h 297"/>
                <a:gd name="T20" fmla="*/ 50 w 316"/>
                <a:gd name="T21" fmla="*/ 275 h 297"/>
                <a:gd name="T22" fmla="*/ 52 w 316"/>
                <a:gd name="T23" fmla="*/ 277 h 297"/>
                <a:gd name="T24" fmla="*/ 52 w 316"/>
                <a:gd name="T25" fmla="*/ 277 h 297"/>
                <a:gd name="T26" fmla="*/ 82 w 316"/>
                <a:gd name="T27" fmla="*/ 297 h 297"/>
                <a:gd name="T28" fmla="*/ 169 w 316"/>
                <a:gd name="T29" fmla="*/ 248 h 297"/>
                <a:gd name="T30" fmla="*/ 197 w 316"/>
                <a:gd name="T31" fmla="*/ 158 h 297"/>
                <a:gd name="T32" fmla="*/ 218 w 316"/>
                <a:gd name="T33" fmla="*/ 158 h 297"/>
                <a:gd name="T34" fmla="*/ 267 w 316"/>
                <a:gd name="T35" fmla="*/ 89 h 297"/>
                <a:gd name="T36" fmla="*/ 269 w 316"/>
                <a:gd name="T37" fmla="*/ 59 h 297"/>
                <a:gd name="T38" fmla="*/ 308 w 316"/>
                <a:gd name="T39" fmla="*/ 73 h 297"/>
                <a:gd name="T40" fmla="*/ 316 w 316"/>
                <a:gd name="T41" fmla="*/ 65 h 297"/>
                <a:gd name="T42" fmla="*/ 304 w 316"/>
                <a:gd name="T43" fmla="*/ 44 h 297"/>
                <a:gd name="T44" fmla="*/ 281 w 316"/>
                <a:gd name="T45" fmla="*/ 40 h 297"/>
                <a:gd name="T46" fmla="*/ 251 w 316"/>
                <a:gd name="T47" fmla="*/ 61 h 297"/>
                <a:gd name="T48" fmla="*/ 242 w 316"/>
                <a:gd name="T49" fmla="*/ 55 h 297"/>
                <a:gd name="T50" fmla="*/ 195 w 316"/>
                <a:gd name="T51" fmla="*/ 95 h 297"/>
                <a:gd name="T52" fmla="*/ 187 w 316"/>
                <a:gd name="T53" fmla="*/ 53 h 297"/>
                <a:gd name="T54" fmla="*/ 113 w 316"/>
                <a:gd name="T55" fmla="*/ 61 h 297"/>
                <a:gd name="T56" fmla="*/ 101 w 316"/>
                <a:gd name="T57" fmla="*/ 0 h 297"/>
                <a:gd name="T58" fmla="*/ 95 w 316"/>
                <a:gd name="T59" fmla="*/ 10 h 297"/>
                <a:gd name="T60" fmla="*/ 97 w 316"/>
                <a:gd name="T61" fmla="*/ 75 h 297"/>
                <a:gd name="T62" fmla="*/ 66 w 316"/>
                <a:gd name="T63" fmla="*/ 107 h 297"/>
                <a:gd name="T64" fmla="*/ 45 w 316"/>
                <a:gd name="T65" fmla="*/ 12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6" h="297">
                  <a:moveTo>
                    <a:pt x="45" y="121"/>
                  </a:moveTo>
                  <a:lnTo>
                    <a:pt x="43" y="147"/>
                  </a:lnTo>
                  <a:lnTo>
                    <a:pt x="25" y="145"/>
                  </a:lnTo>
                  <a:lnTo>
                    <a:pt x="19" y="158"/>
                  </a:lnTo>
                  <a:lnTo>
                    <a:pt x="25" y="182"/>
                  </a:lnTo>
                  <a:lnTo>
                    <a:pt x="9" y="200"/>
                  </a:lnTo>
                  <a:lnTo>
                    <a:pt x="0" y="220"/>
                  </a:lnTo>
                  <a:lnTo>
                    <a:pt x="23" y="258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2" y="277"/>
                  </a:lnTo>
                  <a:lnTo>
                    <a:pt x="52" y="277"/>
                  </a:lnTo>
                  <a:lnTo>
                    <a:pt x="82" y="297"/>
                  </a:lnTo>
                  <a:lnTo>
                    <a:pt x="169" y="248"/>
                  </a:lnTo>
                  <a:lnTo>
                    <a:pt x="197" y="158"/>
                  </a:lnTo>
                  <a:lnTo>
                    <a:pt x="218" y="158"/>
                  </a:lnTo>
                  <a:lnTo>
                    <a:pt x="267" y="89"/>
                  </a:lnTo>
                  <a:lnTo>
                    <a:pt x="269" y="59"/>
                  </a:lnTo>
                  <a:lnTo>
                    <a:pt x="308" y="73"/>
                  </a:lnTo>
                  <a:lnTo>
                    <a:pt x="316" y="65"/>
                  </a:lnTo>
                  <a:lnTo>
                    <a:pt x="304" y="44"/>
                  </a:lnTo>
                  <a:lnTo>
                    <a:pt x="281" y="40"/>
                  </a:lnTo>
                  <a:lnTo>
                    <a:pt x="251" y="61"/>
                  </a:lnTo>
                  <a:lnTo>
                    <a:pt x="242" y="55"/>
                  </a:lnTo>
                  <a:lnTo>
                    <a:pt x="195" y="95"/>
                  </a:lnTo>
                  <a:lnTo>
                    <a:pt x="187" y="53"/>
                  </a:lnTo>
                  <a:lnTo>
                    <a:pt x="113" y="61"/>
                  </a:lnTo>
                  <a:lnTo>
                    <a:pt x="101" y="0"/>
                  </a:lnTo>
                  <a:lnTo>
                    <a:pt x="95" y="10"/>
                  </a:lnTo>
                  <a:lnTo>
                    <a:pt x="97" y="75"/>
                  </a:lnTo>
                  <a:lnTo>
                    <a:pt x="66" y="107"/>
                  </a:lnTo>
                  <a:lnTo>
                    <a:pt x="45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9" name="Freeform 60"/>
            <p:cNvSpPr>
              <a:spLocks/>
            </p:cNvSpPr>
            <p:nvPr/>
          </p:nvSpPr>
          <p:spPr bwMode="auto">
            <a:xfrm>
              <a:off x="7426326" y="7883525"/>
              <a:ext cx="495300" cy="298450"/>
            </a:xfrm>
            <a:custGeom>
              <a:avLst/>
              <a:gdLst>
                <a:gd name="T0" fmla="*/ 0 w 312"/>
                <a:gd name="T1" fmla="*/ 49 h 188"/>
                <a:gd name="T2" fmla="*/ 6 w 312"/>
                <a:gd name="T3" fmla="*/ 83 h 188"/>
                <a:gd name="T4" fmla="*/ 51 w 312"/>
                <a:gd name="T5" fmla="*/ 46 h 188"/>
                <a:gd name="T6" fmla="*/ 60 w 312"/>
                <a:gd name="T7" fmla="*/ 51 h 188"/>
                <a:gd name="T8" fmla="*/ 88 w 312"/>
                <a:gd name="T9" fmla="*/ 32 h 188"/>
                <a:gd name="T10" fmla="*/ 115 w 312"/>
                <a:gd name="T11" fmla="*/ 36 h 188"/>
                <a:gd name="T12" fmla="*/ 129 w 312"/>
                <a:gd name="T13" fmla="*/ 59 h 188"/>
                <a:gd name="T14" fmla="*/ 176 w 312"/>
                <a:gd name="T15" fmla="*/ 89 h 188"/>
                <a:gd name="T16" fmla="*/ 170 w 312"/>
                <a:gd name="T17" fmla="*/ 119 h 188"/>
                <a:gd name="T18" fmla="*/ 228 w 312"/>
                <a:gd name="T19" fmla="*/ 139 h 188"/>
                <a:gd name="T20" fmla="*/ 234 w 312"/>
                <a:gd name="T21" fmla="*/ 131 h 188"/>
                <a:gd name="T22" fmla="*/ 203 w 312"/>
                <a:gd name="T23" fmla="*/ 105 h 188"/>
                <a:gd name="T24" fmla="*/ 207 w 312"/>
                <a:gd name="T25" fmla="*/ 57 h 188"/>
                <a:gd name="T26" fmla="*/ 195 w 312"/>
                <a:gd name="T27" fmla="*/ 51 h 188"/>
                <a:gd name="T28" fmla="*/ 224 w 312"/>
                <a:gd name="T29" fmla="*/ 12 h 188"/>
                <a:gd name="T30" fmla="*/ 244 w 312"/>
                <a:gd name="T31" fmla="*/ 8 h 188"/>
                <a:gd name="T32" fmla="*/ 242 w 312"/>
                <a:gd name="T33" fmla="*/ 26 h 188"/>
                <a:gd name="T34" fmla="*/ 230 w 312"/>
                <a:gd name="T35" fmla="*/ 44 h 188"/>
                <a:gd name="T36" fmla="*/ 246 w 312"/>
                <a:gd name="T37" fmla="*/ 115 h 188"/>
                <a:gd name="T38" fmla="*/ 267 w 312"/>
                <a:gd name="T39" fmla="*/ 119 h 188"/>
                <a:gd name="T40" fmla="*/ 279 w 312"/>
                <a:gd name="T41" fmla="*/ 141 h 188"/>
                <a:gd name="T42" fmla="*/ 287 w 312"/>
                <a:gd name="T43" fmla="*/ 151 h 188"/>
                <a:gd name="T44" fmla="*/ 279 w 312"/>
                <a:gd name="T45" fmla="*/ 180 h 188"/>
                <a:gd name="T46" fmla="*/ 283 w 312"/>
                <a:gd name="T47" fmla="*/ 188 h 188"/>
                <a:gd name="T48" fmla="*/ 295 w 312"/>
                <a:gd name="T49" fmla="*/ 172 h 188"/>
                <a:gd name="T50" fmla="*/ 312 w 312"/>
                <a:gd name="T51" fmla="*/ 103 h 188"/>
                <a:gd name="T52" fmla="*/ 273 w 312"/>
                <a:gd name="T53" fmla="*/ 109 h 188"/>
                <a:gd name="T54" fmla="*/ 242 w 312"/>
                <a:gd name="T55" fmla="*/ 0 h 188"/>
                <a:gd name="T56" fmla="*/ 0 w 312"/>
                <a:gd name="T57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188">
                  <a:moveTo>
                    <a:pt x="0" y="49"/>
                  </a:moveTo>
                  <a:lnTo>
                    <a:pt x="6" y="83"/>
                  </a:lnTo>
                  <a:lnTo>
                    <a:pt x="51" y="46"/>
                  </a:lnTo>
                  <a:lnTo>
                    <a:pt x="60" y="51"/>
                  </a:lnTo>
                  <a:lnTo>
                    <a:pt x="88" y="32"/>
                  </a:lnTo>
                  <a:lnTo>
                    <a:pt x="115" y="36"/>
                  </a:lnTo>
                  <a:lnTo>
                    <a:pt x="129" y="59"/>
                  </a:lnTo>
                  <a:lnTo>
                    <a:pt x="176" y="89"/>
                  </a:lnTo>
                  <a:lnTo>
                    <a:pt x="170" y="119"/>
                  </a:lnTo>
                  <a:lnTo>
                    <a:pt x="228" y="139"/>
                  </a:lnTo>
                  <a:lnTo>
                    <a:pt x="234" y="131"/>
                  </a:lnTo>
                  <a:lnTo>
                    <a:pt x="203" y="105"/>
                  </a:lnTo>
                  <a:lnTo>
                    <a:pt x="207" y="57"/>
                  </a:lnTo>
                  <a:lnTo>
                    <a:pt x="195" y="51"/>
                  </a:lnTo>
                  <a:lnTo>
                    <a:pt x="224" y="12"/>
                  </a:lnTo>
                  <a:lnTo>
                    <a:pt x="244" y="8"/>
                  </a:lnTo>
                  <a:lnTo>
                    <a:pt x="242" y="26"/>
                  </a:lnTo>
                  <a:lnTo>
                    <a:pt x="230" y="44"/>
                  </a:lnTo>
                  <a:lnTo>
                    <a:pt x="246" y="115"/>
                  </a:lnTo>
                  <a:lnTo>
                    <a:pt x="267" y="119"/>
                  </a:lnTo>
                  <a:lnTo>
                    <a:pt x="279" y="141"/>
                  </a:lnTo>
                  <a:lnTo>
                    <a:pt x="287" y="151"/>
                  </a:lnTo>
                  <a:lnTo>
                    <a:pt x="279" y="180"/>
                  </a:lnTo>
                  <a:lnTo>
                    <a:pt x="283" y="188"/>
                  </a:lnTo>
                  <a:lnTo>
                    <a:pt x="295" y="172"/>
                  </a:lnTo>
                  <a:lnTo>
                    <a:pt x="312" y="103"/>
                  </a:lnTo>
                  <a:lnTo>
                    <a:pt x="273" y="109"/>
                  </a:lnTo>
                  <a:lnTo>
                    <a:pt x="242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0" name="Freeform 61"/>
            <p:cNvSpPr>
              <a:spLocks/>
            </p:cNvSpPr>
            <p:nvPr/>
          </p:nvSpPr>
          <p:spPr bwMode="auto">
            <a:xfrm>
              <a:off x="4802188" y="7223125"/>
              <a:ext cx="777875" cy="496888"/>
            </a:xfrm>
            <a:custGeom>
              <a:avLst/>
              <a:gdLst>
                <a:gd name="T0" fmla="*/ 472 w 490"/>
                <a:gd name="T1" fmla="*/ 63 h 313"/>
                <a:gd name="T2" fmla="*/ 462 w 490"/>
                <a:gd name="T3" fmla="*/ 47 h 313"/>
                <a:gd name="T4" fmla="*/ 480 w 490"/>
                <a:gd name="T5" fmla="*/ 30 h 313"/>
                <a:gd name="T6" fmla="*/ 480 w 490"/>
                <a:gd name="T7" fmla="*/ 14 h 313"/>
                <a:gd name="T8" fmla="*/ 314 w 490"/>
                <a:gd name="T9" fmla="*/ 16 h 313"/>
                <a:gd name="T10" fmla="*/ 291 w 490"/>
                <a:gd name="T11" fmla="*/ 16 h 313"/>
                <a:gd name="T12" fmla="*/ 291 w 490"/>
                <a:gd name="T13" fmla="*/ 16 h 313"/>
                <a:gd name="T14" fmla="*/ 291 w 490"/>
                <a:gd name="T15" fmla="*/ 16 h 313"/>
                <a:gd name="T16" fmla="*/ 55 w 490"/>
                <a:gd name="T17" fmla="*/ 2 h 313"/>
                <a:gd name="T18" fmla="*/ 19 w 490"/>
                <a:gd name="T19" fmla="*/ 0 h 313"/>
                <a:gd name="T20" fmla="*/ 8 w 490"/>
                <a:gd name="T21" fmla="*/ 85 h 313"/>
                <a:gd name="T22" fmla="*/ 4 w 490"/>
                <a:gd name="T23" fmla="*/ 170 h 313"/>
                <a:gd name="T24" fmla="*/ 0 w 490"/>
                <a:gd name="T25" fmla="*/ 257 h 313"/>
                <a:gd name="T26" fmla="*/ 357 w 490"/>
                <a:gd name="T27" fmla="*/ 273 h 313"/>
                <a:gd name="T28" fmla="*/ 388 w 490"/>
                <a:gd name="T29" fmla="*/ 297 h 313"/>
                <a:gd name="T30" fmla="*/ 433 w 490"/>
                <a:gd name="T31" fmla="*/ 285 h 313"/>
                <a:gd name="T32" fmla="*/ 486 w 490"/>
                <a:gd name="T33" fmla="*/ 313 h 313"/>
                <a:gd name="T34" fmla="*/ 480 w 490"/>
                <a:gd name="T35" fmla="*/ 297 h 313"/>
                <a:gd name="T36" fmla="*/ 490 w 490"/>
                <a:gd name="T37" fmla="*/ 273 h 313"/>
                <a:gd name="T38" fmla="*/ 476 w 490"/>
                <a:gd name="T39" fmla="*/ 230 h 313"/>
                <a:gd name="T40" fmla="*/ 490 w 490"/>
                <a:gd name="T41" fmla="*/ 228 h 313"/>
                <a:gd name="T42" fmla="*/ 486 w 490"/>
                <a:gd name="T43" fmla="*/ 81 h 313"/>
                <a:gd name="T44" fmla="*/ 472 w 490"/>
                <a:gd name="T45" fmla="*/ 6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0" h="313">
                  <a:moveTo>
                    <a:pt x="472" y="63"/>
                  </a:moveTo>
                  <a:lnTo>
                    <a:pt x="462" y="47"/>
                  </a:lnTo>
                  <a:lnTo>
                    <a:pt x="480" y="30"/>
                  </a:lnTo>
                  <a:lnTo>
                    <a:pt x="480" y="14"/>
                  </a:lnTo>
                  <a:lnTo>
                    <a:pt x="314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55" y="2"/>
                  </a:lnTo>
                  <a:lnTo>
                    <a:pt x="19" y="0"/>
                  </a:lnTo>
                  <a:lnTo>
                    <a:pt x="8" y="85"/>
                  </a:lnTo>
                  <a:lnTo>
                    <a:pt x="4" y="170"/>
                  </a:lnTo>
                  <a:lnTo>
                    <a:pt x="0" y="257"/>
                  </a:lnTo>
                  <a:lnTo>
                    <a:pt x="357" y="273"/>
                  </a:lnTo>
                  <a:lnTo>
                    <a:pt x="388" y="297"/>
                  </a:lnTo>
                  <a:lnTo>
                    <a:pt x="433" y="285"/>
                  </a:lnTo>
                  <a:lnTo>
                    <a:pt x="486" y="313"/>
                  </a:lnTo>
                  <a:lnTo>
                    <a:pt x="480" y="297"/>
                  </a:lnTo>
                  <a:lnTo>
                    <a:pt x="490" y="273"/>
                  </a:lnTo>
                  <a:lnTo>
                    <a:pt x="476" y="230"/>
                  </a:lnTo>
                  <a:lnTo>
                    <a:pt x="490" y="228"/>
                  </a:lnTo>
                  <a:lnTo>
                    <a:pt x="486" y="81"/>
                  </a:lnTo>
                  <a:lnTo>
                    <a:pt x="47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1" name="Freeform 62"/>
            <p:cNvSpPr>
              <a:spLocks/>
            </p:cNvSpPr>
            <p:nvPr/>
          </p:nvSpPr>
          <p:spPr bwMode="auto">
            <a:xfrm>
              <a:off x="5567363" y="7581900"/>
              <a:ext cx="671513" cy="433388"/>
            </a:xfrm>
            <a:custGeom>
              <a:avLst/>
              <a:gdLst>
                <a:gd name="T0" fmla="*/ 10 w 423"/>
                <a:gd name="T1" fmla="*/ 4 h 273"/>
                <a:gd name="T2" fmla="*/ 0 w 423"/>
                <a:gd name="T3" fmla="*/ 6 h 273"/>
                <a:gd name="T4" fmla="*/ 12 w 423"/>
                <a:gd name="T5" fmla="*/ 47 h 273"/>
                <a:gd name="T6" fmla="*/ 2 w 423"/>
                <a:gd name="T7" fmla="*/ 71 h 273"/>
                <a:gd name="T8" fmla="*/ 10 w 423"/>
                <a:gd name="T9" fmla="*/ 91 h 273"/>
                <a:gd name="T10" fmla="*/ 10 w 423"/>
                <a:gd name="T11" fmla="*/ 91 h 273"/>
                <a:gd name="T12" fmla="*/ 10 w 423"/>
                <a:gd name="T13" fmla="*/ 91 h 273"/>
                <a:gd name="T14" fmla="*/ 12 w 423"/>
                <a:gd name="T15" fmla="*/ 95 h 273"/>
                <a:gd name="T16" fmla="*/ 12 w 423"/>
                <a:gd name="T17" fmla="*/ 95 h 273"/>
                <a:gd name="T18" fmla="*/ 37 w 423"/>
                <a:gd name="T19" fmla="*/ 188 h 273"/>
                <a:gd name="T20" fmla="*/ 62 w 423"/>
                <a:gd name="T21" fmla="*/ 259 h 273"/>
                <a:gd name="T22" fmla="*/ 277 w 423"/>
                <a:gd name="T23" fmla="*/ 259 h 273"/>
                <a:gd name="T24" fmla="*/ 324 w 423"/>
                <a:gd name="T25" fmla="*/ 245 h 273"/>
                <a:gd name="T26" fmla="*/ 347 w 423"/>
                <a:gd name="T27" fmla="*/ 273 h 273"/>
                <a:gd name="T28" fmla="*/ 365 w 423"/>
                <a:gd name="T29" fmla="*/ 245 h 273"/>
                <a:gd name="T30" fmla="*/ 379 w 423"/>
                <a:gd name="T31" fmla="*/ 216 h 273"/>
                <a:gd name="T32" fmla="*/ 367 w 423"/>
                <a:gd name="T33" fmla="*/ 198 h 273"/>
                <a:gd name="T34" fmla="*/ 369 w 423"/>
                <a:gd name="T35" fmla="*/ 180 h 273"/>
                <a:gd name="T36" fmla="*/ 414 w 423"/>
                <a:gd name="T37" fmla="*/ 164 h 273"/>
                <a:gd name="T38" fmla="*/ 423 w 423"/>
                <a:gd name="T39" fmla="*/ 117 h 273"/>
                <a:gd name="T40" fmla="*/ 394 w 423"/>
                <a:gd name="T41" fmla="*/ 83 h 273"/>
                <a:gd name="T42" fmla="*/ 363 w 423"/>
                <a:gd name="T43" fmla="*/ 65 h 273"/>
                <a:gd name="T44" fmla="*/ 363 w 423"/>
                <a:gd name="T45" fmla="*/ 63 h 273"/>
                <a:gd name="T46" fmla="*/ 353 w 423"/>
                <a:gd name="T47" fmla="*/ 16 h 273"/>
                <a:gd name="T48" fmla="*/ 343 w 423"/>
                <a:gd name="T49" fmla="*/ 0 h 273"/>
                <a:gd name="T50" fmla="*/ 250 w 423"/>
                <a:gd name="T51" fmla="*/ 2 h 273"/>
                <a:gd name="T52" fmla="*/ 10 w 423"/>
                <a:gd name="T53" fmla="*/ 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273">
                  <a:moveTo>
                    <a:pt x="10" y="4"/>
                  </a:moveTo>
                  <a:lnTo>
                    <a:pt x="0" y="6"/>
                  </a:lnTo>
                  <a:lnTo>
                    <a:pt x="12" y="47"/>
                  </a:lnTo>
                  <a:lnTo>
                    <a:pt x="2" y="7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37" y="188"/>
                  </a:lnTo>
                  <a:lnTo>
                    <a:pt x="62" y="259"/>
                  </a:lnTo>
                  <a:lnTo>
                    <a:pt x="277" y="259"/>
                  </a:lnTo>
                  <a:lnTo>
                    <a:pt x="324" y="245"/>
                  </a:lnTo>
                  <a:lnTo>
                    <a:pt x="347" y="273"/>
                  </a:lnTo>
                  <a:lnTo>
                    <a:pt x="365" y="245"/>
                  </a:lnTo>
                  <a:lnTo>
                    <a:pt x="379" y="216"/>
                  </a:lnTo>
                  <a:lnTo>
                    <a:pt x="367" y="198"/>
                  </a:lnTo>
                  <a:lnTo>
                    <a:pt x="369" y="180"/>
                  </a:lnTo>
                  <a:lnTo>
                    <a:pt x="414" y="164"/>
                  </a:lnTo>
                  <a:lnTo>
                    <a:pt x="423" y="117"/>
                  </a:lnTo>
                  <a:lnTo>
                    <a:pt x="394" y="83"/>
                  </a:lnTo>
                  <a:lnTo>
                    <a:pt x="363" y="65"/>
                  </a:lnTo>
                  <a:lnTo>
                    <a:pt x="363" y="63"/>
                  </a:lnTo>
                  <a:lnTo>
                    <a:pt x="353" y="16"/>
                  </a:lnTo>
                  <a:lnTo>
                    <a:pt x="343" y="0"/>
                  </a:lnTo>
                  <a:lnTo>
                    <a:pt x="250" y="2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2" name="Freeform 63"/>
            <p:cNvSpPr>
              <a:spLocks/>
            </p:cNvSpPr>
            <p:nvPr/>
          </p:nvSpPr>
          <p:spPr bwMode="auto">
            <a:xfrm>
              <a:off x="4965701" y="8075613"/>
              <a:ext cx="815975" cy="427038"/>
            </a:xfrm>
            <a:custGeom>
              <a:avLst/>
              <a:gdLst>
                <a:gd name="T0" fmla="*/ 0 w 514"/>
                <a:gd name="T1" fmla="*/ 263 h 269"/>
                <a:gd name="T2" fmla="*/ 514 w 514"/>
                <a:gd name="T3" fmla="*/ 269 h 269"/>
                <a:gd name="T4" fmla="*/ 514 w 514"/>
                <a:gd name="T5" fmla="*/ 83 h 269"/>
                <a:gd name="T6" fmla="*/ 480 w 514"/>
                <a:gd name="T7" fmla="*/ 61 h 269"/>
                <a:gd name="T8" fmla="*/ 492 w 514"/>
                <a:gd name="T9" fmla="*/ 26 h 269"/>
                <a:gd name="T10" fmla="*/ 465 w 514"/>
                <a:gd name="T11" fmla="*/ 6 h 269"/>
                <a:gd name="T12" fmla="*/ 223 w 514"/>
                <a:gd name="T13" fmla="*/ 2 h 269"/>
                <a:gd name="T14" fmla="*/ 12 w 514"/>
                <a:gd name="T15" fmla="*/ 0 h 269"/>
                <a:gd name="T16" fmla="*/ 4 w 514"/>
                <a:gd name="T17" fmla="*/ 202 h 269"/>
                <a:gd name="T18" fmla="*/ 0 w 514"/>
                <a:gd name="T19" fmla="*/ 26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4" h="269">
                  <a:moveTo>
                    <a:pt x="0" y="263"/>
                  </a:moveTo>
                  <a:lnTo>
                    <a:pt x="514" y="269"/>
                  </a:lnTo>
                  <a:lnTo>
                    <a:pt x="514" y="83"/>
                  </a:lnTo>
                  <a:lnTo>
                    <a:pt x="480" y="61"/>
                  </a:lnTo>
                  <a:lnTo>
                    <a:pt x="492" y="26"/>
                  </a:lnTo>
                  <a:lnTo>
                    <a:pt x="465" y="6"/>
                  </a:lnTo>
                  <a:lnTo>
                    <a:pt x="223" y="2"/>
                  </a:lnTo>
                  <a:lnTo>
                    <a:pt x="12" y="0"/>
                  </a:lnTo>
                  <a:lnTo>
                    <a:pt x="4" y="202"/>
                  </a:lnTo>
                  <a:lnTo>
                    <a:pt x="0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3" name="Freeform 64"/>
            <p:cNvSpPr>
              <a:spLocks/>
            </p:cNvSpPr>
            <p:nvPr/>
          </p:nvSpPr>
          <p:spPr bwMode="auto">
            <a:xfrm>
              <a:off x="6121401" y="7694613"/>
              <a:ext cx="442913" cy="782638"/>
            </a:xfrm>
            <a:custGeom>
              <a:avLst/>
              <a:gdLst>
                <a:gd name="T0" fmla="*/ 192 w 279"/>
                <a:gd name="T1" fmla="*/ 470 h 493"/>
                <a:gd name="T2" fmla="*/ 225 w 279"/>
                <a:gd name="T3" fmla="*/ 478 h 493"/>
                <a:gd name="T4" fmla="*/ 231 w 279"/>
                <a:gd name="T5" fmla="*/ 472 h 493"/>
                <a:gd name="T6" fmla="*/ 227 w 279"/>
                <a:gd name="T7" fmla="*/ 452 h 493"/>
                <a:gd name="T8" fmla="*/ 252 w 279"/>
                <a:gd name="T9" fmla="*/ 442 h 493"/>
                <a:gd name="T10" fmla="*/ 246 w 279"/>
                <a:gd name="T11" fmla="*/ 424 h 493"/>
                <a:gd name="T12" fmla="*/ 256 w 279"/>
                <a:gd name="T13" fmla="*/ 414 h 493"/>
                <a:gd name="T14" fmla="*/ 250 w 279"/>
                <a:gd name="T15" fmla="*/ 373 h 493"/>
                <a:gd name="T16" fmla="*/ 279 w 279"/>
                <a:gd name="T17" fmla="*/ 323 h 493"/>
                <a:gd name="T18" fmla="*/ 266 w 279"/>
                <a:gd name="T19" fmla="*/ 289 h 493"/>
                <a:gd name="T20" fmla="*/ 272 w 279"/>
                <a:gd name="T21" fmla="*/ 268 h 493"/>
                <a:gd name="T22" fmla="*/ 258 w 279"/>
                <a:gd name="T23" fmla="*/ 133 h 493"/>
                <a:gd name="T24" fmla="*/ 254 w 279"/>
                <a:gd name="T25" fmla="*/ 69 h 493"/>
                <a:gd name="T26" fmla="*/ 223 w 279"/>
                <a:gd name="T27" fmla="*/ 24 h 493"/>
                <a:gd name="T28" fmla="*/ 225 w 279"/>
                <a:gd name="T29" fmla="*/ 0 h 493"/>
                <a:gd name="T30" fmla="*/ 49 w 279"/>
                <a:gd name="T31" fmla="*/ 12 h 493"/>
                <a:gd name="T32" fmla="*/ 78 w 279"/>
                <a:gd name="T33" fmla="*/ 46 h 493"/>
                <a:gd name="T34" fmla="*/ 78 w 279"/>
                <a:gd name="T35" fmla="*/ 46 h 493"/>
                <a:gd name="T36" fmla="*/ 78 w 279"/>
                <a:gd name="T37" fmla="*/ 46 h 493"/>
                <a:gd name="T38" fmla="*/ 67 w 279"/>
                <a:gd name="T39" fmla="*/ 97 h 493"/>
                <a:gd name="T40" fmla="*/ 24 w 279"/>
                <a:gd name="T41" fmla="*/ 111 h 493"/>
                <a:gd name="T42" fmla="*/ 22 w 279"/>
                <a:gd name="T43" fmla="*/ 125 h 493"/>
                <a:gd name="T44" fmla="*/ 35 w 279"/>
                <a:gd name="T45" fmla="*/ 145 h 493"/>
                <a:gd name="T46" fmla="*/ 18 w 279"/>
                <a:gd name="T47" fmla="*/ 176 h 493"/>
                <a:gd name="T48" fmla="*/ 0 w 279"/>
                <a:gd name="T49" fmla="*/ 206 h 493"/>
                <a:gd name="T50" fmla="*/ 4 w 279"/>
                <a:gd name="T51" fmla="*/ 240 h 493"/>
                <a:gd name="T52" fmla="*/ 33 w 279"/>
                <a:gd name="T53" fmla="*/ 285 h 493"/>
                <a:gd name="T54" fmla="*/ 63 w 279"/>
                <a:gd name="T55" fmla="*/ 331 h 493"/>
                <a:gd name="T56" fmla="*/ 80 w 279"/>
                <a:gd name="T57" fmla="*/ 321 h 493"/>
                <a:gd name="T58" fmla="*/ 102 w 279"/>
                <a:gd name="T59" fmla="*/ 333 h 493"/>
                <a:gd name="T60" fmla="*/ 90 w 279"/>
                <a:gd name="T61" fmla="*/ 388 h 493"/>
                <a:gd name="T62" fmla="*/ 108 w 279"/>
                <a:gd name="T63" fmla="*/ 412 h 493"/>
                <a:gd name="T64" fmla="*/ 141 w 279"/>
                <a:gd name="T65" fmla="*/ 428 h 493"/>
                <a:gd name="T66" fmla="*/ 141 w 279"/>
                <a:gd name="T67" fmla="*/ 428 h 493"/>
                <a:gd name="T68" fmla="*/ 158 w 279"/>
                <a:gd name="T69" fmla="*/ 470 h 493"/>
                <a:gd name="T70" fmla="*/ 182 w 279"/>
                <a:gd name="T71" fmla="*/ 493 h 493"/>
                <a:gd name="T72" fmla="*/ 192 w 279"/>
                <a:gd name="T73" fmla="*/ 47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9" h="493">
                  <a:moveTo>
                    <a:pt x="192" y="470"/>
                  </a:moveTo>
                  <a:lnTo>
                    <a:pt x="225" y="478"/>
                  </a:lnTo>
                  <a:lnTo>
                    <a:pt x="231" y="472"/>
                  </a:lnTo>
                  <a:lnTo>
                    <a:pt x="227" y="452"/>
                  </a:lnTo>
                  <a:lnTo>
                    <a:pt x="252" y="442"/>
                  </a:lnTo>
                  <a:lnTo>
                    <a:pt x="246" y="424"/>
                  </a:lnTo>
                  <a:lnTo>
                    <a:pt x="256" y="414"/>
                  </a:lnTo>
                  <a:lnTo>
                    <a:pt x="250" y="373"/>
                  </a:lnTo>
                  <a:lnTo>
                    <a:pt x="279" y="323"/>
                  </a:lnTo>
                  <a:lnTo>
                    <a:pt x="266" y="289"/>
                  </a:lnTo>
                  <a:lnTo>
                    <a:pt x="272" y="268"/>
                  </a:lnTo>
                  <a:lnTo>
                    <a:pt x="258" y="133"/>
                  </a:lnTo>
                  <a:lnTo>
                    <a:pt x="254" y="69"/>
                  </a:lnTo>
                  <a:lnTo>
                    <a:pt x="223" y="24"/>
                  </a:lnTo>
                  <a:lnTo>
                    <a:pt x="225" y="0"/>
                  </a:lnTo>
                  <a:lnTo>
                    <a:pt x="49" y="12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67" y="97"/>
                  </a:lnTo>
                  <a:lnTo>
                    <a:pt x="24" y="111"/>
                  </a:lnTo>
                  <a:lnTo>
                    <a:pt x="22" y="125"/>
                  </a:lnTo>
                  <a:lnTo>
                    <a:pt x="35" y="145"/>
                  </a:lnTo>
                  <a:lnTo>
                    <a:pt x="18" y="176"/>
                  </a:lnTo>
                  <a:lnTo>
                    <a:pt x="0" y="206"/>
                  </a:lnTo>
                  <a:lnTo>
                    <a:pt x="4" y="240"/>
                  </a:lnTo>
                  <a:lnTo>
                    <a:pt x="33" y="285"/>
                  </a:lnTo>
                  <a:lnTo>
                    <a:pt x="63" y="331"/>
                  </a:lnTo>
                  <a:lnTo>
                    <a:pt x="80" y="321"/>
                  </a:lnTo>
                  <a:lnTo>
                    <a:pt x="102" y="333"/>
                  </a:lnTo>
                  <a:lnTo>
                    <a:pt x="90" y="388"/>
                  </a:lnTo>
                  <a:lnTo>
                    <a:pt x="108" y="412"/>
                  </a:lnTo>
                  <a:lnTo>
                    <a:pt x="141" y="428"/>
                  </a:lnTo>
                  <a:lnTo>
                    <a:pt x="141" y="428"/>
                  </a:lnTo>
                  <a:lnTo>
                    <a:pt x="158" y="470"/>
                  </a:lnTo>
                  <a:lnTo>
                    <a:pt x="182" y="493"/>
                  </a:lnTo>
                  <a:lnTo>
                    <a:pt x="192" y="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4" name="Freeform 65"/>
            <p:cNvSpPr>
              <a:spLocks/>
            </p:cNvSpPr>
            <p:nvPr/>
          </p:nvSpPr>
          <p:spPr bwMode="auto">
            <a:xfrm>
              <a:off x="4779963" y="7637463"/>
              <a:ext cx="920750" cy="441325"/>
            </a:xfrm>
            <a:custGeom>
              <a:avLst/>
              <a:gdLst>
                <a:gd name="T0" fmla="*/ 529 w 580"/>
                <a:gd name="T1" fmla="*/ 155 h 278"/>
                <a:gd name="T2" fmla="*/ 502 w 580"/>
                <a:gd name="T3" fmla="*/ 58 h 278"/>
                <a:gd name="T4" fmla="*/ 447 w 580"/>
                <a:gd name="T5" fmla="*/ 30 h 278"/>
                <a:gd name="T6" fmla="*/ 400 w 580"/>
                <a:gd name="T7" fmla="*/ 40 h 278"/>
                <a:gd name="T8" fmla="*/ 369 w 580"/>
                <a:gd name="T9" fmla="*/ 16 h 278"/>
                <a:gd name="T10" fmla="*/ 12 w 580"/>
                <a:gd name="T11" fmla="*/ 0 h 278"/>
                <a:gd name="T12" fmla="*/ 0 w 580"/>
                <a:gd name="T13" fmla="*/ 173 h 278"/>
                <a:gd name="T14" fmla="*/ 131 w 580"/>
                <a:gd name="T15" fmla="*/ 185 h 278"/>
                <a:gd name="T16" fmla="*/ 129 w 580"/>
                <a:gd name="T17" fmla="*/ 272 h 278"/>
                <a:gd name="T18" fmla="*/ 340 w 580"/>
                <a:gd name="T19" fmla="*/ 274 h 278"/>
                <a:gd name="T20" fmla="*/ 580 w 580"/>
                <a:gd name="T21" fmla="*/ 278 h 278"/>
                <a:gd name="T22" fmla="*/ 553 w 580"/>
                <a:gd name="T23" fmla="*/ 228 h 278"/>
                <a:gd name="T24" fmla="*/ 553 w 580"/>
                <a:gd name="T25" fmla="*/ 228 h 278"/>
                <a:gd name="T26" fmla="*/ 553 w 580"/>
                <a:gd name="T27" fmla="*/ 228 h 278"/>
                <a:gd name="T28" fmla="*/ 551 w 580"/>
                <a:gd name="T29" fmla="*/ 224 h 278"/>
                <a:gd name="T30" fmla="*/ 553 w 580"/>
                <a:gd name="T31" fmla="*/ 224 h 278"/>
                <a:gd name="T32" fmla="*/ 529 w 580"/>
                <a:gd name="T3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0" h="278">
                  <a:moveTo>
                    <a:pt x="529" y="155"/>
                  </a:moveTo>
                  <a:lnTo>
                    <a:pt x="502" y="58"/>
                  </a:lnTo>
                  <a:lnTo>
                    <a:pt x="447" y="30"/>
                  </a:lnTo>
                  <a:lnTo>
                    <a:pt x="400" y="40"/>
                  </a:lnTo>
                  <a:lnTo>
                    <a:pt x="369" y="16"/>
                  </a:lnTo>
                  <a:lnTo>
                    <a:pt x="12" y="0"/>
                  </a:lnTo>
                  <a:lnTo>
                    <a:pt x="0" y="173"/>
                  </a:lnTo>
                  <a:lnTo>
                    <a:pt x="131" y="185"/>
                  </a:lnTo>
                  <a:lnTo>
                    <a:pt x="129" y="272"/>
                  </a:lnTo>
                  <a:lnTo>
                    <a:pt x="340" y="274"/>
                  </a:lnTo>
                  <a:lnTo>
                    <a:pt x="580" y="27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1" y="224"/>
                  </a:lnTo>
                  <a:lnTo>
                    <a:pt x="553" y="224"/>
                  </a:lnTo>
                  <a:lnTo>
                    <a:pt x="529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5" name="Freeform 66"/>
            <p:cNvSpPr>
              <a:spLocks/>
            </p:cNvSpPr>
            <p:nvPr/>
          </p:nvSpPr>
          <p:spPr bwMode="auto">
            <a:xfrm>
              <a:off x="7986713" y="7470775"/>
              <a:ext cx="176213" cy="179388"/>
            </a:xfrm>
            <a:custGeom>
              <a:avLst/>
              <a:gdLst>
                <a:gd name="T0" fmla="*/ 4 w 111"/>
                <a:gd name="T1" fmla="*/ 101 h 113"/>
                <a:gd name="T2" fmla="*/ 10 w 111"/>
                <a:gd name="T3" fmla="*/ 113 h 113"/>
                <a:gd name="T4" fmla="*/ 14 w 111"/>
                <a:gd name="T5" fmla="*/ 113 h 113"/>
                <a:gd name="T6" fmla="*/ 8 w 111"/>
                <a:gd name="T7" fmla="*/ 101 h 113"/>
                <a:gd name="T8" fmla="*/ 35 w 111"/>
                <a:gd name="T9" fmla="*/ 80 h 113"/>
                <a:gd name="T10" fmla="*/ 111 w 111"/>
                <a:gd name="T11" fmla="*/ 50 h 113"/>
                <a:gd name="T12" fmla="*/ 98 w 111"/>
                <a:gd name="T13" fmla="*/ 0 h 113"/>
                <a:gd name="T14" fmla="*/ 0 w 111"/>
                <a:gd name="T15" fmla="*/ 22 h 113"/>
                <a:gd name="T16" fmla="*/ 8 w 111"/>
                <a:gd name="T17" fmla="*/ 84 h 113"/>
                <a:gd name="T18" fmla="*/ 4 w 111"/>
                <a:gd name="T1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3">
                  <a:moveTo>
                    <a:pt x="4" y="101"/>
                  </a:moveTo>
                  <a:lnTo>
                    <a:pt x="10" y="113"/>
                  </a:lnTo>
                  <a:lnTo>
                    <a:pt x="14" y="113"/>
                  </a:lnTo>
                  <a:lnTo>
                    <a:pt x="8" y="101"/>
                  </a:lnTo>
                  <a:lnTo>
                    <a:pt x="35" y="80"/>
                  </a:lnTo>
                  <a:lnTo>
                    <a:pt x="111" y="50"/>
                  </a:lnTo>
                  <a:lnTo>
                    <a:pt x="98" y="0"/>
                  </a:lnTo>
                  <a:lnTo>
                    <a:pt x="0" y="22"/>
                  </a:lnTo>
                  <a:lnTo>
                    <a:pt x="8" y="84"/>
                  </a:lnTo>
                  <a:lnTo>
                    <a:pt x="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6" name="Freeform 67"/>
            <p:cNvSpPr>
              <a:spLocks/>
            </p:cNvSpPr>
            <p:nvPr/>
          </p:nvSpPr>
          <p:spPr bwMode="auto">
            <a:xfrm>
              <a:off x="7980363" y="7624763"/>
              <a:ext cx="130175" cy="76200"/>
            </a:xfrm>
            <a:custGeom>
              <a:avLst/>
              <a:gdLst>
                <a:gd name="T0" fmla="*/ 22 w 82"/>
                <a:gd name="T1" fmla="*/ 24 h 48"/>
                <a:gd name="T2" fmla="*/ 20 w 82"/>
                <a:gd name="T3" fmla="*/ 20 h 48"/>
                <a:gd name="T4" fmla="*/ 14 w 82"/>
                <a:gd name="T5" fmla="*/ 18 h 48"/>
                <a:gd name="T6" fmla="*/ 6 w 82"/>
                <a:gd name="T7" fmla="*/ 34 h 48"/>
                <a:gd name="T8" fmla="*/ 0 w 82"/>
                <a:gd name="T9" fmla="*/ 48 h 48"/>
                <a:gd name="T10" fmla="*/ 6 w 82"/>
                <a:gd name="T11" fmla="*/ 48 h 48"/>
                <a:gd name="T12" fmla="*/ 33 w 82"/>
                <a:gd name="T13" fmla="*/ 40 h 48"/>
                <a:gd name="T14" fmla="*/ 45 w 82"/>
                <a:gd name="T15" fmla="*/ 26 h 48"/>
                <a:gd name="T16" fmla="*/ 72 w 82"/>
                <a:gd name="T17" fmla="*/ 18 h 48"/>
                <a:gd name="T18" fmla="*/ 82 w 82"/>
                <a:gd name="T19" fmla="*/ 6 h 48"/>
                <a:gd name="T20" fmla="*/ 69 w 82"/>
                <a:gd name="T21" fmla="*/ 0 h 48"/>
                <a:gd name="T22" fmla="*/ 22 w 82"/>
                <a:gd name="T2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8">
                  <a:moveTo>
                    <a:pt x="22" y="24"/>
                  </a:moveTo>
                  <a:lnTo>
                    <a:pt x="20" y="20"/>
                  </a:lnTo>
                  <a:lnTo>
                    <a:pt x="14" y="18"/>
                  </a:lnTo>
                  <a:lnTo>
                    <a:pt x="6" y="3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33" y="40"/>
                  </a:lnTo>
                  <a:lnTo>
                    <a:pt x="45" y="26"/>
                  </a:lnTo>
                  <a:lnTo>
                    <a:pt x="72" y="18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15044302" y="2802670"/>
            <a:ext cx="180498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NEW YORK</a:t>
            </a:r>
            <a:endParaRPr lang="ru-RU" sz="30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5087702" y="3156915"/>
            <a:ext cx="2299847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7.58</a:t>
            </a:r>
            <a:endParaRPr lang="en-US" sz="8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5" name="Равнобедренный треугольник 154"/>
          <p:cNvSpPr/>
          <p:nvPr/>
        </p:nvSpPr>
        <p:spPr>
          <a:xfrm rot="10800000">
            <a:off x="18045231" y="3443562"/>
            <a:ext cx="300336" cy="258911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TextBox 155"/>
          <p:cNvSpPr txBox="1"/>
          <p:nvPr/>
        </p:nvSpPr>
        <p:spPr>
          <a:xfrm>
            <a:off x="17280845" y="3244293"/>
            <a:ext cx="607523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000" dirty="0" err="1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kk</a:t>
            </a:r>
            <a:endParaRPr lang="en-US" sz="4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8442042" y="3230993"/>
            <a:ext cx="1207353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1,2%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8" name="Freeform 5"/>
          <p:cNvSpPr>
            <a:spLocks noEditPoints="1"/>
          </p:cNvSpPr>
          <p:nvPr/>
        </p:nvSpPr>
        <p:spPr bwMode="auto">
          <a:xfrm rot="10800000">
            <a:off x="14408697" y="2839073"/>
            <a:ext cx="488951" cy="3408363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rgbClr val="152C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60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4" grpId="0"/>
      <p:bldP spid="155" grpId="0" animBg="1"/>
      <p:bldP spid="156" grpId="0"/>
      <p:bldP spid="157" grpId="0"/>
      <p:bldP spid="1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1" name="Группа 530"/>
          <p:cNvGrpSpPr/>
          <p:nvPr/>
        </p:nvGrpSpPr>
        <p:grpSpPr>
          <a:xfrm>
            <a:off x="1390651" y="4211005"/>
            <a:ext cx="10019472" cy="6052267"/>
            <a:chOff x="5613469" y="2592388"/>
            <a:chExt cx="13090525" cy="7907338"/>
          </a:xfrm>
          <a:solidFill>
            <a:srgbClr val="D5E2E7"/>
          </a:solidFill>
        </p:grpSpPr>
        <p:sp>
          <p:nvSpPr>
            <p:cNvPr id="476" name="Freeform 371"/>
            <p:cNvSpPr>
              <a:spLocks/>
            </p:cNvSpPr>
            <p:nvPr/>
          </p:nvSpPr>
          <p:spPr bwMode="auto">
            <a:xfrm>
              <a:off x="17841981" y="4983163"/>
              <a:ext cx="109538" cy="92075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7" name="Freeform 372"/>
            <p:cNvSpPr>
              <a:spLocks/>
            </p:cNvSpPr>
            <p:nvPr/>
          </p:nvSpPr>
          <p:spPr bwMode="auto">
            <a:xfrm>
              <a:off x="15936981" y="4905375"/>
              <a:ext cx="1427163" cy="919163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8" name="Freeform 373"/>
            <p:cNvSpPr>
              <a:spLocks/>
            </p:cNvSpPr>
            <p:nvPr/>
          </p:nvSpPr>
          <p:spPr bwMode="auto">
            <a:xfrm>
              <a:off x="17668944" y="3684588"/>
              <a:ext cx="384175" cy="82073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9" name="Freeform 374"/>
            <p:cNvSpPr>
              <a:spLocks/>
            </p:cNvSpPr>
            <p:nvPr/>
          </p:nvSpPr>
          <p:spPr bwMode="auto">
            <a:xfrm>
              <a:off x="17335569" y="3798888"/>
              <a:ext cx="419100" cy="749300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0" name="Freeform 375"/>
            <p:cNvSpPr>
              <a:spLocks/>
            </p:cNvSpPr>
            <p:nvPr/>
          </p:nvSpPr>
          <p:spPr bwMode="auto">
            <a:xfrm>
              <a:off x="14930506" y="5168900"/>
              <a:ext cx="1057275" cy="1212850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1" name="Freeform 376"/>
            <p:cNvSpPr>
              <a:spLocks/>
            </p:cNvSpPr>
            <p:nvPr/>
          </p:nvSpPr>
          <p:spPr bwMode="auto">
            <a:xfrm>
              <a:off x="16089381" y="3905250"/>
              <a:ext cx="1484313" cy="1263650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2" name="Freeform 377"/>
            <p:cNvSpPr>
              <a:spLocks/>
            </p:cNvSpPr>
            <p:nvPr/>
          </p:nvSpPr>
          <p:spPr bwMode="auto">
            <a:xfrm>
              <a:off x="15009881" y="7423150"/>
              <a:ext cx="1303338" cy="1384300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3" name="Freeform 378"/>
            <p:cNvSpPr>
              <a:spLocks/>
            </p:cNvSpPr>
            <p:nvPr/>
          </p:nvSpPr>
          <p:spPr bwMode="auto">
            <a:xfrm>
              <a:off x="12684194" y="7145338"/>
              <a:ext cx="1231900" cy="1135063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4" name="Freeform 379"/>
            <p:cNvSpPr>
              <a:spLocks/>
            </p:cNvSpPr>
            <p:nvPr/>
          </p:nvSpPr>
          <p:spPr bwMode="auto">
            <a:xfrm>
              <a:off x="15611544" y="7308850"/>
              <a:ext cx="1230313" cy="920750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5" name="Freeform 380"/>
            <p:cNvSpPr>
              <a:spLocks/>
            </p:cNvSpPr>
            <p:nvPr/>
          </p:nvSpPr>
          <p:spPr bwMode="auto">
            <a:xfrm>
              <a:off x="10561706" y="7002463"/>
              <a:ext cx="2173288" cy="1063625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6" name="Freeform 381"/>
            <p:cNvSpPr>
              <a:spLocks/>
            </p:cNvSpPr>
            <p:nvPr/>
          </p:nvSpPr>
          <p:spPr bwMode="auto">
            <a:xfrm>
              <a:off x="13806556" y="6867525"/>
              <a:ext cx="2108200" cy="741363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7" name="Freeform 382"/>
            <p:cNvSpPr>
              <a:spLocks/>
            </p:cNvSpPr>
            <p:nvPr/>
          </p:nvSpPr>
          <p:spPr bwMode="auto">
            <a:xfrm>
              <a:off x="13509694" y="3776663"/>
              <a:ext cx="1427163" cy="585788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8" name="Freeform 383"/>
            <p:cNvSpPr>
              <a:spLocks/>
            </p:cNvSpPr>
            <p:nvPr/>
          </p:nvSpPr>
          <p:spPr bwMode="auto">
            <a:xfrm>
              <a:off x="12865169" y="8243888"/>
              <a:ext cx="1354138" cy="1177925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9" name="Freeform 384"/>
            <p:cNvSpPr>
              <a:spLocks/>
            </p:cNvSpPr>
            <p:nvPr/>
          </p:nvSpPr>
          <p:spPr bwMode="auto">
            <a:xfrm>
              <a:off x="12987406" y="3884613"/>
              <a:ext cx="1231900" cy="1362075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0" name="Freeform 385"/>
            <p:cNvSpPr>
              <a:spLocks/>
            </p:cNvSpPr>
            <p:nvPr/>
          </p:nvSpPr>
          <p:spPr bwMode="auto">
            <a:xfrm>
              <a:off x="14343131" y="7508875"/>
              <a:ext cx="963613" cy="1520825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" name="Freeform 386"/>
            <p:cNvSpPr>
              <a:spLocks/>
            </p:cNvSpPr>
            <p:nvPr/>
          </p:nvSpPr>
          <p:spPr bwMode="auto">
            <a:xfrm>
              <a:off x="14617769" y="8678863"/>
              <a:ext cx="2274888" cy="16414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2" name="Freeform 387"/>
            <p:cNvSpPr>
              <a:spLocks/>
            </p:cNvSpPr>
            <p:nvPr/>
          </p:nvSpPr>
          <p:spPr bwMode="auto">
            <a:xfrm>
              <a:off x="15335319" y="6630988"/>
              <a:ext cx="2101850" cy="920750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3" name="Freeform 388"/>
            <p:cNvSpPr>
              <a:spLocks/>
            </p:cNvSpPr>
            <p:nvPr/>
          </p:nvSpPr>
          <p:spPr bwMode="auto">
            <a:xfrm>
              <a:off x="12031731" y="3163888"/>
              <a:ext cx="1536700" cy="180498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4" name="Freeform 389"/>
            <p:cNvSpPr>
              <a:spLocks/>
            </p:cNvSpPr>
            <p:nvPr/>
          </p:nvSpPr>
          <p:spPr bwMode="auto">
            <a:xfrm>
              <a:off x="17538769" y="4719638"/>
              <a:ext cx="404813" cy="512763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5" name="Freeform 390"/>
            <p:cNvSpPr>
              <a:spLocks/>
            </p:cNvSpPr>
            <p:nvPr/>
          </p:nvSpPr>
          <p:spPr bwMode="auto">
            <a:xfrm>
              <a:off x="8010594" y="2906713"/>
              <a:ext cx="2586038" cy="1555750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6" name="Freeform 391"/>
            <p:cNvSpPr>
              <a:spLocks/>
            </p:cNvSpPr>
            <p:nvPr/>
          </p:nvSpPr>
          <p:spPr bwMode="auto">
            <a:xfrm>
              <a:off x="5613469" y="4591050"/>
              <a:ext cx="2006600" cy="3360738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7" name="Freeform 392"/>
            <p:cNvSpPr>
              <a:spLocks/>
            </p:cNvSpPr>
            <p:nvPr/>
          </p:nvSpPr>
          <p:spPr bwMode="auto">
            <a:xfrm>
              <a:off x="10531544" y="3235325"/>
              <a:ext cx="1630363" cy="977900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8" name="Freeform 393"/>
            <p:cNvSpPr>
              <a:spLocks/>
            </p:cNvSpPr>
            <p:nvPr/>
          </p:nvSpPr>
          <p:spPr bwMode="auto">
            <a:xfrm>
              <a:off x="7439094" y="2863850"/>
              <a:ext cx="1463675" cy="2347913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9" name="Freeform 394"/>
            <p:cNvSpPr>
              <a:spLocks/>
            </p:cNvSpPr>
            <p:nvPr/>
          </p:nvSpPr>
          <p:spPr bwMode="auto">
            <a:xfrm>
              <a:off x="6213544" y="2592388"/>
              <a:ext cx="1644650" cy="1149350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0" name="Freeform 395"/>
            <p:cNvSpPr>
              <a:spLocks/>
            </p:cNvSpPr>
            <p:nvPr/>
          </p:nvSpPr>
          <p:spPr bwMode="auto">
            <a:xfrm>
              <a:off x="14466956" y="4119563"/>
              <a:ext cx="962025" cy="1292225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" name="Freeform 396"/>
            <p:cNvSpPr>
              <a:spLocks/>
            </p:cNvSpPr>
            <p:nvPr/>
          </p:nvSpPr>
          <p:spPr bwMode="auto">
            <a:xfrm>
              <a:off x="9067869" y="5611813"/>
              <a:ext cx="1797050" cy="1384300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" name="Freeform 397"/>
            <p:cNvSpPr>
              <a:spLocks/>
            </p:cNvSpPr>
            <p:nvPr/>
          </p:nvSpPr>
          <p:spPr bwMode="auto">
            <a:xfrm>
              <a:off x="8829744" y="6867525"/>
              <a:ext cx="1716088" cy="1762125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3" name="Freeform 398"/>
            <p:cNvSpPr>
              <a:spLocks/>
            </p:cNvSpPr>
            <p:nvPr/>
          </p:nvSpPr>
          <p:spPr bwMode="auto">
            <a:xfrm>
              <a:off x="15560744" y="5853113"/>
              <a:ext cx="1760538" cy="10350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4" name="Freeform 399"/>
            <p:cNvSpPr>
              <a:spLocks/>
            </p:cNvSpPr>
            <p:nvPr/>
          </p:nvSpPr>
          <p:spPr bwMode="auto">
            <a:xfrm>
              <a:off x="6510406" y="4840288"/>
              <a:ext cx="1579563" cy="2390775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5" name="Freeform 400"/>
            <p:cNvSpPr>
              <a:spLocks/>
            </p:cNvSpPr>
            <p:nvPr/>
          </p:nvSpPr>
          <p:spPr bwMode="auto">
            <a:xfrm>
              <a:off x="7380356" y="6673850"/>
              <a:ext cx="1666875" cy="1927225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6" name="Freeform 401"/>
            <p:cNvSpPr>
              <a:spLocks/>
            </p:cNvSpPr>
            <p:nvPr/>
          </p:nvSpPr>
          <p:spPr bwMode="auto">
            <a:xfrm>
              <a:off x="5794444" y="3349625"/>
              <a:ext cx="1962150" cy="1619250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7" name="Freeform 402"/>
            <p:cNvSpPr>
              <a:spLocks/>
            </p:cNvSpPr>
            <p:nvPr/>
          </p:nvSpPr>
          <p:spPr bwMode="auto">
            <a:xfrm>
              <a:off x="17240319" y="5089525"/>
              <a:ext cx="290513" cy="657225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8" name="Freeform 403"/>
            <p:cNvSpPr>
              <a:spLocks/>
            </p:cNvSpPr>
            <p:nvPr/>
          </p:nvSpPr>
          <p:spPr bwMode="auto">
            <a:xfrm>
              <a:off x="17799119" y="2892425"/>
              <a:ext cx="904875" cy="1392238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9" name="Freeform 404"/>
            <p:cNvSpPr>
              <a:spLocks/>
            </p:cNvSpPr>
            <p:nvPr/>
          </p:nvSpPr>
          <p:spPr bwMode="auto">
            <a:xfrm>
              <a:off x="17530831" y="4405313"/>
              <a:ext cx="825500" cy="377825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0" name="Freeform 405"/>
            <p:cNvSpPr>
              <a:spLocks/>
            </p:cNvSpPr>
            <p:nvPr/>
          </p:nvSpPr>
          <p:spPr bwMode="auto">
            <a:xfrm>
              <a:off x="9482206" y="7145338"/>
              <a:ext cx="3521075" cy="3354388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1" name="Freeform 406"/>
            <p:cNvSpPr>
              <a:spLocks/>
            </p:cNvSpPr>
            <p:nvPr/>
          </p:nvSpPr>
          <p:spPr bwMode="auto">
            <a:xfrm>
              <a:off x="14300269" y="5375275"/>
              <a:ext cx="738188" cy="1298575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" name="Freeform 407"/>
            <p:cNvSpPr>
              <a:spLocks/>
            </p:cNvSpPr>
            <p:nvPr/>
          </p:nvSpPr>
          <p:spPr bwMode="auto">
            <a:xfrm>
              <a:off x="13546206" y="7602538"/>
              <a:ext cx="854075" cy="1476375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" name="Freeform 408"/>
            <p:cNvSpPr>
              <a:spLocks/>
            </p:cNvSpPr>
            <p:nvPr/>
          </p:nvSpPr>
          <p:spPr bwMode="auto">
            <a:xfrm>
              <a:off x="7823269" y="5126038"/>
              <a:ext cx="1382713" cy="1727200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" name="Freeform 409"/>
            <p:cNvSpPr>
              <a:spLocks/>
            </p:cNvSpPr>
            <p:nvPr/>
          </p:nvSpPr>
          <p:spPr bwMode="auto">
            <a:xfrm>
              <a:off x="17175231" y="5597525"/>
              <a:ext cx="231775" cy="412750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" name="Freeform 410"/>
            <p:cNvSpPr>
              <a:spLocks/>
            </p:cNvSpPr>
            <p:nvPr/>
          </p:nvSpPr>
          <p:spPr bwMode="auto">
            <a:xfrm>
              <a:off x="8756719" y="4305300"/>
              <a:ext cx="1724025" cy="1398588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" name="Freeform 411"/>
            <p:cNvSpPr>
              <a:spLocks/>
            </p:cNvSpPr>
            <p:nvPr/>
          </p:nvSpPr>
          <p:spPr bwMode="auto">
            <a:xfrm>
              <a:off x="14038331" y="6196013"/>
              <a:ext cx="1754188" cy="912813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" name="Freeform 412"/>
            <p:cNvSpPr>
              <a:spLocks/>
            </p:cNvSpPr>
            <p:nvPr/>
          </p:nvSpPr>
          <p:spPr bwMode="auto">
            <a:xfrm>
              <a:off x="12393681" y="5853113"/>
              <a:ext cx="1644650" cy="1435100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" name="Freeform 413"/>
            <p:cNvSpPr>
              <a:spLocks/>
            </p:cNvSpPr>
            <p:nvPr/>
          </p:nvSpPr>
          <p:spPr bwMode="auto">
            <a:xfrm>
              <a:off x="15632181" y="5626100"/>
              <a:ext cx="1116013" cy="1047750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" name="Freeform 414"/>
            <p:cNvSpPr>
              <a:spLocks/>
            </p:cNvSpPr>
            <p:nvPr/>
          </p:nvSpPr>
          <p:spPr bwMode="auto">
            <a:xfrm>
              <a:off x="16306869" y="5640388"/>
              <a:ext cx="1100138" cy="663575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" name="Freeform 415"/>
            <p:cNvSpPr>
              <a:spLocks/>
            </p:cNvSpPr>
            <p:nvPr/>
          </p:nvSpPr>
          <p:spPr bwMode="auto">
            <a:xfrm>
              <a:off x="10466456" y="4170363"/>
              <a:ext cx="1731963" cy="1104900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" name="Freeform 416"/>
            <p:cNvSpPr>
              <a:spLocks/>
            </p:cNvSpPr>
            <p:nvPr/>
          </p:nvSpPr>
          <p:spPr bwMode="auto">
            <a:xfrm>
              <a:off x="12169844" y="4968875"/>
              <a:ext cx="1492250" cy="963613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" name="Freeform 417"/>
            <p:cNvSpPr>
              <a:spLocks/>
            </p:cNvSpPr>
            <p:nvPr/>
          </p:nvSpPr>
          <p:spPr bwMode="auto">
            <a:xfrm>
              <a:off x="10828406" y="6067425"/>
              <a:ext cx="1819275" cy="94932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" name="Freeform 418"/>
            <p:cNvSpPr>
              <a:spLocks/>
            </p:cNvSpPr>
            <p:nvPr/>
          </p:nvSpPr>
          <p:spPr bwMode="auto">
            <a:xfrm>
              <a:off x="13401744" y="5218113"/>
              <a:ext cx="984250" cy="1741488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" name="Freeform 419"/>
            <p:cNvSpPr>
              <a:spLocks/>
            </p:cNvSpPr>
            <p:nvPr/>
          </p:nvSpPr>
          <p:spPr bwMode="auto">
            <a:xfrm>
              <a:off x="10415656" y="5089525"/>
              <a:ext cx="2051050" cy="985838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2191999" y="4860270"/>
            <a:ext cx="2824619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New-York 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211879" y="3340194"/>
            <a:ext cx="847180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2192001" y="8318248"/>
            <a:ext cx="10801351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perspiciatis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unde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omnis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iste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natus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error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accusantium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doloremque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laudantium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totam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rem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aperiam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eaque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ipsa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quae ab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illo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inventore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veritatis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et quasi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architecto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beatae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vitae dicta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explicabo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US" sz="3200" spc="100" dirty="0">
              <a:solidFill>
                <a:schemeClr val="bg1">
                  <a:lumMod val="50000"/>
                </a:schemeClr>
              </a:solidFill>
              <a:ea typeface="Fira Sans Light" panose="020B04030500000200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192002" y="6314155"/>
            <a:ext cx="4158190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14,5%</a:t>
            </a:r>
            <a:endParaRPr lang="en-US" sz="12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2191999" y="6252429"/>
            <a:ext cx="10801352" cy="617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16710784" y="6504480"/>
            <a:ext cx="6282565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4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4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ut</a:t>
            </a:r>
            <a:r>
              <a:rPr lang="en-US" sz="4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4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perspiciatis</a:t>
            </a:r>
            <a:r>
              <a:rPr lang="en-US" sz="4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endParaRPr lang="en-US" sz="4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r>
              <a:rPr lang="en-US" sz="4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unde</a:t>
            </a:r>
            <a:r>
              <a:rPr lang="en-US" sz="4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44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omnis</a:t>
            </a:r>
            <a:endParaRPr lang="en-US" sz="4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379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 animBg="1"/>
      <p:bldP spid="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662253" y="3657600"/>
            <a:ext cx="12254849" cy="7402547"/>
            <a:chOff x="1525697" y="3107860"/>
            <a:chExt cx="13311433" cy="8040777"/>
          </a:xfrm>
          <a:solidFill>
            <a:srgbClr val="D5E2E7"/>
          </a:solidFill>
        </p:grpSpPr>
        <p:sp>
          <p:nvSpPr>
            <p:cNvPr id="78" name="Freeform 371"/>
            <p:cNvSpPr>
              <a:spLocks/>
            </p:cNvSpPr>
            <p:nvPr/>
          </p:nvSpPr>
          <p:spPr bwMode="auto">
            <a:xfrm>
              <a:off x="13960570" y="5538980"/>
              <a:ext cx="111386" cy="93629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372"/>
            <p:cNvSpPr>
              <a:spLocks/>
            </p:cNvSpPr>
            <p:nvPr/>
          </p:nvSpPr>
          <p:spPr bwMode="auto">
            <a:xfrm>
              <a:off x="12023423" y="5459879"/>
              <a:ext cx="1451247" cy="934674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373"/>
            <p:cNvSpPr>
              <a:spLocks/>
            </p:cNvSpPr>
            <p:nvPr/>
          </p:nvSpPr>
          <p:spPr bwMode="auto">
            <a:xfrm>
              <a:off x="13784613" y="4218491"/>
              <a:ext cx="390658" cy="83458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374"/>
            <p:cNvSpPr>
              <a:spLocks/>
            </p:cNvSpPr>
            <p:nvPr/>
          </p:nvSpPr>
          <p:spPr bwMode="auto">
            <a:xfrm>
              <a:off x="13445612" y="4334720"/>
              <a:ext cx="426172" cy="761945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375"/>
            <p:cNvSpPr>
              <a:spLocks/>
            </p:cNvSpPr>
            <p:nvPr/>
          </p:nvSpPr>
          <p:spPr bwMode="auto">
            <a:xfrm>
              <a:off x="10999963" y="5727852"/>
              <a:ext cx="1075117" cy="1233317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376"/>
            <p:cNvSpPr>
              <a:spLocks/>
            </p:cNvSpPr>
            <p:nvPr/>
          </p:nvSpPr>
          <p:spPr bwMode="auto">
            <a:xfrm>
              <a:off x="12178394" y="4442877"/>
              <a:ext cx="1509361" cy="1284975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377"/>
            <p:cNvSpPr>
              <a:spLocks/>
            </p:cNvSpPr>
            <p:nvPr/>
          </p:nvSpPr>
          <p:spPr bwMode="auto">
            <a:xfrm>
              <a:off x="11080677" y="8020143"/>
              <a:ext cx="1325332" cy="1407661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378"/>
            <p:cNvSpPr>
              <a:spLocks/>
            </p:cNvSpPr>
            <p:nvPr/>
          </p:nvSpPr>
          <p:spPr bwMode="auto">
            <a:xfrm>
              <a:off x="8715743" y="7737643"/>
              <a:ext cx="1252689" cy="1154218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379"/>
            <p:cNvSpPr>
              <a:spLocks/>
            </p:cNvSpPr>
            <p:nvPr/>
          </p:nvSpPr>
          <p:spPr bwMode="auto">
            <a:xfrm>
              <a:off x="11692494" y="7903914"/>
              <a:ext cx="1251075" cy="936288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380"/>
            <p:cNvSpPr>
              <a:spLocks/>
            </p:cNvSpPr>
            <p:nvPr/>
          </p:nvSpPr>
          <p:spPr bwMode="auto">
            <a:xfrm>
              <a:off x="6557438" y="7592357"/>
              <a:ext cx="2209963" cy="1081574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381"/>
            <p:cNvSpPr>
              <a:spLocks/>
            </p:cNvSpPr>
            <p:nvPr/>
          </p:nvSpPr>
          <p:spPr bwMode="auto">
            <a:xfrm>
              <a:off x="9857046" y="7455141"/>
              <a:ext cx="2143777" cy="753874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382"/>
            <p:cNvSpPr>
              <a:spLocks/>
            </p:cNvSpPr>
            <p:nvPr/>
          </p:nvSpPr>
          <p:spPr bwMode="auto">
            <a:xfrm>
              <a:off x="9555174" y="4312120"/>
              <a:ext cx="1451247" cy="595673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383"/>
            <p:cNvSpPr>
              <a:spLocks/>
            </p:cNvSpPr>
            <p:nvPr/>
          </p:nvSpPr>
          <p:spPr bwMode="auto">
            <a:xfrm>
              <a:off x="8899772" y="8854731"/>
              <a:ext cx="1376990" cy="1197803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384"/>
            <p:cNvSpPr>
              <a:spLocks/>
            </p:cNvSpPr>
            <p:nvPr/>
          </p:nvSpPr>
          <p:spPr bwMode="auto">
            <a:xfrm>
              <a:off x="9024072" y="4421892"/>
              <a:ext cx="1252689" cy="1385060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385"/>
            <p:cNvSpPr>
              <a:spLocks/>
            </p:cNvSpPr>
            <p:nvPr/>
          </p:nvSpPr>
          <p:spPr bwMode="auto">
            <a:xfrm>
              <a:off x="10402676" y="8107314"/>
              <a:ext cx="979874" cy="1546489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386"/>
            <p:cNvSpPr>
              <a:spLocks/>
            </p:cNvSpPr>
            <p:nvPr/>
          </p:nvSpPr>
          <p:spPr bwMode="auto">
            <a:xfrm>
              <a:off x="10681948" y="9297046"/>
              <a:ext cx="2313278" cy="16691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387"/>
            <p:cNvSpPr>
              <a:spLocks/>
            </p:cNvSpPr>
            <p:nvPr/>
          </p:nvSpPr>
          <p:spPr bwMode="auto">
            <a:xfrm>
              <a:off x="11411607" y="7214613"/>
              <a:ext cx="2137320" cy="936288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388"/>
            <p:cNvSpPr>
              <a:spLocks/>
            </p:cNvSpPr>
            <p:nvPr/>
          </p:nvSpPr>
          <p:spPr bwMode="auto">
            <a:xfrm>
              <a:off x="8052270" y="3689004"/>
              <a:ext cx="1562632" cy="183544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389"/>
            <p:cNvSpPr>
              <a:spLocks/>
            </p:cNvSpPr>
            <p:nvPr/>
          </p:nvSpPr>
          <p:spPr bwMode="auto">
            <a:xfrm>
              <a:off x="13652241" y="5271008"/>
              <a:ext cx="411644" cy="521416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390"/>
            <p:cNvSpPr>
              <a:spLocks/>
            </p:cNvSpPr>
            <p:nvPr/>
          </p:nvSpPr>
          <p:spPr bwMode="auto">
            <a:xfrm>
              <a:off x="3963274" y="3427489"/>
              <a:ext cx="2629678" cy="1582004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391"/>
            <p:cNvSpPr>
              <a:spLocks/>
            </p:cNvSpPr>
            <p:nvPr/>
          </p:nvSpPr>
          <p:spPr bwMode="auto">
            <a:xfrm>
              <a:off x="1525697" y="5140250"/>
              <a:ext cx="2040462" cy="3417452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392"/>
            <p:cNvSpPr>
              <a:spLocks/>
            </p:cNvSpPr>
            <p:nvPr/>
          </p:nvSpPr>
          <p:spPr bwMode="auto">
            <a:xfrm>
              <a:off x="6526767" y="3761647"/>
              <a:ext cx="1657876" cy="994402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393"/>
            <p:cNvSpPr>
              <a:spLocks/>
            </p:cNvSpPr>
            <p:nvPr/>
          </p:nvSpPr>
          <p:spPr bwMode="auto">
            <a:xfrm>
              <a:off x="3382130" y="3383903"/>
              <a:ext cx="1488375" cy="2387535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394"/>
            <p:cNvSpPr>
              <a:spLocks/>
            </p:cNvSpPr>
            <p:nvPr/>
          </p:nvSpPr>
          <p:spPr bwMode="auto">
            <a:xfrm>
              <a:off x="2135899" y="3107860"/>
              <a:ext cx="1672404" cy="1168746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395"/>
            <p:cNvSpPr>
              <a:spLocks/>
            </p:cNvSpPr>
            <p:nvPr/>
          </p:nvSpPr>
          <p:spPr bwMode="auto">
            <a:xfrm>
              <a:off x="10528590" y="4660807"/>
              <a:ext cx="978260" cy="1314032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396"/>
            <p:cNvSpPr>
              <a:spLocks/>
            </p:cNvSpPr>
            <p:nvPr/>
          </p:nvSpPr>
          <p:spPr bwMode="auto">
            <a:xfrm>
              <a:off x="5038391" y="6178239"/>
              <a:ext cx="1827376" cy="1407661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397"/>
            <p:cNvSpPr>
              <a:spLocks/>
            </p:cNvSpPr>
            <p:nvPr/>
          </p:nvSpPr>
          <p:spPr bwMode="auto">
            <a:xfrm>
              <a:off x="4796248" y="7455141"/>
              <a:ext cx="1745048" cy="1791861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398"/>
            <p:cNvSpPr>
              <a:spLocks/>
            </p:cNvSpPr>
            <p:nvPr/>
          </p:nvSpPr>
          <p:spPr bwMode="auto">
            <a:xfrm>
              <a:off x="11640836" y="6423611"/>
              <a:ext cx="1790248" cy="1052517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399"/>
            <p:cNvSpPr>
              <a:spLocks/>
            </p:cNvSpPr>
            <p:nvPr/>
          </p:nvSpPr>
          <p:spPr bwMode="auto">
            <a:xfrm>
              <a:off x="2437770" y="5393694"/>
              <a:ext cx="1606219" cy="2431120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400"/>
            <p:cNvSpPr>
              <a:spLocks/>
            </p:cNvSpPr>
            <p:nvPr/>
          </p:nvSpPr>
          <p:spPr bwMode="auto">
            <a:xfrm>
              <a:off x="3322401" y="7258198"/>
              <a:ext cx="1695004" cy="1959748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401"/>
            <p:cNvSpPr>
              <a:spLocks/>
            </p:cNvSpPr>
            <p:nvPr/>
          </p:nvSpPr>
          <p:spPr bwMode="auto">
            <a:xfrm>
              <a:off x="1709726" y="3877876"/>
              <a:ext cx="1995262" cy="1646575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402"/>
            <p:cNvSpPr>
              <a:spLocks/>
            </p:cNvSpPr>
            <p:nvPr/>
          </p:nvSpPr>
          <p:spPr bwMode="auto">
            <a:xfrm>
              <a:off x="13348755" y="5647137"/>
              <a:ext cx="295416" cy="668316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403"/>
            <p:cNvSpPr>
              <a:spLocks/>
            </p:cNvSpPr>
            <p:nvPr/>
          </p:nvSpPr>
          <p:spPr bwMode="auto">
            <a:xfrm>
              <a:off x="13916985" y="3412960"/>
              <a:ext cx="920145" cy="1415732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404"/>
            <p:cNvSpPr>
              <a:spLocks/>
            </p:cNvSpPr>
            <p:nvPr/>
          </p:nvSpPr>
          <p:spPr bwMode="auto">
            <a:xfrm>
              <a:off x="13644169" y="4951379"/>
              <a:ext cx="839431" cy="384201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405"/>
            <p:cNvSpPr>
              <a:spLocks/>
            </p:cNvSpPr>
            <p:nvPr/>
          </p:nvSpPr>
          <p:spPr bwMode="auto">
            <a:xfrm>
              <a:off x="5459721" y="7737643"/>
              <a:ext cx="3580495" cy="3410994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406"/>
            <p:cNvSpPr>
              <a:spLocks/>
            </p:cNvSpPr>
            <p:nvPr/>
          </p:nvSpPr>
          <p:spPr bwMode="auto">
            <a:xfrm>
              <a:off x="10359090" y="5937709"/>
              <a:ext cx="750645" cy="1320489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407"/>
            <p:cNvSpPr>
              <a:spLocks/>
            </p:cNvSpPr>
            <p:nvPr/>
          </p:nvSpPr>
          <p:spPr bwMode="auto">
            <a:xfrm>
              <a:off x="9592302" y="8202558"/>
              <a:ext cx="868488" cy="1501289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408"/>
            <p:cNvSpPr>
              <a:spLocks/>
            </p:cNvSpPr>
            <p:nvPr/>
          </p:nvSpPr>
          <p:spPr bwMode="auto">
            <a:xfrm>
              <a:off x="3772788" y="5684266"/>
              <a:ext cx="1406047" cy="1756347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409"/>
            <p:cNvSpPr>
              <a:spLocks/>
            </p:cNvSpPr>
            <p:nvPr/>
          </p:nvSpPr>
          <p:spPr bwMode="auto">
            <a:xfrm>
              <a:off x="13282568" y="6163710"/>
              <a:ext cx="235686" cy="419715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410"/>
            <p:cNvSpPr>
              <a:spLocks/>
            </p:cNvSpPr>
            <p:nvPr/>
          </p:nvSpPr>
          <p:spPr bwMode="auto">
            <a:xfrm>
              <a:off x="4721991" y="4849678"/>
              <a:ext cx="1753119" cy="1422190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411"/>
            <p:cNvSpPr>
              <a:spLocks/>
            </p:cNvSpPr>
            <p:nvPr/>
          </p:nvSpPr>
          <p:spPr bwMode="auto">
            <a:xfrm>
              <a:off x="10092732" y="6772297"/>
              <a:ext cx="1783791" cy="928217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412"/>
            <p:cNvSpPr>
              <a:spLocks/>
            </p:cNvSpPr>
            <p:nvPr/>
          </p:nvSpPr>
          <p:spPr bwMode="auto">
            <a:xfrm>
              <a:off x="8420328" y="6423611"/>
              <a:ext cx="1672404" cy="1459318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413"/>
            <p:cNvSpPr>
              <a:spLocks/>
            </p:cNvSpPr>
            <p:nvPr/>
          </p:nvSpPr>
          <p:spPr bwMode="auto">
            <a:xfrm>
              <a:off x="11713479" y="6192767"/>
              <a:ext cx="1134846" cy="1065431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414"/>
            <p:cNvSpPr>
              <a:spLocks/>
            </p:cNvSpPr>
            <p:nvPr/>
          </p:nvSpPr>
          <p:spPr bwMode="auto">
            <a:xfrm>
              <a:off x="12399553" y="6207296"/>
              <a:ext cx="1118703" cy="674773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415"/>
            <p:cNvSpPr>
              <a:spLocks/>
            </p:cNvSpPr>
            <p:nvPr/>
          </p:nvSpPr>
          <p:spPr bwMode="auto">
            <a:xfrm>
              <a:off x="6460580" y="4712464"/>
              <a:ext cx="1761191" cy="1123546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416"/>
            <p:cNvSpPr>
              <a:spLocks/>
            </p:cNvSpPr>
            <p:nvPr/>
          </p:nvSpPr>
          <p:spPr bwMode="auto">
            <a:xfrm>
              <a:off x="8192714" y="5524451"/>
              <a:ext cx="1517432" cy="979874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417"/>
            <p:cNvSpPr>
              <a:spLocks/>
            </p:cNvSpPr>
            <p:nvPr/>
          </p:nvSpPr>
          <p:spPr bwMode="auto">
            <a:xfrm>
              <a:off x="6828638" y="6641539"/>
              <a:ext cx="1849976" cy="96534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418"/>
            <p:cNvSpPr>
              <a:spLocks/>
            </p:cNvSpPr>
            <p:nvPr/>
          </p:nvSpPr>
          <p:spPr bwMode="auto">
            <a:xfrm>
              <a:off x="9445402" y="5777895"/>
              <a:ext cx="1000860" cy="1770876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419"/>
            <p:cNvSpPr>
              <a:spLocks/>
            </p:cNvSpPr>
            <p:nvPr/>
          </p:nvSpPr>
          <p:spPr bwMode="auto">
            <a:xfrm>
              <a:off x="6408923" y="5647137"/>
              <a:ext cx="2085662" cy="1002474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14856513" y="4879305"/>
            <a:ext cx="6932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318.956.025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5896817" y="7685268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4872841" y="6909504"/>
            <a:ext cx="588163" cy="1145096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8321089" y="6909504"/>
            <a:ext cx="566476" cy="1145097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5907589" y="6775463"/>
            <a:ext cx="1546898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9381529" y="7686305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9392301" y="6776501"/>
            <a:ext cx="146835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5506525" y="6953426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8979201" y="696598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TextBox 149"/>
          <p:cNvSpPr txBox="1"/>
          <p:nvPr/>
        </p:nvSpPr>
        <p:spPr>
          <a:xfrm>
            <a:off x="14928851" y="8691897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4928040" y="4166772"/>
            <a:ext cx="4110036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43868369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17033" y="5630626"/>
            <a:ext cx="2669000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59307" y="5630626"/>
            <a:ext cx="3337452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ARE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70033" y="5630626"/>
            <a:ext cx="5196935" cy="246221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GOOD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1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 animBg="1"/>
      <p:bldP spid="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4856513" y="4879305"/>
            <a:ext cx="6932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742</a:t>
            </a:r>
            <a:r>
              <a:rPr lang="ru-RU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521</a:t>
            </a:r>
            <a:r>
              <a:rPr lang="ru-RU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453</a:t>
            </a:r>
            <a:endParaRPr lang="ru-RU" sz="9600" dirty="0"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5896817" y="7685268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4872841" y="6909504"/>
            <a:ext cx="588163" cy="1145096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8321089" y="6909504"/>
            <a:ext cx="566476" cy="1145097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5907589" y="6775463"/>
            <a:ext cx="1527662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49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9381529" y="7686305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9392301" y="6776501"/>
            <a:ext cx="1388009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51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5506525" y="6953426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8979201" y="696598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TextBox 149"/>
          <p:cNvSpPr txBox="1"/>
          <p:nvPr/>
        </p:nvSpPr>
        <p:spPr>
          <a:xfrm>
            <a:off x="14939946" y="8691897"/>
            <a:ext cx="805340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4942779" y="4166772"/>
            <a:ext cx="2190536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50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551239" y="2300829"/>
            <a:ext cx="9966324" cy="9713913"/>
            <a:chOff x="3551238" y="2300827"/>
            <a:chExt cx="9966324" cy="971391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83200" y="5629815"/>
              <a:ext cx="138112" cy="252413"/>
            </a:xfrm>
            <a:custGeom>
              <a:avLst/>
              <a:gdLst>
                <a:gd name="T0" fmla="*/ 2 w 8"/>
                <a:gd name="T1" fmla="*/ 13 h 15"/>
                <a:gd name="T2" fmla="*/ 4 w 8"/>
                <a:gd name="T3" fmla="*/ 1 h 15"/>
                <a:gd name="T4" fmla="*/ 2 w 8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5">
                  <a:moveTo>
                    <a:pt x="2" y="13"/>
                  </a:moveTo>
                  <a:cubicBezTo>
                    <a:pt x="5" y="11"/>
                    <a:pt x="8" y="0"/>
                    <a:pt x="4" y="1"/>
                  </a:cubicBezTo>
                  <a:cubicBezTo>
                    <a:pt x="0" y="2"/>
                    <a:pt x="1" y="15"/>
                    <a:pt x="2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" name="Freeform 41"/>
            <p:cNvSpPr>
              <a:spLocks/>
            </p:cNvSpPr>
            <p:nvPr/>
          </p:nvSpPr>
          <p:spPr bwMode="auto">
            <a:xfrm>
              <a:off x="10807700" y="2740565"/>
              <a:ext cx="2709862" cy="7416800"/>
            </a:xfrm>
            <a:custGeom>
              <a:avLst/>
              <a:gdLst>
                <a:gd name="T0" fmla="*/ 139 w 158"/>
                <a:gd name="T1" fmla="*/ 436 h 439"/>
                <a:gd name="T2" fmla="*/ 158 w 158"/>
                <a:gd name="T3" fmla="*/ 75 h 439"/>
                <a:gd name="T4" fmla="*/ 144 w 158"/>
                <a:gd name="T5" fmla="*/ 92 h 439"/>
                <a:gd name="T6" fmla="*/ 117 w 158"/>
                <a:gd name="T7" fmla="*/ 95 h 439"/>
                <a:gd name="T8" fmla="*/ 105 w 158"/>
                <a:gd name="T9" fmla="*/ 99 h 439"/>
                <a:gd name="T10" fmla="*/ 113 w 158"/>
                <a:gd name="T11" fmla="*/ 117 h 439"/>
                <a:gd name="T12" fmla="*/ 91 w 158"/>
                <a:gd name="T13" fmla="*/ 107 h 439"/>
                <a:gd name="T14" fmla="*/ 81 w 158"/>
                <a:gd name="T15" fmla="*/ 90 h 439"/>
                <a:gd name="T16" fmla="*/ 75 w 158"/>
                <a:gd name="T17" fmla="*/ 72 h 439"/>
                <a:gd name="T18" fmla="*/ 52 w 158"/>
                <a:gd name="T19" fmla="*/ 54 h 439"/>
                <a:gd name="T20" fmla="*/ 88 w 158"/>
                <a:gd name="T21" fmla="*/ 66 h 439"/>
                <a:gd name="T22" fmla="*/ 156 w 158"/>
                <a:gd name="T23" fmla="*/ 59 h 439"/>
                <a:gd name="T24" fmla="*/ 140 w 158"/>
                <a:gd name="T25" fmla="*/ 36 h 439"/>
                <a:gd name="T26" fmla="*/ 88 w 158"/>
                <a:gd name="T27" fmla="*/ 12 h 439"/>
                <a:gd name="T28" fmla="*/ 74 w 158"/>
                <a:gd name="T29" fmla="*/ 11 h 439"/>
                <a:gd name="T30" fmla="*/ 56 w 158"/>
                <a:gd name="T31" fmla="*/ 8 h 439"/>
                <a:gd name="T32" fmla="*/ 63 w 158"/>
                <a:gd name="T33" fmla="*/ 3 h 439"/>
                <a:gd name="T34" fmla="*/ 42 w 158"/>
                <a:gd name="T35" fmla="*/ 2 h 439"/>
                <a:gd name="T36" fmla="*/ 40 w 158"/>
                <a:gd name="T37" fmla="*/ 5 h 439"/>
                <a:gd name="T38" fmla="*/ 36 w 158"/>
                <a:gd name="T39" fmla="*/ 6 h 439"/>
                <a:gd name="T40" fmla="*/ 24 w 158"/>
                <a:gd name="T41" fmla="*/ 11 h 439"/>
                <a:gd name="T42" fmla="*/ 22 w 158"/>
                <a:gd name="T43" fmla="*/ 13 h 439"/>
                <a:gd name="T44" fmla="*/ 17 w 158"/>
                <a:gd name="T45" fmla="*/ 19 h 439"/>
                <a:gd name="T46" fmla="*/ 20 w 158"/>
                <a:gd name="T47" fmla="*/ 35 h 439"/>
                <a:gd name="T48" fmla="*/ 20 w 158"/>
                <a:gd name="T49" fmla="*/ 59 h 439"/>
                <a:gd name="T50" fmla="*/ 30 w 158"/>
                <a:gd name="T51" fmla="*/ 82 h 439"/>
                <a:gd name="T52" fmla="*/ 26 w 158"/>
                <a:gd name="T53" fmla="*/ 95 h 439"/>
                <a:gd name="T54" fmla="*/ 33 w 158"/>
                <a:gd name="T55" fmla="*/ 106 h 439"/>
                <a:gd name="T56" fmla="*/ 43 w 158"/>
                <a:gd name="T57" fmla="*/ 127 h 439"/>
                <a:gd name="T58" fmla="*/ 12 w 158"/>
                <a:gd name="T59" fmla="*/ 167 h 439"/>
                <a:gd name="T60" fmla="*/ 11 w 158"/>
                <a:gd name="T61" fmla="*/ 172 h 439"/>
                <a:gd name="T62" fmla="*/ 29 w 158"/>
                <a:gd name="T63" fmla="*/ 181 h 439"/>
                <a:gd name="T64" fmla="*/ 12 w 158"/>
                <a:gd name="T65" fmla="*/ 187 h 439"/>
                <a:gd name="T66" fmla="*/ 8 w 158"/>
                <a:gd name="T67" fmla="*/ 192 h 439"/>
                <a:gd name="T68" fmla="*/ 8 w 158"/>
                <a:gd name="T69" fmla="*/ 194 h 439"/>
                <a:gd name="T70" fmla="*/ 7 w 158"/>
                <a:gd name="T71" fmla="*/ 196 h 439"/>
                <a:gd name="T72" fmla="*/ 1 w 158"/>
                <a:gd name="T73" fmla="*/ 204 h 439"/>
                <a:gd name="T74" fmla="*/ 5 w 158"/>
                <a:gd name="T75" fmla="*/ 218 h 439"/>
                <a:gd name="T76" fmla="*/ 0 w 158"/>
                <a:gd name="T77" fmla="*/ 222 h 439"/>
                <a:gd name="T78" fmla="*/ 2 w 158"/>
                <a:gd name="T79" fmla="*/ 225 h 439"/>
                <a:gd name="T80" fmla="*/ 7 w 158"/>
                <a:gd name="T81" fmla="*/ 239 h 439"/>
                <a:gd name="T82" fmla="*/ 14 w 158"/>
                <a:gd name="T83" fmla="*/ 248 h 439"/>
                <a:gd name="T84" fmla="*/ 27 w 158"/>
                <a:gd name="T85" fmla="*/ 251 h 439"/>
                <a:gd name="T86" fmla="*/ 40 w 158"/>
                <a:gd name="T87" fmla="*/ 262 h 439"/>
                <a:gd name="T88" fmla="*/ 50 w 158"/>
                <a:gd name="T89" fmla="*/ 281 h 439"/>
                <a:gd name="T90" fmla="*/ 51 w 158"/>
                <a:gd name="T91" fmla="*/ 295 h 439"/>
                <a:gd name="T92" fmla="*/ 46 w 158"/>
                <a:gd name="T93" fmla="*/ 299 h 439"/>
                <a:gd name="T94" fmla="*/ 48 w 158"/>
                <a:gd name="T95" fmla="*/ 307 h 439"/>
                <a:gd name="T96" fmla="*/ 49 w 158"/>
                <a:gd name="T97" fmla="*/ 309 h 439"/>
                <a:gd name="T98" fmla="*/ 51 w 158"/>
                <a:gd name="T99" fmla="*/ 309 h 439"/>
                <a:gd name="T100" fmla="*/ 64 w 158"/>
                <a:gd name="T101" fmla="*/ 306 h 439"/>
                <a:gd name="T102" fmla="*/ 78 w 158"/>
                <a:gd name="T103" fmla="*/ 322 h 439"/>
                <a:gd name="T104" fmla="*/ 93 w 158"/>
                <a:gd name="T105" fmla="*/ 335 h 439"/>
                <a:gd name="T106" fmla="*/ 106 w 158"/>
                <a:gd name="T107" fmla="*/ 337 h 439"/>
                <a:gd name="T108" fmla="*/ 118 w 158"/>
                <a:gd name="T109" fmla="*/ 343 h 439"/>
                <a:gd name="T110" fmla="*/ 139 w 158"/>
                <a:gd name="T111" fmla="*/ 348 h 439"/>
                <a:gd name="T112" fmla="*/ 142 w 158"/>
                <a:gd name="T113" fmla="*/ 359 h 439"/>
                <a:gd name="T114" fmla="*/ 140 w 158"/>
                <a:gd name="T115" fmla="*/ 370 h 439"/>
                <a:gd name="T116" fmla="*/ 125 w 158"/>
                <a:gd name="T117" fmla="*/ 376 h 439"/>
                <a:gd name="T118" fmla="*/ 120 w 158"/>
                <a:gd name="T119" fmla="*/ 381 h 439"/>
                <a:gd name="T120" fmla="*/ 129 w 158"/>
                <a:gd name="T121" fmla="*/ 382 h 439"/>
                <a:gd name="T122" fmla="*/ 120 w 158"/>
                <a:gd name="T123" fmla="*/ 394 h 439"/>
                <a:gd name="T124" fmla="*/ 109 w 158"/>
                <a:gd name="T125" fmla="*/ 41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439">
                  <a:moveTo>
                    <a:pt x="106" y="411"/>
                  </a:moveTo>
                  <a:cubicBezTo>
                    <a:pt x="107" y="412"/>
                    <a:pt x="108" y="412"/>
                    <a:pt x="108" y="413"/>
                  </a:cubicBezTo>
                  <a:cubicBezTo>
                    <a:pt x="109" y="415"/>
                    <a:pt x="111" y="418"/>
                    <a:pt x="115" y="419"/>
                  </a:cubicBezTo>
                  <a:cubicBezTo>
                    <a:pt x="121" y="420"/>
                    <a:pt x="128" y="425"/>
                    <a:pt x="136" y="434"/>
                  </a:cubicBezTo>
                  <a:cubicBezTo>
                    <a:pt x="137" y="435"/>
                    <a:pt x="138" y="435"/>
                    <a:pt x="139" y="436"/>
                  </a:cubicBezTo>
                  <a:cubicBezTo>
                    <a:pt x="141" y="435"/>
                    <a:pt x="142" y="434"/>
                    <a:pt x="143" y="434"/>
                  </a:cubicBezTo>
                  <a:cubicBezTo>
                    <a:pt x="144" y="434"/>
                    <a:pt x="144" y="434"/>
                    <a:pt x="144" y="434"/>
                  </a:cubicBezTo>
                  <a:cubicBezTo>
                    <a:pt x="148" y="434"/>
                    <a:pt x="154" y="436"/>
                    <a:pt x="157" y="438"/>
                  </a:cubicBezTo>
                  <a:cubicBezTo>
                    <a:pt x="157" y="438"/>
                    <a:pt x="158" y="439"/>
                    <a:pt x="158" y="439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6" y="75"/>
                    <a:pt x="154" y="75"/>
                    <a:pt x="154" y="75"/>
                  </a:cubicBezTo>
                  <a:cubicBezTo>
                    <a:pt x="152" y="76"/>
                    <a:pt x="149" y="78"/>
                    <a:pt x="147" y="80"/>
                  </a:cubicBezTo>
                  <a:cubicBezTo>
                    <a:pt x="145" y="81"/>
                    <a:pt x="144" y="83"/>
                    <a:pt x="143" y="83"/>
                  </a:cubicBezTo>
                  <a:cubicBezTo>
                    <a:pt x="142" y="84"/>
                    <a:pt x="141" y="85"/>
                    <a:pt x="141" y="87"/>
                  </a:cubicBezTo>
                  <a:cubicBezTo>
                    <a:pt x="141" y="88"/>
                    <a:pt x="142" y="90"/>
                    <a:pt x="144" y="92"/>
                  </a:cubicBezTo>
                  <a:cubicBezTo>
                    <a:pt x="147" y="96"/>
                    <a:pt x="149" y="99"/>
                    <a:pt x="149" y="102"/>
                  </a:cubicBezTo>
                  <a:cubicBezTo>
                    <a:pt x="148" y="103"/>
                    <a:pt x="146" y="103"/>
                    <a:pt x="143" y="103"/>
                  </a:cubicBezTo>
                  <a:cubicBezTo>
                    <a:pt x="140" y="103"/>
                    <a:pt x="135" y="102"/>
                    <a:pt x="134" y="101"/>
                  </a:cubicBezTo>
                  <a:cubicBezTo>
                    <a:pt x="132" y="99"/>
                    <a:pt x="125" y="98"/>
                    <a:pt x="123" y="98"/>
                  </a:cubicBezTo>
                  <a:cubicBezTo>
                    <a:pt x="122" y="99"/>
                    <a:pt x="119" y="97"/>
                    <a:pt x="117" y="95"/>
                  </a:cubicBezTo>
                  <a:cubicBezTo>
                    <a:pt x="114" y="93"/>
                    <a:pt x="112" y="91"/>
                    <a:pt x="110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07" y="91"/>
                    <a:pt x="105" y="94"/>
                    <a:pt x="104" y="97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3" y="98"/>
                    <a:pt x="104" y="98"/>
                    <a:pt x="105" y="99"/>
                  </a:cubicBezTo>
                  <a:cubicBezTo>
                    <a:pt x="105" y="100"/>
                    <a:pt x="106" y="101"/>
                    <a:pt x="107" y="103"/>
                  </a:cubicBezTo>
                  <a:cubicBezTo>
                    <a:pt x="109" y="106"/>
                    <a:pt x="115" y="106"/>
                    <a:pt x="118" y="106"/>
                  </a:cubicBezTo>
                  <a:cubicBezTo>
                    <a:pt x="119" y="106"/>
                    <a:pt x="119" y="107"/>
                    <a:pt x="120" y="108"/>
                  </a:cubicBezTo>
                  <a:cubicBezTo>
                    <a:pt x="121" y="109"/>
                    <a:pt x="120" y="113"/>
                    <a:pt x="119" y="114"/>
                  </a:cubicBezTo>
                  <a:cubicBezTo>
                    <a:pt x="118" y="116"/>
                    <a:pt x="115" y="117"/>
                    <a:pt x="113" y="117"/>
                  </a:cubicBezTo>
                  <a:cubicBezTo>
                    <a:pt x="111" y="117"/>
                    <a:pt x="110" y="116"/>
                    <a:pt x="110" y="115"/>
                  </a:cubicBezTo>
                  <a:cubicBezTo>
                    <a:pt x="109" y="115"/>
                    <a:pt x="107" y="115"/>
                    <a:pt x="105" y="115"/>
                  </a:cubicBezTo>
                  <a:cubicBezTo>
                    <a:pt x="103" y="114"/>
                    <a:pt x="101" y="114"/>
                    <a:pt x="101" y="113"/>
                  </a:cubicBezTo>
                  <a:cubicBezTo>
                    <a:pt x="101" y="110"/>
                    <a:pt x="97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89" y="108"/>
                    <a:pt x="87" y="107"/>
                    <a:pt x="86" y="106"/>
                  </a:cubicBezTo>
                  <a:cubicBezTo>
                    <a:pt x="85" y="105"/>
                    <a:pt x="84" y="103"/>
                    <a:pt x="85" y="100"/>
                  </a:cubicBezTo>
                  <a:cubicBezTo>
                    <a:pt x="85" y="98"/>
                    <a:pt x="84" y="96"/>
                    <a:pt x="83" y="95"/>
                  </a:cubicBezTo>
                  <a:cubicBezTo>
                    <a:pt x="82" y="94"/>
                    <a:pt x="82" y="93"/>
                    <a:pt x="82" y="92"/>
                  </a:cubicBezTo>
                  <a:cubicBezTo>
                    <a:pt x="82" y="91"/>
                    <a:pt x="82" y="91"/>
                    <a:pt x="81" y="90"/>
                  </a:cubicBezTo>
                  <a:cubicBezTo>
                    <a:pt x="81" y="88"/>
                    <a:pt x="80" y="86"/>
                    <a:pt x="82" y="84"/>
                  </a:cubicBezTo>
                  <a:cubicBezTo>
                    <a:pt x="84" y="83"/>
                    <a:pt x="84" y="82"/>
                    <a:pt x="83" y="80"/>
                  </a:cubicBezTo>
                  <a:cubicBezTo>
                    <a:pt x="83" y="79"/>
                    <a:pt x="83" y="78"/>
                    <a:pt x="83" y="77"/>
                  </a:cubicBezTo>
                  <a:cubicBezTo>
                    <a:pt x="83" y="77"/>
                    <a:pt x="83" y="76"/>
                    <a:pt x="82" y="75"/>
                  </a:cubicBezTo>
                  <a:cubicBezTo>
                    <a:pt x="80" y="73"/>
                    <a:pt x="78" y="72"/>
                    <a:pt x="75" y="72"/>
                  </a:cubicBezTo>
                  <a:cubicBezTo>
                    <a:pt x="72" y="72"/>
                    <a:pt x="71" y="70"/>
                    <a:pt x="71" y="69"/>
                  </a:cubicBezTo>
                  <a:cubicBezTo>
                    <a:pt x="70" y="68"/>
                    <a:pt x="69" y="67"/>
                    <a:pt x="68" y="67"/>
                  </a:cubicBezTo>
                  <a:cubicBezTo>
                    <a:pt x="64" y="66"/>
                    <a:pt x="57" y="60"/>
                    <a:pt x="57" y="57"/>
                  </a:cubicBezTo>
                  <a:cubicBezTo>
                    <a:pt x="56" y="56"/>
                    <a:pt x="55" y="55"/>
                    <a:pt x="54" y="55"/>
                  </a:cubicBezTo>
                  <a:cubicBezTo>
                    <a:pt x="53" y="54"/>
                    <a:pt x="52" y="54"/>
                    <a:pt x="52" y="54"/>
                  </a:cubicBezTo>
                  <a:cubicBezTo>
                    <a:pt x="52" y="53"/>
                    <a:pt x="53" y="53"/>
                    <a:pt x="53" y="53"/>
                  </a:cubicBezTo>
                  <a:cubicBezTo>
                    <a:pt x="53" y="53"/>
                    <a:pt x="54" y="53"/>
                    <a:pt x="54" y="53"/>
                  </a:cubicBezTo>
                  <a:cubicBezTo>
                    <a:pt x="57" y="53"/>
                    <a:pt x="60" y="54"/>
                    <a:pt x="62" y="56"/>
                  </a:cubicBezTo>
                  <a:cubicBezTo>
                    <a:pt x="66" y="60"/>
                    <a:pt x="71" y="62"/>
                    <a:pt x="78" y="63"/>
                  </a:cubicBezTo>
                  <a:cubicBezTo>
                    <a:pt x="82" y="63"/>
                    <a:pt x="85" y="65"/>
                    <a:pt x="88" y="66"/>
                  </a:cubicBezTo>
                  <a:cubicBezTo>
                    <a:pt x="90" y="67"/>
                    <a:pt x="93" y="68"/>
                    <a:pt x="97" y="69"/>
                  </a:cubicBezTo>
                  <a:cubicBezTo>
                    <a:pt x="99" y="69"/>
                    <a:pt x="101" y="70"/>
                    <a:pt x="102" y="70"/>
                  </a:cubicBezTo>
                  <a:cubicBezTo>
                    <a:pt x="108" y="71"/>
                    <a:pt x="114" y="72"/>
                    <a:pt x="124" y="73"/>
                  </a:cubicBezTo>
                  <a:cubicBezTo>
                    <a:pt x="125" y="73"/>
                    <a:pt x="125" y="74"/>
                    <a:pt x="126" y="74"/>
                  </a:cubicBezTo>
                  <a:cubicBezTo>
                    <a:pt x="138" y="74"/>
                    <a:pt x="152" y="63"/>
                    <a:pt x="156" y="59"/>
                  </a:cubicBezTo>
                  <a:cubicBezTo>
                    <a:pt x="158" y="57"/>
                    <a:pt x="157" y="53"/>
                    <a:pt x="156" y="50"/>
                  </a:cubicBezTo>
                  <a:cubicBezTo>
                    <a:pt x="155" y="48"/>
                    <a:pt x="155" y="47"/>
                    <a:pt x="155" y="46"/>
                  </a:cubicBezTo>
                  <a:cubicBezTo>
                    <a:pt x="155" y="45"/>
                    <a:pt x="153" y="44"/>
                    <a:pt x="152" y="44"/>
                  </a:cubicBezTo>
                  <a:cubicBezTo>
                    <a:pt x="150" y="43"/>
                    <a:pt x="149" y="42"/>
                    <a:pt x="148" y="41"/>
                  </a:cubicBezTo>
                  <a:cubicBezTo>
                    <a:pt x="148" y="40"/>
                    <a:pt x="144" y="36"/>
                    <a:pt x="140" y="36"/>
                  </a:cubicBezTo>
                  <a:cubicBezTo>
                    <a:pt x="137" y="36"/>
                    <a:pt x="135" y="34"/>
                    <a:pt x="134" y="33"/>
                  </a:cubicBezTo>
                  <a:cubicBezTo>
                    <a:pt x="133" y="32"/>
                    <a:pt x="132" y="31"/>
                    <a:pt x="130" y="31"/>
                  </a:cubicBezTo>
                  <a:cubicBezTo>
                    <a:pt x="127" y="31"/>
                    <a:pt x="124" y="29"/>
                    <a:pt x="115" y="24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05" y="17"/>
                    <a:pt x="93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6" y="13"/>
                    <a:pt x="85" y="13"/>
                    <a:pt x="84" y="13"/>
                  </a:cubicBezTo>
                  <a:cubicBezTo>
                    <a:pt x="83" y="13"/>
                    <a:pt x="82" y="13"/>
                    <a:pt x="81" y="11"/>
                  </a:cubicBezTo>
                  <a:cubicBezTo>
                    <a:pt x="80" y="10"/>
                    <a:pt x="79" y="10"/>
                    <a:pt x="78" y="10"/>
                  </a:cubicBezTo>
                  <a:cubicBezTo>
                    <a:pt x="76" y="10"/>
                    <a:pt x="75" y="10"/>
                    <a:pt x="74" y="11"/>
                  </a:cubicBezTo>
                  <a:cubicBezTo>
                    <a:pt x="72" y="12"/>
                    <a:pt x="71" y="12"/>
                    <a:pt x="69" y="11"/>
                  </a:cubicBezTo>
                  <a:cubicBezTo>
                    <a:pt x="68" y="11"/>
                    <a:pt x="66" y="10"/>
                    <a:pt x="65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2" y="11"/>
                    <a:pt x="62" y="11"/>
                    <a:pt x="61" y="11"/>
                  </a:cubicBezTo>
                  <a:cubicBezTo>
                    <a:pt x="58" y="11"/>
                    <a:pt x="57" y="10"/>
                    <a:pt x="56" y="8"/>
                  </a:cubicBezTo>
                  <a:cubicBezTo>
                    <a:pt x="56" y="8"/>
                    <a:pt x="56" y="7"/>
                    <a:pt x="56" y="6"/>
                  </a:cubicBezTo>
                  <a:cubicBezTo>
                    <a:pt x="57" y="5"/>
                    <a:pt x="59" y="5"/>
                    <a:pt x="61" y="5"/>
                  </a:cubicBezTo>
                  <a:cubicBezTo>
                    <a:pt x="62" y="5"/>
                    <a:pt x="64" y="5"/>
                    <a:pt x="64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2" y="3"/>
                    <a:pt x="60" y="3"/>
                    <a:pt x="57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1" y="0"/>
                    <a:pt x="50" y="2"/>
                    <a:pt x="50" y="3"/>
                  </a:cubicBezTo>
                  <a:cubicBezTo>
                    <a:pt x="50" y="4"/>
                    <a:pt x="48" y="4"/>
                    <a:pt x="47" y="4"/>
                  </a:cubicBezTo>
                  <a:cubicBezTo>
                    <a:pt x="46" y="4"/>
                    <a:pt x="44" y="4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3"/>
                    <a:pt x="42" y="3"/>
                  </a:cubicBezTo>
                  <a:cubicBezTo>
                    <a:pt x="42" y="3"/>
                    <a:pt x="42" y="4"/>
                    <a:pt x="42" y="4"/>
                  </a:cubicBezTo>
                  <a:cubicBezTo>
                    <a:pt x="41" y="4"/>
                    <a:pt x="41" y="4"/>
                    <a:pt x="41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5" y="6"/>
                    <a:pt x="33" y="7"/>
                    <a:pt x="32" y="8"/>
                  </a:cubicBezTo>
                  <a:cubicBezTo>
                    <a:pt x="30" y="9"/>
                    <a:pt x="29" y="10"/>
                    <a:pt x="2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1"/>
                    <a:pt x="26" y="11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19" y="18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5" y="19"/>
                    <a:pt x="15" y="20"/>
                  </a:cubicBezTo>
                  <a:cubicBezTo>
                    <a:pt x="15" y="22"/>
                    <a:pt x="15" y="24"/>
                    <a:pt x="14" y="26"/>
                  </a:cubicBezTo>
                  <a:cubicBezTo>
                    <a:pt x="13" y="27"/>
                    <a:pt x="13" y="28"/>
                    <a:pt x="14" y="30"/>
                  </a:cubicBezTo>
                  <a:cubicBezTo>
                    <a:pt x="14" y="30"/>
                    <a:pt x="15" y="31"/>
                    <a:pt x="15" y="32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1" y="35"/>
                    <a:pt x="22" y="35"/>
                    <a:pt x="22" y="36"/>
                  </a:cubicBezTo>
                  <a:cubicBezTo>
                    <a:pt x="23" y="37"/>
                    <a:pt x="30" y="42"/>
                    <a:pt x="30" y="44"/>
                  </a:cubicBezTo>
                  <a:cubicBezTo>
                    <a:pt x="30" y="47"/>
                    <a:pt x="25" y="52"/>
                    <a:pt x="23" y="53"/>
                  </a:cubicBezTo>
                  <a:cubicBezTo>
                    <a:pt x="22" y="54"/>
                    <a:pt x="20" y="56"/>
                    <a:pt x="20" y="58"/>
                  </a:cubicBezTo>
                  <a:cubicBezTo>
                    <a:pt x="20" y="58"/>
                    <a:pt x="20" y="59"/>
                    <a:pt x="20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62"/>
                    <a:pt x="26" y="68"/>
                    <a:pt x="29" y="74"/>
                  </a:cubicBezTo>
                  <a:cubicBezTo>
                    <a:pt x="30" y="75"/>
                    <a:pt x="30" y="76"/>
                    <a:pt x="31" y="76"/>
                  </a:cubicBezTo>
                  <a:cubicBezTo>
                    <a:pt x="32" y="78"/>
                    <a:pt x="32" y="80"/>
                    <a:pt x="32" y="81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29" y="82"/>
                    <a:pt x="28" y="83"/>
                    <a:pt x="27" y="83"/>
                  </a:cubicBezTo>
                  <a:cubicBezTo>
                    <a:pt x="25" y="85"/>
                    <a:pt x="27" y="88"/>
                    <a:pt x="28" y="90"/>
                  </a:cubicBezTo>
                  <a:cubicBezTo>
                    <a:pt x="28" y="91"/>
                    <a:pt x="28" y="91"/>
                    <a:pt x="29" y="92"/>
                  </a:cubicBezTo>
                  <a:cubicBezTo>
                    <a:pt x="29" y="93"/>
                    <a:pt x="28" y="94"/>
                    <a:pt x="27" y="94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6"/>
                    <a:pt x="28" y="96"/>
                    <a:pt x="29" y="97"/>
                  </a:cubicBezTo>
                  <a:cubicBezTo>
                    <a:pt x="30" y="97"/>
                    <a:pt x="31" y="98"/>
                    <a:pt x="32" y="99"/>
                  </a:cubicBezTo>
                  <a:cubicBezTo>
                    <a:pt x="32" y="99"/>
                    <a:pt x="31" y="100"/>
                    <a:pt x="31" y="101"/>
                  </a:cubicBezTo>
                  <a:cubicBezTo>
                    <a:pt x="30" y="102"/>
                    <a:pt x="29" y="103"/>
                    <a:pt x="30" y="104"/>
                  </a:cubicBezTo>
                  <a:cubicBezTo>
                    <a:pt x="31" y="105"/>
                    <a:pt x="32" y="106"/>
                    <a:pt x="33" y="106"/>
                  </a:cubicBezTo>
                  <a:cubicBezTo>
                    <a:pt x="34" y="107"/>
                    <a:pt x="36" y="108"/>
                    <a:pt x="36" y="110"/>
                  </a:cubicBezTo>
                  <a:cubicBezTo>
                    <a:pt x="36" y="113"/>
                    <a:pt x="34" y="114"/>
                    <a:pt x="32" y="114"/>
                  </a:cubicBezTo>
                  <a:cubicBezTo>
                    <a:pt x="30" y="115"/>
                    <a:pt x="29" y="116"/>
                    <a:pt x="29" y="117"/>
                  </a:cubicBezTo>
                  <a:cubicBezTo>
                    <a:pt x="29" y="118"/>
                    <a:pt x="32" y="119"/>
                    <a:pt x="35" y="121"/>
                  </a:cubicBezTo>
                  <a:cubicBezTo>
                    <a:pt x="38" y="123"/>
                    <a:pt x="41" y="125"/>
                    <a:pt x="43" y="127"/>
                  </a:cubicBezTo>
                  <a:cubicBezTo>
                    <a:pt x="48" y="133"/>
                    <a:pt x="47" y="134"/>
                    <a:pt x="46" y="137"/>
                  </a:cubicBezTo>
                  <a:cubicBezTo>
                    <a:pt x="45" y="140"/>
                    <a:pt x="42" y="142"/>
                    <a:pt x="38" y="145"/>
                  </a:cubicBezTo>
                  <a:cubicBezTo>
                    <a:pt x="35" y="147"/>
                    <a:pt x="31" y="150"/>
                    <a:pt x="30" y="153"/>
                  </a:cubicBezTo>
                  <a:cubicBezTo>
                    <a:pt x="28" y="157"/>
                    <a:pt x="24" y="160"/>
                    <a:pt x="19" y="162"/>
                  </a:cubicBezTo>
                  <a:cubicBezTo>
                    <a:pt x="17" y="164"/>
                    <a:pt x="14" y="165"/>
                    <a:pt x="12" y="167"/>
                  </a:cubicBezTo>
                  <a:cubicBezTo>
                    <a:pt x="12" y="168"/>
                    <a:pt x="11" y="169"/>
                    <a:pt x="10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9" y="171"/>
                    <a:pt x="8" y="172"/>
                    <a:pt x="8" y="173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9" y="172"/>
                    <a:pt x="10" y="172"/>
                    <a:pt x="11" y="172"/>
                  </a:cubicBezTo>
                  <a:cubicBezTo>
                    <a:pt x="11" y="171"/>
                    <a:pt x="12" y="171"/>
                    <a:pt x="12" y="171"/>
                  </a:cubicBezTo>
                  <a:cubicBezTo>
                    <a:pt x="14" y="171"/>
                    <a:pt x="15" y="173"/>
                    <a:pt x="16" y="175"/>
                  </a:cubicBezTo>
                  <a:cubicBezTo>
                    <a:pt x="17" y="177"/>
                    <a:pt x="18" y="178"/>
                    <a:pt x="19" y="179"/>
                  </a:cubicBezTo>
                  <a:cubicBezTo>
                    <a:pt x="20" y="180"/>
                    <a:pt x="22" y="180"/>
                    <a:pt x="24" y="180"/>
                  </a:cubicBezTo>
                  <a:cubicBezTo>
                    <a:pt x="26" y="180"/>
                    <a:pt x="28" y="180"/>
                    <a:pt x="29" y="181"/>
                  </a:cubicBezTo>
                  <a:cubicBezTo>
                    <a:pt x="29" y="182"/>
                    <a:pt x="29" y="182"/>
                    <a:pt x="29" y="183"/>
                  </a:cubicBezTo>
                  <a:cubicBezTo>
                    <a:pt x="29" y="184"/>
                    <a:pt x="28" y="184"/>
                    <a:pt x="26" y="184"/>
                  </a:cubicBezTo>
                  <a:cubicBezTo>
                    <a:pt x="25" y="184"/>
                    <a:pt x="24" y="184"/>
                    <a:pt x="23" y="183"/>
                  </a:cubicBezTo>
                  <a:cubicBezTo>
                    <a:pt x="21" y="183"/>
                    <a:pt x="20" y="184"/>
                    <a:pt x="18" y="185"/>
                  </a:cubicBezTo>
                  <a:cubicBezTo>
                    <a:pt x="16" y="185"/>
                    <a:pt x="15" y="186"/>
                    <a:pt x="12" y="187"/>
                  </a:cubicBezTo>
                  <a:cubicBezTo>
                    <a:pt x="9" y="188"/>
                    <a:pt x="9" y="189"/>
                    <a:pt x="8" y="190"/>
                  </a:cubicBezTo>
                  <a:cubicBezTo>
                    <a:pt x="8" y="190"/>
                    <a:pt x="7" y="191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2"/>
                    <a:pt x="8" y="192"/>
                    <a:pt x="8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5"/>
                  </a:cubicBezTo>
                  <a:cubicBezTo>
                    <a:pt x="8" y="195"/>
                    <a:pt x="8" y="195"/>
                    <a:pt x="8" y="195"/>
                  </a:cubicBezTo>
                  <a:cubicBezTo>
                    <a:pt x="8" y="195"/>
                    <a:pt x="7" y="195"/>
                    <a:pt x="7" y="195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6" y="196"/>
                    <a:pt x="6" y="196"/>
                  </a:cubicBezTo>
                  <a:cubicBezTo>
                    <a:pt x="6" y="197"/>
                    <a:pt x="5" y="198"/>
                    <a:pt x="5" y="199"/>
                  </a:cubicBezTo>
                  <a:cubicBezTo>
                    <a:pt x="4" y="200"/>
                    <a:pt x="3" y="201"/>
                    <a:pt x="2" y="202"/>
                  </a:cubicBezTo>
                  <a:cubicBezTo>
                    <a:pt x="2" y="203"/>
                    <a:pt x="1" y="203"/>
                    <a:pt x="1" y="204"/>
                  </a:cubicBezTo>
                  <a:cubicBezTo>
                    <a:pt x="1" y="205"/>
                    <a:pt x="1" y="206"/>
                    <a:pt x="1" y="207"/>
                  </a:cubicBezTo>
                  <a:cubicBezTo>
                    <a:pt x="1" y="208"/>
                    <a:pt x="2" y="209"/>
                    <a:pt x="2" y="211"/>
                  </a:cubicBezTo>
                  <a:cubicBezTo>
                    <a:pt x="2" y="213"/>
                    <a:pt x="2" y="214"/>
                    <a:pt x="4" y="216"/>
                  </a:cubicBezTo>
                  <a:cubicBezTo>
                    <a:pt x="4" y="216"/>
                    <a:pt x="4" y="216"/>
                    <a:pt x="4" y="216"/>
                  </a:cubicBezTo>
                  <a:cubicBezTo>
                    <a:pt x="5" y="217"/>
                    <a:pt x="5" y="218"/>
                    <a:pt x="5" y="218"/>
                  </a:cubicBezTo>
                  <a:cubicBezTo>
                    <a:pt x="4" y="219"/>
                    <a:pt x="3" y="220"/>
                    <a:pt x="3" y="220"/>
                  </a:cubicBezTo>
                  <a:cubicBezTo>
                    <a:pt x="2" y="220"/>
                    <a:pt x="1" y="220"/>
                    <a:pt x="1" y="221"/>
                  </a:cubicBezTo>
                  <a:cubicBezTo>
                    <a:pt x="1" y="221"/>
                    <a:pt x="1" y="221"/>
                    <a:pt x="1" y="221"/>
                  </a:cubicBezTo>
                  <a:cubicBezTo>
                    <a:pt x="1" y="221"/>
                    <a:pt x="1" y="221"/>
                    <a:pt x="1" y="222"/>
                  </a:cubicBezTo>
                  <a:cubicBezTo>
                    <a:pt x="1" y="222"/>
                    <a:pt x="0" y="222"/>
                    <a:pt x="0" y="222"/>
                  </a:cubicBezTo>
                  <a:cubicBezTo>
                    <a:pt x="0" y="222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4"/>
                    <a:pt x="1" y="224"/>
                    <a:pt x="1" y="225"/>
                  </a:cubicBezTo>
                  <a:cubicBezTo>
                    <a:pt x="1" y="225"/>
                    <a:pt x="1" y="225"/>
                    <a:pt x="2" y="225"/>
                  </a:cubicBezTo>
                  <a:cubicBezTo>
                    <a:pt x="2" y="225"/>
                    <a:pt x="2" y="226"/>
                    <a:pt x="3" y="226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3" y="226"/>
                    <a:pt x="3" y="227"/>
                    <a:pt x="3" y="227"/>
                  </a:cubicBezTo>
                  <a:cubicBezTo>
                    <a:pt x="5" y="229"/>
                    <a:pt x="5" y="231"/>
                    <a:pt x="4" y="233"/>
                  </a:cubicBezTo>
                  <a:cubicBezTo>
                    <a:pt x="3" y="234"/>
                    <a:pt x="5" y="236"/>
                    <a:pt x="7" y="239"/>
                  </a:cubicBezTo>
                  <a:cubicBezTo>
                    <a:pt x="8" y="240"/>
                    <a:pt x="9" y="242"/>
                    <a:pt x="9" y="243"/>
                  </a:cubicBezTo>
                  <a:cubicBezTo>
                    <a:pt x="9" y="244"/>
                    <a:pt x="10" y="245"/>
                    <a:pt x="10" y="246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0" y="246"/>
                    <a:pt x="10" y="246"/>
                    <a:pt x="10" y="247"/>
                  </a:cubicBezTo>
                  <a:cubicBezTo>
                    <a:pt x="11" y="247"/>
                    <a:pt x="13" y="248"/>
                    <a:pt x="14" y="248"/>
                  </a:cubicBezTo>
                  <a:cubicBezTo>
                    <a:pt x="15" y="248"/>
                    <a:pt x="15" y="248"/>
                    <a:pt x="16" y="248"/>
                  </a:cubicBezTo>
                  <a:cubicBezTo>
                    <a:pt x="19" y="247"/>
                    <a:pt x="21" y="248"/>
                    <a:pt x="22" y="251"/>
                  </a:cubicBezTo>
                  <a:cubicBezTo>
                    <a:pt x="23" y="252"/>
                    <a:pt x="23" y="252"/>
                    <a:pt x="24" y="252"/>
                  </a:cubicBezTo>
                  <a:cubicBezTo>
                    <a:pt x="25" y="252"/>
                    <a:pt x="26" y="252"/>
                    <a:pt x="27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8" y="251"/>
                    <a:pt x="28" y="251"/>
                    <a:pt x="29" y="251"/>
                  </a:cubicBezTo>
                  <a:cubicBezTo>
                    <a:pt x="32" y="251"/>
                    <a:pt x="36" y="253"/>
                    <a:pt x="38" y="254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40" y="255"/>
                    <a:pt x="40" y="257"/>
                    <a:pt x="40" y="259"/>
                  </a:cubicBezTo>
                  <a:cubicBezTo>
                    <a:pt x="40" y="260"/>
                    <a:pt x="40" y="261"/>
                    <a:pt x="40" y="262"/>
                  </a:cubicBezTo>
                  <a:cubicBezTo>
                    <a:pt x="40" y="263"/>
                    <a:pt x="40" y="264"/>
                    <a:pt x="40" y="265"/>
                  </a:cubicBezTo>
                  <a:cubicBezTo>
                    <a:pt x="39" y="267"/>
                    <a:pt x="39" y="269"/>
                    <a:pt x="41" y="270"/>
                  </a:cubicBezTo>
                  <a:cubicBezTo>
                    <a:pt x="42" y="271"/>
                    <a:pt x="43" y="272"/>
                    <a:pt x="43" y="273"/>
                  </a:cubicBezTo>
                  <a:cubicBezTo>
                    <a:pt x="44" y="275"/>
                    <a:pt x="44" y="276"/>
                    <a:pt x="46" y="277"/>
                  </a:cubicBezTo>
                  <a:cubicBezTo>
                    <a:pt x="48" y="277"/>
                    <a:pt x="49" y="279"/>
                    <a:pt x="50" y="281"/>
                  </a:cubicBezTo>
                  <a:cubicBezTo>
                    <a:pt x="51" y="282"/>
                    <a:pt x="52" y="283"/>
                    <a:pt x="52" y="283"/>
                  </a:cubicBezTo>
                  <a:cubicBezTo>
                    <a:pt x="54" y="283"/>
                    <a:pt x="58" y="287"/>
                    <a:pt x="59" y="289"/>
                  </a:cubicBezTo>
                  <a:cubicBezTo>
                    <a:pt x="59" y="291"/>
                    <a:pt x="57" y="293"/>
                    <a:pt x="53" y="295"/>
                  </a:cubicBezTo>
                  <a:cubicBezTo>
                    <a:pt x="53" y="295"/>
                    <a:pt x="52" y="295"/>
                    <a:pt x="52" y="295"/>
                  </a:cubicBezTo>
                  <a:cubicBezTo>
                    <a:pt x="52" y="295"/>
                    <a:pt x="52" y="295"/>
                    <a:pt x="51" y="295"/>
                  </a:cubicBezTo>
                  <a:cubicBezTo>
                    <a:pt x="51" y="295"/>
                    <a:pt x="51" y="295"/>
                    <a:pt x="51" y="295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49" y="294"/>
                    <a:pt x="49" y="294"/>
                    <a:pt x="48" y="294"/>
                  </a:cubicBezTo>
                  <a:cubicBezTo>
                    <a:pt x="47" y="293"/>
                    <a:pt x="46" y="293"/>
                    <a:pt x="45" y="293"/>
                  </a:cubicBezTo>
                  <a:cubicBezTo>
                    <a:pt x="44" y="294"/>
                    <a:pt x="45" y="296"/>
                    <a:pt x="46" y="299"/>
                  </a:cubicBezTo>
                  <a:cubicBezTo>
                    <a:pt x="46" y="300"/>
                    <a:pt x="47" y="302"/>
                    <a:pt x="47" y="304"/>
                  </a:cubicBezTo>
                  <a:cubicBezTo>
                    <a:pt x="47" y="304"/>
                    <a:pt x="47" y="305"/>
                    <a:pt x="47" y="305"/>
                  </a:cubicBezTo>
                  <a:cubicBezTo>
                    <a:pt x="47" y="305"/>
                    <a:pt x="47" y="306"/>
                    <a:pt x="48" y="306"/>
                  </a:cubicBezTo>
                  <a:cubicBezTo>
                    <a:pt x="48" y="306"/>
                    <a:pt x="48" y="306"/>
                    <a:pt x="48" y="306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9" y="308"/>
                    <a:pt x="49" y="308"/>
                    <a:pt x="49" y="308"/>
                  </a:cubicBezTo>
                  <a:cubicBezTo>
                    <a:pt x="49" y="308"/>
                    <a:pt x="49" y="308"/>
                    <a:pt x="49" y="309"/>
                  </a:cubicBezTo>
                  <a:cubicBezTo>
                    <a:pt x="49" y="309"/>
                    <a:pt x="49" y="309"/>
                    <a:pt x="49" y="309"/>
                  </a:cubicBezTo>
                  <a:cubicBezTo>
                    <a:pt x="49" y="309"/>
                    <a:pt x="49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3" y="309"/>
                    <a:pt x="54" y="308"/>
                    <a:pt x="55" y="308"/>
                  </a:cubicBezTo>
                  <a:cubicBezTo>
                    <a:pt x="55" y="307"/>
                    <a:pt x="56" y="307"/>
                    <a:pt x="56" y="306"/>
                  </a:cubicBezTo>
                  <a:cubicBezTo>
                    <a:pt x="57" y="306"/>
                    <a:pt x="57" y="306"/>
                    <a:pt x="58" y="306"/>
                  </a:cubicBezTo>
                  <a:cubicBezTo>
                    <a:pt x="59" y="306"/>
                    <a:pt x="60" y="306"/>
                    <a:pt x="61" y="306"/>
                  </a:cubicBezTo>
                  <a:cubicBezTo>
                    <a:pt x="62" y="306"/>
                    <a:pt x="63" y="306"/>
                    <a:pt x="64" y="306"/>
                  </a:cubicBezTo>
                  <a:cubicBezTo>
                    <a:pt x="65" y="306"/>
                    <a:pt x="66" y="306"/>
                    <a:pt x="68" y="306"/>
                  </a:cubicBezTo>
                  <a:cubicBezTo>
                    <a:pt x="70" y="306"/>
                    <a:pt x="73" y="306"/>
                    <a:pt x="74" y="307"/>
                  </a:cubicBezTo>
                  <a:cubicBezTo>
                    <a:pt x="75" y="309"/>
                    <a:pt x="76" y="314"/>
                    <a:pt x="75" y="316"/>
                  </a:cubicBezTo>
                  <a:cubicBezTo>
                    <a:pt x="75" y="317"/>
                    <a:pt x="75" y="318"/>
                    <a:pt x="76" y="320"/>
                  </a:cubicBezTo>
                  <a:cubicBezTo>
                    <a:pt x="77" y="321"/>
                    <a:pt x="77" y="321"/>
                    <a:pt x="78" y="322"/>
                  </a:cubicBezTo>
                  <a:cubicBezTo>
                    <a:pt x="78" y="324"/>
                    <a:pt x="81" y="324"/>
                    <a:pt x="83" y="324"/>
                  </a:cubicBezTo>
                  <a:cubicBezTo>
                    <a:pt x="84" y="324"/>
                    <a:pt x="85" y="324"/>
                    <a:pt x="86" y="324"/>
                  </a:cubicBezTo>
                  <a:cubicBezTo>
                    <a:pt x="88" y="325"/>
                    <a:pt x="92" y="331"/>
                    <a:pt x="91" y="333"/>
                  </a:cubicBezTo>
                  <a:cubicBezTo>
                    <a:pt x="91" y="334"/>
                    <a:pt x="91" y="334"/>
                    <a:pt x="91" y="335"/>
                  </a:cubicBezTo>
                  <a:cubicBezTo>
                    <a:pt x="91" y="335"/>
                    <a:pt x="92" y="335"/>
                    <a:pt x="93" y="335"/>
                  </a:cubicBezTo>
                  <a:cubicBezTo>
                    <a:pt x="94" y="335"/>
                    <a:pt x="94" y="335"/>
                    <a:pt x="95" y="335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97" y="335"/>
                    <a:pt x="98" y="336"/>
                    <a:pt x="99" y="336"/>
                  </a:cubicBezTo>
                  <a:cubicBezTo>
                    <a:pt x="99" y="337"/>
                    <a:pt x="100" y="337"/>
                    <a:pt x="100" y="337"/>
                  </a:cubicBezTo>
                  <a:cubicBezTo>
                    <a:pt x="102" y="338"/>
                    <a:pt x="103" y="338"/>
                    <a:pt x="106" y="337"/>
                  </a:cubicBezTo>
                  <a:cubicBezTo>
                    <a:pt x="107" y="336"/>
                    <a:pt x="109" y="335"/>
                    <a:pt x="110" y="335"/>
                  </a:cubicBezTo>
                  <a:cubicBezTo>
                    <a:pt x="111" y="335"/>
                    <a:pt x="111" y="336"/>
                    <a:pt x="111" y="336"/>
                  </a:cubicBezTo>
                  <a:cubicBezTo>
                    <a:pt x="112" y="336"/>
                    <a:pt x="112" y="336"/>
                    <a:pt x="113" y="337"/>
                  </a:cubicBezTo>
                  <a:cubicBezTo>
                    <a:pt x="113" y="337"/>
                    <a:pt x="114" y="338"/>
                    <a:pt x="115" y="340"/>
                  </a:cubicBezTo>
                  <a:cubicBezTo>
                    <a:pt x="117" y="341"/>
                    <a:pt x="118" y="342"/>
                    <a:pt x="118" y="343"/>
                  </a:cubicBezTo>
                  <a:cubicBezTo>
                    <a:pt x="118" y="343"/>
                    <a:pt x="119" y="343"/>
                    <a:pt x="120" y="343"/>
                  </a:cubicBezTo>
                  <a:cubicBezTo>
                    <a:pt x="122" y="343"/>
                    <a:pt x="125" y="343"/>
                    <a:pt x="127" y="344"/>
                  </a:cubicBezTo>
                  <a:cubicBezTo>
                    <a:pt x="128" y="345"/>
                    <a:pt x="129" y="345"/>
                    <a:pt x="131" y="345"/>
                  </a:cubicBezTo>
                  <a:cubicBezTo>
                    <a:pt x="133" y="345"/>
                    <a:pt x="134" y="346"/>
                    <a:pt x="136" y="346"/>
                  </a:cubicBezTo>
                  <a:cubicBezTo>
                    <a:pt x="137" y="347"/>
                    <a:pt x="138" y="347"/>
                    <a:pt x="139" y="348"/>
                  </a:cubicBezTo>
                  <a:cubicBezTo>
                    <a:pt x="141" y="349"/>
                    <a:pt x="143" y="349"/>
                    <a:pt x="143" y="351"/>
                  </a:cubicBezTo>
                  <a:cubicBezTo>
                    <a:pt x="143" y="352"/>
                    <a:pt x="142" y="354"/>
                    <a:pt x="141" y="354"/>
                  </a:cubicBezTo>
                  <a:cubicBezTo>
                    <a:pt x="140" y="355"/>
                    <a:pt x="140" y="355"/>
                    <a:pt x="140" y="356"/>
                  </a:cubicBezTo>
                  <a:cubicBezTo>
                    <a:pt x="140" y="356"/>
                    <a:pt x="140" y="356"/>
                    <a:pt x="141" y="357"/>
                  </a:cubicBezTo>
                  <a:cubicBezTo>
                    <a:pt x="141" y="357"/>
                    <a:pt x="142" y="358"/>
                    <a:pt x="142" y="359"/>
                  </a:cubicBezTo>
                  <a:cubicBezTo>
                    <a:pt x="142" y="360"/>
                    <a:pt x="141" y="361"/>
                    <a:pt x="140" y="361"/>
                  </a:cubicBezTo>
                  <a:cubicBezTo>
                    <a:pt x="139" y="361"/>
                    <a:pt x="139" y="361"/>
                    <a:pt x="138" y="362"/>
                  </a:cubicBezTo>
                  <a:cubicBezTo>
                    <a:pt x="138" y="362"/>
                    <a:pt x="139" y="363"/>
                    <a:pt x="140" y="364"/>
                  </a:cubicBezTo>
                  <a:cubicBezTo>
                    <a:pt x="140" y="365"/>
                    <a:pt x="141" y="365"/>
                    <a:pt x="141" y="366"/>
                  </a:cubicBezTo>
                  <a:cubicBezTo>
                    <a:pt x="141" y="367"/>
                    <a:pt x="141" y="368"/>
                    <a:pt x="140" y="370"/>
                  </a:cubicBezTo>
                  <a:cubicBezTo>
                    <a:pt x="139" y="371"/>
                    <a:pt x="139" y="372"/>
                    <a:pt x="139" y="373"/>
                  </a:cubicBezTo>
                  <a:cubicBezTo>
                    <a:pt x="139" y="374"/>
                    <a:pt x="137" y="374"/>
                    <a:pt x="137" y="374"/>
                  </a:cubicBezTo>
                  <a:cubicBezTo>
                    <a:pt x="135" y="374"/>
                    <a:pt x="134" y="373"/>
                    <a:pt x="132" y="373"/>
                  </a:cubicBezTo>
                  <a:cubicBezTo>
                    <a:pt x="131" y="373"/>
                    <a:pt x="130" y="373"/>
                    <a:pt x="129" y="373"/>
                  </a:cubicBezTo>
                  <a:cubicBezTo>
                    <a:pt x="128" y="373"/>
                    <a:pt x="126" y="375"/>
                    <a:pt x="125" y="376"/>
                  </a:cubicBezTo>
                  <a:cubicBezTo>
                    <a:pt x="123" y="378"/>
                    <a:pt x="121" y="379"/>
                    <a:pt x="121" y="379"/>
                  </a:cubicBezTo>
                  <a:cubicBezTo>
                    <a:pt x="120" y="379"/>
                    <a:pt x="120" y="379"/>
                    <a:pt x="120" y="379"/>
                  </a:cubicBezTo>
                  <a:cubicBezTo>
                    <a:pt x="120" y="379"/>
                    <a:pt x="120" y="379"/>
                    <a:pt x="120" y="380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20" y="380"/>
                    <a:pt x="120" y="381"/>
                    <a:pt x="120" y="381"/>
                  </a:cubicBezTo>
                  <a:cubicBezTo>
                    <a:pt x="120" y="381"/>
                    <a:pt x="120" y="381"/>
                    <a:pt x="120" y="381"/>
                  </a:cubicBezTo>
                  <a:cubicBezTo>
                    <a:pt x="120" y="382"/>
                    <a:pt x="120" y="382"/>
                    <a:pt x="120" y="382"/>
                  </a:cubicBezTo>
                  <a:cubicBezTo>
                    <a:pt x="120" y="382"/>
                    <a:pt x="120" y="383"/>
                    <a:pt x="120" y="383"/>
                  </a:cubicBezTo>
                  <a:cubicBezTo>
                    <a:pt x="121" y="383"/>
                    <a:pt x="121" y="383"/>
                    <a:pt x="121" y="383"/>
                  </a:cubicBezTo>
                  <a:cubicBezTo>
                    <a:pt x="124" y="383"/>
                    <a:pt x="127" y="382"/>
                    <a:pt x="129" y="382"/>
                  </a:cubicBezTo>
                  <a:cubicBezTo>
                    <a:pt x="131" y="382"/>
                    <a:pt x="132" y="383"/>
                    <a:pt x="132" y="383"/>
                  </a:cubicBezTo>
                  <a:cubicBezTo>
                    <a:pt x="132" y="383"/>
                    <a:pt x="132" y="384"/>
                    <a:pt x="132" y="384"/>
                  </a:cubicBezTo>
                  <a:cubicBezTo>
                    <a:pt x="131" y="387"/>
                    <a:pt x="118" y="392"/>
                    <a:pt x="118" y="392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3"/>
                    <a:pt x="119" y="394"/>
                    <a:pt x="120" y="394"/>
                  </a:cubicBezTo>
                  <a:cubicBezTo>
                    <a:pt x="121" y="396"/>
                    <a:pt x="123" y="397"/>
                    <a:pt x="123" y="398"/>
                  </a:cubicBezTo>
                  <a:cubicBezTo>
                    <a:pt x="122" y="399"/>
                    <a:pt x="121" y="400"/>
                    <a:pt x="120" y="400"/>
                  </a:cubicBezTo>
                  <a:cubicBezTo>
                    <a:pt x="117" y="402"/>
                    <a:pt x="116" y="403"/>
                    <a:pt x="116" y="404"/>
                  </a:cubicBezTo>
                  <a:cubicBezTo>
                    <a:pt x="116" y="406"/>
                    <a:pt x="116" y="407"/>
                    <a:pt x="115" y="408"/>
                  </a:cubicBezTo>
                  <a:cubicBezTo>
                    <a:pt x="114" y="409"/>
                    <a:pt x="112" y="410"/>
                    <a:pt x="109" y="410"/>
                  </a:cubicBezTo>
                  <a:cubicBezTo>
                    <a:pt x="107" y="410"/>
                    <a:pt x="106" y="411"/>
                    <a:pt x="106" y="411"/>
                  </a:cubicBezTo>
                  <a:cubicBezTo>
                    <a:pt x="106" y="411"/>
                    <a:pt x="106" y="411"/>
                    <a:pt x="106" y="4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423145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4941629" y="4847946"/>
            <a:ext cx="2718693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945181" y="3327870"/>
            <a:ext cx="449725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4941629" y="8742487"/>
            <a:ext cx="8051723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32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941631" y="6883243"/>
            <a:ext cx="4145366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  <a:endParaRPr lang="en-US" sz="12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941629" y="6821517"/>
            <a:ext cx="8051723" cy="617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7205665" y="10208165"/>
            <a:ext cx="257175" cy="371475"/>
          </a:xfrm>
          <a:custGeom>
            <a:avLst/>
            <a:gdLst>
              <a:gd name="T0" fmla="*/ 10 w 15"/>
              <a:gd name="T1" fmla="*/ 21 h 22"/>
              <a:gd name="T2" fmla="*/ 12 w 15"/>
              <a:gd name="T3" fmla="*/ 0 h 22"/>
              <a:gd name="T4" fmla="*/ 5 w 15"/>
              <a:gd name="T5" fmla="*/ 6 h 22"/>
              <a:gd name="T6" fmla="*/ 10 w 15"/>
              <a:gd name="T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2">
                <a:moveTo>
                  <a:pt x="10" y="21"/>
                </a:moveTo>
                <a:cubicBezTo>
                  <a:pt x="15" y="21"/>
                  <a:pt x="14" y="1"/>
                  <a:pt x="12" y="0"/>
                </a:cubicBezTo>
                <a:cubicBezTo>
                  <a:pt x="10" y="0"/>
                  <a:pt x="10" y="4"/>
                  <a:pt x="5" y="6"/>
                </a:cubicBezTo>
                <a:cubicBezTo>
                  <a:pt x="0" y="9"/>
                  <a:pt x="5" y="22"/>
                  <a:pt x="10" y="2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" name="Freeform 6"/>
          <p:cNvSpPr>
            <a:spLocks/>
          </p:cNvSpPr>
          <p:nvPr/>
        </p:nvSpPr>
        <p:spPr bwMode="auto">
          <a:xfrm>
            <a:off x="6021388" y="10866977"/>
            <a:ext cx="222251" cy="219075"/>
          </a:xfrm>
          <a:custGeom>
            <a:avLst/>
            <a:gdLst>
              <a:gd name="T0" fmla="*/ 2 w 13"/>
              <a:gd name="T1" fmla="*/ 9 h 13"/>
              <a:gd name="T2" fmla="*/ 12 w 13"/>
              <a:gd name="T3" fmla="*/ 6 h 13"/>
              <a:gd name="T4" fmla="*/ 2 w 13"/>
              <a:gd name="T5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2" y="9"/>
                </a:moveTo>
                <a:cubicBezTo>
                  <a:pt x="7" y="13"/>
                  <a:pt x="13" y="12"/>
                  <a:pt x="12" y="6"/>
                </a:cubicBezTo>
                <a:cubicBezTo>
                  <a:pt x="11" y="0"/>
                  <a:pt x="0" y="8"/>
                  <a:pt x="2" y="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9983789" y="11829001"/>
            <a:ext cx="601663" cy="185739"/>
          </a:xfrm>
          <a:custGeom>
            <a:avLst/>
            <a:gdLst>
              <a:gd name="T0" fmla="*/ 28 w 35"/>
              <a:gd name="T1" fmla="*/ 5 h 11"/>
              <a:gd name="T2" fmla="*/ 10 w 35"/>
              <a:gd name="T3" fmla="*/ 3 h 11"/>
              <a:gd name="T4" fmla="*/ 3 w 35"/>
              <a:gd name="T5" fmla="*/ 6 h 11"/>
              <a:gd name="T6" fmla="*/ 20 w 35"/>
              <a:gd name="T7" fmla="*/ 10 h 11"/>
              <a:gd name="T8" fmla="*/ 35 w 35"/>
              <a:gd name="T9" fmla="*/ 6 h 11"/>
              <a:gd name="T10" fmla="*/ 28 w 35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11">
                <a:moveTo>
                  <a:pt x="28" y="5"/>
                </a:moveTo>
                <a:cubicBezTo>
                  <a:pt x="25" y="4"/>
                  <a:pt x="13" y="6"/>
                  <a:pt x="10" y="3"/>
                </a:cubicBezTo>
                <a:cubicBezTo>
                  <a:pt x="7" y="0"/>
                  <a:pt x="0" y="6"/>
                  <a:pt x="3" y="6"/>
                </a:cubicBezTo>
                <a:cubicBezTo>
                  <a:pt x="7" y="7"/>
                  <a:pt x="13" y="10"/>
                  <a:pt x="20" y="10"/>
                </a:cubicBezTo>
                <a:cubicBezTo>
                  <a:pt x="26" y="11"/>
                  <a:pt x="35" y="7"/>
                  <a:pt x="35" y="6"/>
                </a:cubicBezTo>
                <a:cubicBezTo>
                  <a:pt x="35" y="4"/>
                  <a:pt x="31" y="7"/>
                  <a:pt x="28" y="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3551239" y="7115715"/>
            <a:ext cx="977900" cy="1030288"/>
          </a:xfrm>
          <a:custGeom>
            <a:avLst/>
            <a:gdLst>
              <a:gd name="T0" fmla="*/ 32 w 57"/>
              <a:gd name="T1" fmla="*/ 53 h 61"/>
              <a:gd name="T2" fmla="*/ 45 w 57"/>
              <a:gd name="T3" fmla="*/ 50 h 61"/>
              <a:gd name="T4" fmla="*/ 45 w 57"/>
              <a:gd name="T5" fmla="*/ 24 h 61"/>
              <a:gd name="T6" fmla="*/ 45 w 57"/>
              <a:gd name="T7" fmla="*/ 22 h 61"/>
              <a:gd name="T8" fmla="*/ 54 w 57"/>
              <a:gd name="T9" fmla="*/ 17 h 61"/>
              <a:gd name="T10" fmla="*/ 48 w 57"/>
              <a:gd name="T11" fmla="*/ 4 h 61"/>
              <a:gd name="T12" fmla="*/ 33 w 57"/>
              <a:gd name="T13" fmla="*/ 6 h 61"/>
              <a:gd name="T14" fmla="*/ 32 w 57"/>
              <a:gd name="T15" fmla="*/ 6 h 61"/>
              <a:gd name="T16" fmla="*/ 21 w 57"/>
              <a:gd name="T17" fmla="*/ 8 h 61"/>
              <a:gd name="T18" fmla="*/ 26 w 57"/>
              <a:gd name="T19" fmla="*/ 14 h 61"/>
              <a:gd name="T20" fmla="*/ 17 w 57"/>
              <a:gd name="T21" fmla="*/ 18 h 61"/>
              <a:gd name="T22" fmla="*/ 5 w 57"/>
              <a:gd name="T23" fmla="*/ 18 h 61"/>
              <a:gd name="T24" fmla="*/ 6 w 57"/>
              <a:gd name="T25" fmla="*/ 27 h 61"/>
              <a:gd name="T26" fmla="*/ 11 w 57"/>
              <a:gd name="T27" fmla="*/ 35 h 61"/>
              <a:gd name="T28" fmla="*/ 8 w 57"/>
              <a:gd name="T29" fmla="*/ 44 h 61"/>
              <a:gd name="T30" fmla="*/ 1 w 57"/>
              <a:gd name="T31" fmla="*/ 52 h 61"/>
              <a:gd name="T32" fmla="*/ 12 w 57"/>
              <a:gd name="T33" fmla="*/ 61 h 61"/>
              <a:gd name="T34" fmla="*/ 32 w 57"/>
              <a:gd name="T35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1">
                <a:moveTo>
                  <a:pt x="32" y="53"/>
                </a:moveTo>
                <a:cubicBezTo>
                  <a:pt x="37" y="47"/>
                  <a:pt x="40" y="53"/>
                  <a:pt x="45" y="50"/>
                </a:cubicBezTo>
                <a:cubicBezTo>
                  <a:pt x="51" y="47"/>
                  <a:pt x="47" y="28"/>
                  <a:pt x="45" y="24"/>
                </a:cubicBezTo>
                <a:cubicBezTo>
                  <a:pt x="45" y="23"/>
                  <a:pt x="45" y="23"/>
                  <a:pt x="45" y="22"/>
                </a:cubicBezTo>
                <a:cubicBezTo>
                  <a:pt x="46" y="20"/>
                  <a:pt x="51" y="19"/>
                  <a:pt x="54" y="17"/>
                </a:cubicBezTo>
                <a:cubicBezTo>
                  <a:pt x="57" y="13"/>
                  <a:pt x="52" y="8"/>
                  <a:pt x="48" y="4"/>
                </a:cubicBezTo>
                <a:cubicBezTo>
                  <a:pt x="43" y="0"/>
                  <a:pt x="38" y="6"/>
                  <a:pt x="33" y="6"/>
                </a:cubicBezTo>
                <a:cubicBezTo>
                  <a:pt x="33" y="6"/>
                  <a:pt x="32" y="6"/>
                  <a:pt x="32" y="6"/>
                </a:cubicBezTo>
                <a:cubicBezTo>
                  <a:pt x="27" y="4"/>
                  <a:pt x="21" y="4"/>
                  <a:pt x="21" y="8"/>
                </a:cubicBezTo>
                <a:cubicBezTo>
                  <a:pt x="21" y="12"/>
                  <a:pt x="26" y="11"/>
                  <a:pt x="26" y="14"/>
                </a:cubicBezTo>
                <a:cubicBezTo>
                  <a:pt x="26" y="16"/>
                  <a:pt x="21" y="16"/>
                  <a:pt x="17" y="18"/>
                </a:cubicBezTo>
                <a:cubicBezTo>
                  <a:pt x="13" y="21"/>
                  <a:pt x="9" y="16"/>
                  <a:pt x="5" y="18"/>
                </a:cubicBezTo>
                <a:cubicBezTo>
                  <a:pt x="1" y="20"/>
                  <a:pt x="9" y="23"/>
                  <a:pt x="6" y="27"/>
                </a:cubicBezTo>
                <a:cubicBezTo>
                  <a:pt x="3" y="31"/>
                  <a:pt x="6" y="31"/>
                  <a:pt x="11" y="35"/>
                </a:cubicBezTo>
                <a:cubicBezTo>
                  <a:pt x="16" y="39"/>
                  <a:pt x="8" y="40"/>
                  <a:pt x="8" y="44"/>
                </a:cubicBezTo>
                <a:cubicBezTo>
                  <a:pt x="8" y="49"/>
                  <a:pt x="2" y="49"/>
                  <a:pt x="1" y="52"/>
                </a:cubicBezTo>
                <a:cubicBezTo>
                  <a:pt x="0" y="55"/>
                  <a:pt x="6" y="61"/>
                  <a:pt x="12" y="61"/>
                </a:cubicBezTo>
                <a:cubicBezTo>
                  <a:pt x="16" y="61"/>
                  <a:pt x="26" y="58"/>
                  <a:pt x="32" y="5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5" name="Freeform 9"/>
          <p:cNvSpPr>
            <a:spLocks/>
          </p:cNvSpPr>
          <p:nvPr/>
        </p:nvSpPr>
        <p:spPr bwMode="auto">
          <a:xfrm>
            <a:off x="4151313" y="6253703"/>
            <a:ext cx="222251" cy="220663"/>
          </a:xfrm>
          <a:custGeom>
            <a:avLst/>
            <a:gdLst>
              <a:gd name="T0" fmla="*/ 4 w 13"/>
              <a:gd name="T1" fmla="*/ 13 h 13"/>
              <a:gd name="T2" fmla="*/ 11 w 13"/>
              <a:gd name="T3" fmla="*/ 3 h 13"/>
              <a:gd name="T4" fmla="*/ 4 w 1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4" y="13"/>
                </a:moveTo>
                <a:cubicBezTo>
                  <a:pt x="8" y="12"/>
                  <a:pt x="13" y="5"/>
                  <a:pt x="11" y="3"/>
                </a:cubicBezTo>
                <a:cubicBezTo>
                  <a:pt x="9" y="0"/>
                  <a:pt x="0" y="13"/>
                  <a:pt x="4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6" name="Freeform 10"/>
          <p:cNvSpPr>
            <a:spLocks/>
          </p:cNvSpPr>
          <p:nvPr/>
        </p:nvSpPr>
        <p:spPr bwMode="auto">
          <a:xfrm>
            <a:off x="4237040" y="6136229"/>
            <a:ext cx="1698625" cy="2416175"/>
          </a:xfrm>
          <a:custGeom>
            <a:avLst/>
            <a:gdLst>
              <a:gd name="T0" fmla="*/ 3 w 99"/>
              <a:gd name="T1" fmla="*/ 25 h 143"/>
              <a:gd name="T2" fmla="*/ 11 w 99"/>
              <a:gd name="T3" fmla="*/ 31 h 143"/>
              <a:gd name="T4" fmla="*/ 7 w 99"/>
              <a:gd name="T5" fmla="*/ 40 h 143"/>
              <a:gd name="T6" fmla="*/ 13 w 99"/>
              <a:gd name="T7" fmla="*/ 46 h 143"/>
              <a:gd name="T8" fmla="*/ 4 w 99"/>
              <a:gd name="T9" fmla="*/ 53 h 143"/>
              <a:gd name="T10" fmla="*/ 12 w 99"/>
              <a:gd name="T11" fmla="*/ 50 h 143"/>
              <a:gd name="T12" fmla="*/ 17 w 99"/>
              <a:gd name="T13" fmla="*/ 57 h 143"/>
              <a:gd name="T14" fmla="*/ 23 w 99"/>
              <a:gd name="T15" fmla="*/ 48 h 143"/>
              <a:gd name="T16" fmla="*/ 24 w 99"/>
              <a:gd name="T17" fmla="*/ 56 h 143"/>
              <a:gd name="T18" fmla="*/ 20 w 99"/>
              <a:gd name="T19" fmla="*/ 67 h 143"/>
              <a:gd name="T20" fmla="*/ 36 w 99"/>
              <a:gd name="T21" fmla="*/ 65 h 143"/>
              <a:gd name="T22" fmla="*/ 39 w 99"/>
              <a:gd name="T23" fmla="*/ 69 h 143"/>
              <a:gd name="T24" fmla="*/ 41 w 99"/>
              <a:gd name="T25" fmla="*/ 76 h 143"/>
              <a:gd name="T26" fmla="*/ 44 w 99"/>
              <a:gd name="T27" fmla="*/ 80 h 143"/>
              <a:gd name="T28" fmla="*/ 43 w 99"/>
              <a:gd name="T29" fmla="*/ 90 h 143"/>
              <a:gd name="T30" fmla="*/ 31 w 99"/>
              <a:gd name="T31" fmla="*/ 91 h 143"/>
              <a:gd name="T32" fmla="*/ 28 w 99"/>
              <a:gd name="T33" fmla="*/ 92 h 143"/>
              <a:gd name="T34" fmla="*/ 25 w 99"/>
              <a:gd name="T35" fmla="*/ 99 h 143"/>
              <a:gd name="T36" fmla="*/ 31 w 99"/>
              <a:gd name="T37" fmla="*/ 104 h 143"/>
              <a:gd name="T38" fmla="*/ 20 w 99"/>
              <a:gd name="T39" fmla="*/ 111 h 143"/>
              <a:gd name="T40" fmla="*/ 25 w 99"/>
              <a:gd name="T41" fmla="*/ 116 h 143"/>
              <a:gd name="T42" fmla="*/ 31 w 99"/>
              <a:gd name="T43" fmla="*/ 118 h 143"/>
              <a:gd name="T44" fmla="*/ 43 w 99"/>
              <a:gd name="T45" fmla="*/ 119 h 143"/>
              <a:gd name="T46" fmla="*/ 44 w 99"/>
              <a:gd name="T47" fmla="*/ 122 h 143"/>
              <a:gd name="T48" fmla="*/ 32 w 99"/>
              <a:gd name="T49" fmla="*/ 124 h 143"/>
              <a:gd name="T50" fmla="*/ 17 w 99"/>
              <a:gd name="T51" fmla="*/ 141 h 143"/>
              <a:gd name="T52" fmla="*/ 26 w 99"/>
              <a:gd name="T53" fmla="*/ 137 h 143"/>
              <a:gd name="T54" fmla="*/ 34 w 99"/>
              <a:gd name="T55" fmla="*/ 138 h 143"/>
              <a:gd name="T56" fmla="*/ 39 w 99"/>
              <a:gd name="T57" fmla="*/ 133 h 143"/>
              <a:gd name="T58" fmla="*/ 47 w 99"/>
              <a:gd name="T59" fmla="*/ 132 h 143"/>
              <a:gd name="T60" fmla="*/ 56 w 99"/>
              <a:gd name="T61" fmla="*/ 130 h 143"/>
              <a:gd name="T62" fmla="*/ 65 w 99"/>
              <a:gd name="T63" fmla="*/ 132 h 143"/>
              <a:gd name="T64" fmla="*/ 78 w 99"/>
              <a:gd name="T65" fmla="*/ 130 h 143"/>
              <a:gd name="T66" fmla="*/ 93 w 99"/>
              <a:gd name="T67" fmla="*/ 123 h 143"/>
              <a:gd name="T68" fmla="*/ 89 w 99"/>
              <a:gd name="T69" fmla="*/ 121 h 143"/>
              <a:gd name="T70" fmla="*/ 89 w 99"/>
              <a:gd name="T71" fmla="*/ 114 h 143"/>
              <a:gd name="T72" fmla="*/ 99 w 99"/>
              <a:gd name="T73" fmla="*/ 103 h 143"/>
              <a:gd name="T74" fmla="*/ 87 w 99"/>
              <a:gd name="T75" fmla="*/ 97 h 143"/>
              <a:gd name="T76" fmla="*/ 81 w 99"/>
              <a:gd name="T77" fmla="*/ 97 h 143"/>
              <a:gd name="T78" fmla="*/ 81 w 99"/>
              <a:gd name="T79" fmla="*/ 91 h 143"/>
              <a:gd name="T80" fmla="*/ 78 w 99"/>
              <a:gd name="T81" fmla="*/ 84 h 143"/>
              <a:gd name="T82" fmla="*/ 69 w 99"/>
              <a:gd name="T83" fmla="*/ 71 h 143"/>
              <a:gd name="T84" fmla="*/ 62 w 99"/>
              <a:gd name="T85" fmla="*/ 57 h 143"/>
              <a:gd name="T86" fmla="*/ 54 w 99"/>
              <a:gd name="T87" fmla="*/ 51 h 143"/>
              <a:gd name="T88" fmla="*/ 44 w 99"/>
              <a:gd name="T89" fmla="*/ 50 h 143"/>
              <a:gd name="T90" fmla="*/ 48 w 99"/>
              <a:gd name="T91" fmla="*/ 42 h 143"/>
              <a:gd name="T92" fmla="*/ 57 w 99"/>
              <a:gd name="T93" fmla="*/ 23 h 143"/>
              <a:gd name="T94" fmla="*/ 36 w 99"/>
              <a:gd name="T95" fmla="*/ 22 h 143"/>
              <a:gd name="T96" fmla="*/ 32 w 99"/>
              <a:gd name="T97" fmla="*/ 18 h 143"/>
              <a:gd name="T98" fmla="*/ 40 w 99"/>
              <a:gd name="T99" fmla="*/ 9 h 143"/>
              <a:gd name="T100" fmla="*/ 42 w 99"/>
              <a:gd name="T101" fmla="*/ 2 h 143"/>
              <a:gd name="T102" fmla="*/ 37 w 99"/>
              <a:gd name="T103" fmla="*/ 7 h 143"/>
              <a:gd name="T104" fmla="*/ 25 w 99"/>
              <a:gd name="T105" fmla="*/ 7 h 143"/>
              <a:gd name="T106" fmla="*/ 18 w 99"/>
              <a:gd name="T107" fmla="*/ 16 h 143"/>
              <a:gd name="T108" fmla="*/ 13 w 99"/>
              <a:gd name="T109" fmla="*/ 24 h 143"/>
              <a:gd name="T110" fmla="*/ 10 w 99"/>
              <a:gd name="T111" fmla="*/ 27 h 143"/>
              <a:gd name="T112" fmla="*/ 3 w 99"/>
              <a:gd name="T113" fmla="*/ 2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" h="143">
                <a:moveTo>
                  <a:pt x="3" y="25"/>
                </a:moveTo>
                <a:cubicBezTo>
                  <a:pt x="0" y="27"/>
                  <a:pt x="7" y="31"/>
                  <a:pt x="11" y="31"/>
                </a:cubicBezTo>
                <a:cubicBezTo>
                  <a:pt x="16" y="32"/>
                  <a:pt x="8" y="35"/>
                  <a:pt x="7" y="40"/>
                </a:cubicBezTo>
                <a:cubicBezTo>
                  <a:pt x="6" y="44"/>
                  <a:pt x="13" y="42"/>
                  <a:pt x="13" y="46"/>
                </a:cubicBezTo>
                <a:cubicBezTo>
                  <a:pt x="14" y="49"/>
                  <a:pt x="4" y="49"/>
                  <a:pt x="4" y="53"/>
                </a:cubicBezTo>
                <a:cubicBezTo>
                  <a:pt x="4" y="56"/>
                  <a:pt x="9" y="51"/>
                  <a:pt x="12" y="50"/>
                </a:cubicBezTo>
                <a:cubicBezTo>
                  <a:pt x="14" y="48"/>
                  <a:pt x="11" y="58"/>
                  <a:pt x="17" y="57"/>
                </a:cubicBezTo>
                <a:cubicBezTo>
                  <a:pt x="23" y="56"/>
                  <a:pt x="21" y="47"/>
                  <a:pt x="23" y="48"/>
                </a:cubicBezTo>
                <a:cubicBezTo>
                  <a:pt x="25" y="48"/>
                  <a:pt x="22" y="52"/>
                  <a:pt x="24" y="56"/>
                </a:cubicBezTo>
                <a:cubicBezTo>
                  <a:pt x="26" y="59"/>
                  <a:pt x="20" y="64"/>
                  <a:pt x="20" y="67"/>
                </a:cubicBezTo>
                <a:cubicBezTo>
                  <a:pt x="20" y="69"/>
                  <a:pt x="32" y="69"/>
                  <a:pt x="36" y="65"/>
                </a:cubicBezTo>
                <a:cubicBezTo>
                  <a:pt x="40" y="61"/>
                  <a:pt x="42" y="66"/>
                  <a:pt x="39" y="69"/>
                </a:cubicBezTo>
                <a:cubicBezTo>
                  <a:pt x="36" y="72"/>
                  <a:pt x="38" y="75"/>
                  <a:pt x="41" y="76"/>
                </a:cubicBezTo>
                <a:cubicBezTo>
                  <a:pt x="44" y="77"/>
                  <a:pt x="45" y="77"/>
                  <a:pt x="44" y="80"/>
                </a:cubicBezTo>
                <a:cubicBezTo>
                  <a:pt x="42" y="83"/>
                  <a:pt x="44" y="88"/>
                  <a:pt x="43" y="90"/>
                </a:cubicBezTo>
                <a:cubicBezTo>
                  <a:pt x="42" y="93"/>
                  <a:pt x="32" y="92"/>
                  <a:pt x="31" y="91"/>
                </a:cubicBezTo>
                <a:cubicBezTo>
                  <a:pt x="31" y="89"/>
                  <a:pt x="27" y="90"/>
                  <a:pt x="28" y="92"/>
                </a:cubicBezTo>
                <a:cubicBezTo>
                  <a:pt x="29" y="95"/>
                  <a:pt x="24" y="97"/>
                  <a:pt x="25" y="99"/>
                </a:cubicBezTo>
                <a:cubicBezTo>
                  <a:pt x="25" y="102"/>
                  <a:pt x="31" y="101"/>
                  <a:pt x="31" y="104"/>
                </a:cubicBezTo>
                <a:cubicBezTo>
                  <a:pt x="31" y="106"/>
                  <a:pt x="27" y="110"/>
                  <a:pt x="20" y="111"/>
                </a:cubicBezTo>
                <a:cubicBezTo>
                  <a:pt x="14" y="113"/>
                  <a:pt x="22" y="118"/>
                  <a:pt x="25" y="116"/>
                </a:cubicBezTo>
                <a:cubicBezTo>
                  <a:pt x="28" y="114"/>
                  <a:pt x="27" y="118"/>
                  <a:pt x="31" y="118"/>
                </a:cubicBezTo>
                <a:cubicBezTo>
                  <a:pt x="36" y="118"/>
                  <a:pt x="38" y="121"/>
                  <a:pt x="43" y="119"/>
                </a:cubicBezTo>
                <a:cubicBezTo>
                  <a:pt x="48" y="117"/>
                  <a:pt x="48" y="119"/>
                  <a:pt x="44" y="122"/>
                </a:cubicBezTo>
                <a:cubicBezTo>
                  <a:pt x="41" y="125"/>
                  <a:pt x="35" y="122"/>
                  <a:pt x="32" y="124"/>
                </a:cubicBezTo>
                <a:cubicBezTo>
                  <a:pt x="28" y="126"/>
                  <a:pt x="15" y="138"/>
                  <a:pt x="17" y="141"/>
                </a:cubicBezTo>
                <a:cubicBezTo>
                  <a:pt x="19" y="143"/>
                  <a:pt x="21" y="139"/>
                  <a:pt x="26" y="137"/>
                </a:cubicBezTo>
                <a:cubicBezTo>
                  <a:pt x="31" y="135"/>
                  <a:pt x="31" y="138"/>
                  <a:pt x="34" y="138"/>
                </a:cubicBezTo>
                <a:cubicBezTo>
                  <a:pt x="37" y="139"/>
                  <a:pt x="37" y="133"/>
                  <a:pt x="39" y="133"/>
                </a:cubicBezTo>
                <a:cubicBezTo>
                  <a:pt x="41" y="134"/>
                  <a:pt x="43" y="132"/>
                  <a:pt x="47" y="132"/>
                </a:cubicBezTo>
                <a:cubicBezTo>
                  <a:pt x="51" y="133"/>
                  <a:pt x="54" y="131"/>
                  <a:pt x="56" y="130"/>
                </a:cubicBezTo>
                <a:cubicBezTo>
                  <a:pt x="58" y="128"/>
                  <a:pt x="63" y="133"/>
                  <a:pt x="65" y="132"/>
                </a:cubicBezTo>
                <a:cubicBezTo>
                  <a:pt x="67" y="131"/>
                  <a:pt x="74" y="129"/>
                  <a:pt x="78" y="130"/>
                </a:cubicBezTo>
                <a:cubicBezTo>
                  <a:pt x="81" y="130"/>
                  <a:pt x="91" y="125"/>
                  <a:pt x="93" y="123"/>
                </a:cubicBezTo>
                <a:cubicBezTo>
                  <a:pt x="96" y="121"/>
                  <a:pt x="92" y="120"/>
                  <a:pt x="89" y="121"/>
                </a:cubicBezTo>
                <a:cubicBezTo>
                  <a:pt x="85" y="121"/>
                  <a:pt x="86" y="117"/>
                  <a:pt x="89" y="114"/>
                </a:cubicBezTo>
                <a:cubicBezTo>
                  <a:pt x="93" y="111"/>
                  <a:pt x="98" y="108"/>
                  <a:pt x="99" y="103"/>
                </a:cubicBezTo>
                <a:cubicBezTo>
                  <a:pt x="99" y="98"/>
                  <a:pt x="88" y="95"/>
                  <a:pt x="87" y="97"/>
                </a:cubicBezTo>
                <a:cubicBezTo>
                  <a:pt x="86" y="100"/>
                  <a:pt x="83" y="100"/>
                  <a:pt x="81" y="97"/>
                </a:cubicBezTo>
                <a:cubicBezTo>
                  <a:pt x="80" y="94"/>
                  <a:pt x="83" y="91"/>
                  <a:pt x="81" y="91"/>
                </a:cubicBezTo>
                <a:cubicBezTo>
                  <a:pt x="79" y="90"/>
                  <a:pt x="77" y="86"/>
                  <a:pt x="78" y="84"/>
                </a:cubicBezTo>
                <a:cubicBezTo>
                  <a:pt x="78" y="83"/>
                  <a:pt x="75" y="72"/>
                  <a:pt x="69" y="71"/>
                </a:cubicBezTo>
                <a:cubicBezTo>
                  <a:pt x="63" y="69"/>
                  <a:pt x="63" y="61"/>
                  <a:pt x="62" y="57"/>
                </a:cubicBezTo>
                <a:cubicBezTo>
                  <a:pt x="61" y="53"/>
                  <a:pt x="57" y="55"/>
                  <a:pt x="54" y="51"/>
                </a:cubicBezTo>
                <a:cubicBezTo>
                  <a:pt x="51" y="48"/>
                  <a:pt x="46" y="50"/>
                  <a:pt x="44" y="50"/>
                </a:cubicBezTo>
                <a:cubicBezTo>
                  <a:pt x="41" y="50"/>
                  <a:pt x="44" y="45"/>
                  <a:pt x="48" y="42"/>
                </a:cubicBezTo>
                <a:cubicBezTo>
                  <a:pt x="52" y="40"/>
                  <a:pt x="57" y="26"/>
                  <a:pt x="57" y="23"/>
                </a:cubicBezTo>
                <a:cubicBezTo>
                  <a:pt x="57" y="20"/>
                  <a:pt x="39" y="20"/>
                  <a:pt x="36" y="22"/>
                </a:cubicBezTo>
                <a:cubicBezTo>
                  <a:pt x="32" y="23"/>
                  <a:pt x="29" y="19"/>
                  <a:pt x="32" y="18"/>
                </a:cubicBezTo>
                <a:cubicBezTo>
                  <a:pt x="35" y="17"/>
                  <a:pt x="41" y="11"/>
                  <a:pt x="40" y="9"/>
                </a:cubicBezTo>
                <a:cubicBezTo>
                  <a:pt x="40" y="6"/>
                  <a:pt x="45" y="4"/>
                  <a:pt x="42" y="2"/>
                </a:cubicBezTo>
                <a:cubicBezTo>
                  <a:pt x="40" y="0"/>
                  <a:pt x="39" y="5"/>
                  <a:pt x="37" y="7"/>
                </a:cubicBezTo>
                <a:cubicBezTo>
                  <a:pt x="35" y="8"/>
                  <a:pt x="30" y="8"/>
                  <a:pt x="25" y="7"/>
                </a:cubicBezTo>
                <a:cubicBezTo>
                  <a:pt x="20" y="6"/>
                  <a:pt x="18" y="13"/>
                  <a:pt x="18" y="16"/>
                </a:cubicBezTo>
                <a:cubicBezTo>
                  <a:pt x="18" y="19"/>
                  <a:pt x="12" y="21"/>
                  <a:pt x="13" y="24"/>
                </a:cubicBezTo>
                <a:cubicBezTo>
                  <a:pt x="14" y="27"/>
                  <a:pt x="12" y="29"/>
                  <a:pt x="10" y="27"/>
                </a:cubicBezTo>
                <a:cubicBezTo>
                  <a:pt x="8" y="26"/>
                  <a:pt x="7" y="22"/>
                  <a:pt x="3" y="2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7" name="Freeform 11"/>
          <p:cNvSpPr>
            <a:spLocks/>
          </p:cNvSpPr>
          <p:nvPr/>
        </p:nvSpPr>
        <p:spPr bwMode="auto">
          <a:xfrm>
            <a:off x="5283200" y="5629816"/>
            <a:ext cx="138112" cy="252413"/>
          </a:xfrm>
          <a:custGeom>
            <a:avLst/>
            <a:gdLst>
              <a:gd name="T0" fmla="*/ 2 w 8"/>
              <a:gd name="T1" fmla="*/ 13 h 15"/>
              <a:gd name="T2" fmla="*/ 4 w 8"/>
              <a:gd name="T3" fmla="*/ 1 h 15"/>
              <a:gd name="T4" fmla="*/ 2 w 8"/>
              <a:gd name="T5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5">
                <a:moveTo>
                  <a:pt x="2" y="13"/>
                </a:moveTo>
                <a:cubicBezTo>
                  <a:pt x="5" y="11"/>
                  <a:pt x="8" y="0"/>
                  <a:pt x="4" y="1"/>
                </a:cubicBezTo>
                <a:cubicBezTo>
                  <a:pt x="0" y="2"/>
                  <a:pt x="1" y="15"/>
                  <a:pt x="2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8" name="Freeform 12"/>
          <p:cNvSpPr>
            <a:spLocks/>
          </p:cNvSpPr>
          <p:nvPr/>
        </p:nvSpPr>
        <p:spPr bwMode="auto">
          <a:xfrm>
            <a:off x="7720014" y="6912517"/>
            <a:ext cx="342900" cy="423863"/>
          </a:xfrm>
          <a:custGeom>
            <a:avLst/>
            <a:gdLst>
              <a:gd name="T0" fmla="*/ 5 w 20"/>
              <a:gd name="T1" fmla="*/ 20 h 25"/>
              <a:gd name="T2" fmla="*/ 8 w 20"/>
              <a:gd name="T3" fmla="*/ 25 h 25"/>
              <a:gd name="T4" fmla="*/ 16 w 20"/>
              <a:gd name="T5" fmla="*/ 15 h 25"/>
              <a:gd name="T6" fmla="*/ 18 w 20"/>
              <a:gd name="T7" fmla="*/ 3 h 25"/>
              <a:gd name="T8" fmla="*/ 15 w 20"/>
              <a:gd name="T9" fmla="*/ 6 h 25"/>
              <a:gd name="T10" fmla="*/ 11 w 20"/>
              <a:gd name="T11" fmla="*/ 3 h 25"/>
              <a:gd name="T12" fmla="*/ 3 w 20"/>
              <a:gd name="T13" fmla="*/ 6 h 25"/>
              <a:gd name="T14" fmla="*/ 8 w 20"/>
              <a:gd name="T15" fmla="*/ 17 h 25"/>
              <a:gd name="T16" fmla="*/ 5 w 20"/>
              <a:gd name="T17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5" y="20"/>
                </a:moveTo>
                <a:cubicBezTo>
                  <a:pt x="2" y="19"/>
                  <a:pt x="3" y="24"/>
                  <a:pt x="8" y="25"/>
                </a:cubicBezTo>
                <a:cubicBezTo>
                  <a:pt x="12" y="25"/>
                  <a:pt x="16" y="17"/>
                  <a:pt x="16" y="15"/>
                </a:cubicBezTo>
                <a:cubicBezTo>
                  <a:pt x="15" y="13"/>
                  <a:pt x="20" y="4"/>
                  <a:pt x="18" y="3"/>
                </a:cubicBezTo>
                <a:cubicBezTo>
                  <a:pt x="17" y="2"/>
                  <a:pt x="16" y="6"/>
                  <a:pt x="15" y="6"/>
                </a:cubicBezTo>
                <a:cubicBezTo>
                  <a:pt x="13" y="6"/>
                  <a:pt x="11" y="0"/>
                  <a:pt x="11" y="3"/>
                </a:cubicBezTo>
                <a:cubicBezTo>
                  <a:pt x="10" y="7"/>
                  <a:pt x="7" y="2"/>
                  <a:pt x="3" y="6"/>
                </a:cubicBezTo>
                <a:cubicBezTo>
                  <a:pt x="0" y="11"/>
                  <a:pt x="5" y="15"/>
                  <a:pt x="8" y="17"/>
                </a:cubicBezTo>
                <a:cubicBezTo>
                  <a:pt x="10" y="18"/>
                  <a:pt x="8" y="20"/>
                  <a:pt x="5" y="2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9" name="Freeform 13"/>
          <p:cNvSpPr>
            <a:spLocks/>
          </p:cNvSpPr>
          <p:nvPr/>
        </p:nvSpPr>
        <p:spPr bwMode="auto">
          <a:xfrm>
            <a:off x="9023351" y="6441027"/>
            <a:ext cx="274637" cy="285751"/>
          </a:xfrm>
          <a:custGeom>
            <a:avLst/>
            <a:gdLst>
              <a:gd name="T0" fmla="*/ 9 w 16"/>
              <a:gd name="T1" fmla="*/ 1 h 17"/>
              <a:gd name="T2" fmla="*/ 2 w 16"/>
              <a:gd name="T3" fmla="*/ 15 h 17"/>
              <a:gd name="T4" fmla="*/ 9 w 16"/>
              <a:gd name="T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7">
                <a:moveTo>
                  <a:pt x="9" y="1"/>
                </a:moveTo>
                <a:cubicBezTo>
                  <a:pt x="3" y="1"/>
                  <a:pt x="0" y="13"/>
                  <a:pt x="2" y="15"/>
                </a:cubicBezTo>
                <a:cubicBezTo>
                  <a:pt x="3" y="17"/>
                  <a:pt x="16" y="0"/>
                  <a:pt x="9" y="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0" name="Freeform 14"/>
          <p:cNvSpPr>
            <a:spLocks/>
          </p:cNvSpPr>
          <p:nvPr/>
        </p:nvSpPr>
        <p:spPr bwMode="auto">
          <a:xfrm>
            <a:off x="9794875" y="6102889"/>
            <a:ext cx="188912" cy="84139"/>
          </a:xfrm>
          <a:custGeom>
            <a:avLst/>
            <a:gdLst>
              <a:gd name="T0" fmla="*/ 9 w 11"/>
              <a:gd name="T1" fmla="*/ 3 h 5"/>
              <a:gd name="T2" fmla="*/ 2 w 11"/>
              <a:gd name="T3" fmla="*/ 3 h 5"/>
              <a:gd name="T4" fmla="*/ 9 w 11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">
                <a:moveTo>
                  <a:pt x="9" y="3"/>
                </a:moveTo>
                <a:cubicBezTo>
                  <a:pt x="11" y="0"/>
                  <a:pt x="0" y="1"/>
                  <a:pt x="2" y="3"/>
                </a:cubicBezTo>
                <a:cubicBezTo>
                  <a:pt x="4" y="5"/>
                  <a:pt x="8" y="5"/>
                  <a:pt x="9" y="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1" name="Freeform 15"/>
          <p:cNvSpPr>
            <a:spLocks/>
          </p:cNvSpPr>
          <p:nvPr/>
        </p:nvSpPr>
        <p:spPr bwMode="auto">
          <a:xfrm>
            <a:off x="9744076" y="6204489"/>
            <a:ext cx="274637" cy="185739"/>
          </a:xfrm>
          <a:custGeom>
            <a:avLst/>
            <a:gdLst>
              <a:gd name="T0" fmla="*/ 3 w 16"/>
              <a:gd name="T1" fmla="*/ 11 h 11"/>
              <a:gd name="T2" fmla="*/ 14 w 16"/>
              <a:gd name="T3" fmla="*/ 4 h 11"/>
              <a:gd name="T4" fmla="*/ 7 w 16"/>
              <a:gd name="T5" fmla="*/ 1 h 11"/>
              <a:gd name="T6" fmla="*/ 3 w 16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1">
                <a:moveTo>
                  <a:pt x="3" y="11"/>
                </a:moveTo>
                <a:cubicBezTo>
                  <a:pt x="6" y="11"/>
                  <a:pt x="13" y="5"/>
                  <a:pt x="14" y="4"/>
                </a:cubicBezTo>
                <a:cubicBezTo>
                  <a:pt x="16" y="2"/>
                  <a:pt x="13" y="0"/>
                  <a:pt x="7" y="1"/>
                </a:cubicBezTo>
                <a:cubicBezTo>
                  <a:pt x="1" y="3"/>
                  <a:pt x="0" y="11"/>
                  <a:pt x="3" y="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" name="Freeform 16"/>
          <p:cNvSpPr>
            <a:spLocks/>
          </p:cNvSpPr>
          <p:nvPr/>
        </p:nvSpPr>
        <p:spPr bwMode="auto">
          <a:xfrm>
            <a:off x="7994651" y="11289252"/>
            <a:ext cx="582612" cy="354013"/>
          </a:xfrm>
          <a:custGeom>
            <a:avLst/>
            <a:gdLst>
              <a:gd name="T0" fmla="*/ 24 w 34"/>
              <a:gd name="T1" fmla="*/ 2 h 21"/>
              <a:gd name="T2" fmla="*/ 11 w 34"/>
              <a:gd name="T3" fmla="*/ 2 h 21"/>
              <a:gd name="T4" fmla="*/ 1 w 34"/>
              <a:gd name="T5" fmla="*/ 6 h 21"/>
              <a:gd name="T6" fmla="*/ 13 w 34"/>
              <a:gd name="T7" fmla="*/ 13 h 21"/>
              <a:gd name="T8" fmla="*/ 26 w 34"/>
              <a:gd name="T9" fmla="*/ 21 h 21"/>
              <a:gd name="T10" fmla="*/ 29 w 34"/>
              <a:gd name="T11" fmla="*/ 13 h 21"/>
              <a:gd name="T12" fmla="*/ 33 w 34"/>
              <a:gd name="T13" fmla="*/ 3 h 21"/>
              <a:gd name="T14" fmla="*/ 24 w 34"/>
              <a:gd name="T1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21">
                <a:moveTo>
                  <a:pt x="24" y="2"/>
                </a:moveTo>
                <a:cubicBezTo>
                  <a:pt x="17" y="3"/>
                  <a:pt x="15" y="4"/>
                  <a:pt x="11" y="2"/>
                </a:cubicBezTo>
                <a:cubicBezTo>
                  <a:pt x="7" y="0"/>
                  <a:pt x="0" y="4"/>
                  <a:pt x="1" y="6"/>
                </a:cubicBezTo>
                <a:cubicBezTo>
                  <a:pt x="2" y="8"/>
                  <a:pt x="4" y="11"/>
                  <a:pt x="13" y="13"/>
                </a:cubicBezTo>
                <a:cubicBezTo>
                  <a:pt x="21" y="15"/>
                  <a:pt x="22" y="21"/>
                  <a:pt x="26" y="21"/>
                </a:cubicBezTo>
                <a:cubicBezTo>
                  <a:pt x="29" y="21"/>
                  <a:pt x="29" y="18"/>
                  <a:pt x="29" y="13"/>
                </a:cubicBezTo>
                <a:cubicBezTo>
                  <a:pt x="28" y="9"/>
                  <a:pt x="33" y="3"/>
                  <a:pt x="33" y="3"/>
                </a:cubicBezTo>
                <a:cubicBezTo>
                  <a:pt x="34" y="2"/>
                  <a:pt x="31" y="0"/>
                  <a:pt x="24" y="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" name="Freeform 17"/>
          <p:cNvSpPr>
            <a:spLocks/>
          </p:cNvSpPr>
          <p:nvPr/>
        </p:nvSpPr>
        <p:spPr bwMode="auto">
          <a:xfrm>
            <a:off x="7135814" y="10630441"/>
            <a:ext cx="377825" cy="574675"/>
          </a:xfrm>
          <a:custGeom>
            <a:avLst/>
            <a:gdLst>
              <a:gd name="T0" fmla="*/ 10 w 22"/>
              <a:gd name="T1" fmla="*/ 3 h 34"/>
              <a:gd name="T2" fmla="*/ 2 w 22"/>
              <a:gd name="T3" fmla="*/ 5 h 34"/>
              <a:gd name="T4" fmla="*/ 6 w 22"/>
              <a:gd name="T5" fmla="*/ 20 h 34"/>
              <a:gd name="T6" fmla="*/ 10 w 22"/>
              <a:gd name="T7" fmla="*/ 30 h 34"/>
              <a:gd name="T8" fmla="*/ 18 w 22"/>
              <a:gd name="T9" fmla="*/ 26 h 34"/>
              <a:gd name="T10" fmla="*/ 20 w 22"/>
              <a:gd name="T11" fmla="*/ 7 h 34"/>
              <a:gd name="T12" fmla="*/ 10 w 22"/>
              <a:gd name="T13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0" y="3"/>
                </a:moveTo>
                <a:cubicBezTo>
                  <a:pt x="6" y="6"/>
                  <a:pt x="3" y="3"/>
                  <a:pt x="2" y="5"/>
                </a:cubicBezTo>
                <a:cubicBezTo>
                  <a:pt x="0" y="8"/>
                  <a:pt x="7" y="13"/>
                  <a:pt x="6" y="20"/>
                </a:cubicBezTo>
                <a:cubicBezTo>
                  <a:pt x="4" y="26"/>
                  <a:pt x="7" y="34"/>
                  <a:pt x="10" y="30"/>
                </a:cubicBezTo>
                <a:cubicBezTo>
                  <a:pt x="14" y="27"/>
                  <a:pt x="16" y="28"/>
                  <a:pt x="18" y="26"/>
                </a:cubicBezTo>
                <a:cubicBezTo>
                  <a:pt x="20" y="23"/>
                  <a:pt x="19" y="12"/>
                  <a:pt x="20" y="7"/>
                </a:cubicBezTo>
                <a:cubicBezTo>
                  <a:pt x="22" y="2"/>
                  <a:pt x="13" y="0"/>
                  <a:pt x="10" y="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" name="Freeform 18"/>
          <p:cNvSpPr>
            <a:spLocks/>
          </p:cNvSpPr>
          <p:nvPr/>
        </p:nvSpPr>
        <p:spPr bwMode="auto">
          <a:xfrm>
            <a:off x="9590089" y="2672303"/>
            <a:ext cx="2024063" cy="3159125"/>
          </a:xfrm>
          <a:custGeom>
            <a:avLst/>
            <a:gdLst>
              <a:gd name="T0" fmla="*/ 87 w 118"/>
              <a:gd name="T1" fmla="*/ 7 h 187"/>
              <a:gd name="T2" fmla="*/ 72 w 118"/>
              <a:gd name="T3" fmla="*/ 2 h 187"/>
              <a:gd name="T4" fmla="*/ 61 w 118"/>
              <a:gd name="T5" fmla="*/ 5 h 187"/>
              <a:gd name="T6" fmla="*/ 55 w 118"/>
              <a:gd name="T7" fmla="*/ 16 h 187"/>
              <a:gd name="T8" fmla="*/ 50 w 118"/>
              <a:gd name="T9" fmla="*/ 22 h 187"/>
              <a:gd name="T10" fmla="*/ 45 w 118"/>
              <a:gd name="T11" fmla="*/ 30 h 187"/>
              <a:gd name="T12" fmla="*/ 40 w 118"/>
              <a:gd name="T13" fmla="*/ 27 h 187"/>
              <a:gd name="T14" fmla="*/ 33 w 118"/>
              <a:gd name="T15" fmla="*/ 26 h 187"/>
              <a:gd name="T16" fmla="*/ 23 w 118"/>
              <a:gd name="T17" fmla="*/ 27 h 187"/>
              <a:gd name="T18" fmla="*/ 7 w 118"/>
              <a:gd name="T19" fmla="*/ 17 h 187"/>
              <a:gd name="T20" fmla="*/ 3 w 118"/>
              <a:gd name="T21" fmla="*/ 18 h 187"/>
              <a:gd name="T22" fmla="*/ 1 w 118"/>
              <a:gd name="T23" fmla="*/ 20 h 187"/>
              <a:gd name="T24" fmla="*/ 1 w 118"/>
              <a:gd name="T25" fmla="*/ 22 h 187"/>
              <a:gd name="T26" fmla="*/ 16 w 118"/>
              <a:gd name="T27" fmla="*/ 32 h 187"/>
              <a:gd name="T28" fmla="*/ 29 w 118"/>
              <a:gd name="T29" fmla="*/ 51 h 187"/>
              <a:gd name="T30" fmla="*/ 33 w 118"/>
              <a:gd name="T31" fmla="*/ 68 h 187"/>
              <a:gd name="T32" fmla="*/ 33 w 118"/>
              <a:gd name="T33" fmla="*/ 77 h 187"/>
              <a:gd name="T34" fmla="*/ 34 w 118"/>
              <a:gd name="T35" fmla="*/ 79 h 187"/>
              <a:gd name="T36" fmla="*/ 35 w 118"/>
              <a:gd name="T37" fmla="*/ 81 h 187"/>
              <a:gd name="T38" fmla="*/ 44 w 118"/>
              <a:gd name="T39" fmla="*/ 86 h 187"/>
              <a:gd name="T40" fmla="*/ 48 w 118"/>
              <a:gd name="T41" fmla="*/ 95 h 187"/>
              <a:gd name="T42" fmla="*/ 40 w 118"/>
              <a:gd name="T43" fmla="*/ 104 h 187"/>
              <a:gd name="T44" fmla="*/ 21 w 118"/>
              <a:gd name="T45" fmla="*/ 121 h 187"/>
              <a:gd name="T46" fmla="*/ 7 w 118"/>
              <a:gd name="T47" fmla="*/ 131 h 187"/>
              <a:gd name="T48" fmla="*/ 1 w 118"/>
              <a:gd name="T49" fmla="*/ 140 h 187"/>
              <a:gd name="T50" fmla="*/ 4 w 118"/>
              <a:gd name="T51" fmla="*/ 152 h 187"/>
              <a:gd name="T52" fmla="*/ 2 w 118"/>
              <a:gd name="T53" fmla="*/ 176 h 187"/>
              <a:gd name="T54" fmla="*/ 13 w 118"/>
              <a:gd name="T55" fmla="*/ 180 h 187"/>
              <a:gd name="T56" fmla="*/ 21 w 118"/>
              <a:gd name="T57" fmla="*/ 183 h 187"/>
              <a:gd name="T58" fmla="*/ 51 w 118"/>
              <a:gd name="T59" fmla="*/ 182 h 187"/>
              <a:gd name="T60" fmla="*/ 83 w 118"/>
              <a:gd name="T61" fmla="*/ 170 h 187"/>
              <a:gd name="T62" fmla="*/ 109 w 118"/>
              <a:gd name="T63" fmla="*/ 148 h 187"/>
              <a:gd name="T64" fmla="*/ 105 w 118"/>
              <a:gd name="T65" fmla="*/ 126 h 187"/>
              <a:gd name="T66" fmla="*/ 106 w 118"/>
              <a:gd name="T67" fmla="*/ 115 h 187"/>
              <a:gd name="T68" fmla="*/ 100 w 118"/>
              <a:gd name="T69" fmla="*/ 106 h 187"/>
              <a:gd name="T70" fmla="*/ 102 w 118"/>
              <a:gd name="T71" fmla="*/ 103 h 187"/>
              <a:gd name="T72" fmla="*/ 98 w 118"/>
              <a:gd name="T73" fmla="*/ 97 h 187"/>
              <a:gd name="T74" fmla="*/ 97 w 118"/>
              <a:gd name="T75" fmla="*/ 87 h 187"/>
              <a:gd name="T76" fmla="*/ 101 w 118"/>
              <a:gd name="T77" fmla="*/ 81 h 187"/>
              <a:gd name="T78" fmla="*/ 90 w 118"/>
              <a:gd name="T79" fmla="*/ 62 h 187"/>
              <a:gd name="T80" fmla="*/ 93 w 118"/>
              <a:gd name="T81" fmla="*/ 41 h 187"/>
              <a:gd name="T82" fmla="*/ 84 w 118"/>
              <a:gd name="T83" fmla="*/ 34 h 187"/>
              <a:gd name="T84" fmla="*/ 84 w 118"/>
              <a:gd name="T85" fmla="*/ 30 h 187"/>
              <a:gd name="T86" fmla="*/ 90 w 118"/>
              <a:gd name="T87" fmla="*/ 20 h 187"/>
              <a:gd name="T88" fmla="*/ 92 w 118"/>
              <a:gd name="T89" fmla="*/ 1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187">
                <a:moveTo>
                  <a:pt x="92" y="14"/>
                </a:moveTo>
                <a:cubicBezTo>
                  <a:pt x="92" y="13"/>
                  <a:pt x="92" y="11"/>
                  <a:pt x="92" y="10"/>
                </a:cubicBezTo>
                <a:cubicBezTo>
                  <a:pt x="92" y="9"/>
                  <a:pt x="89" y="8"/>
                  <a:pt x="87" y="7"/>
                </a:cubicBezTo>
                <a:cubicBezTo>
                  <a:pt x="84" y="6"/>
                  <a:pt x="82" y="4"/>
                  <a:pt x="80" y="2"/>
                </a:cubicBezTo>
                <a:cubicBezTo>
                  <a:pt x="80" y="1"/>
                  <a:pt x="78" y="0"/>
                  <a:pt x="77" y="0"/>
                </a:cubicBezTo>
                <a:cubicBezTo>
                  <a:pt x="75" y="0"/>
                  <a:pt x="73" y="1"/>
                  <a:pt x="72" y="2"/>
                </a:cubicBezTo>
                <a:cubicBezTo>
                  <a:pt x="71" y="3"/>
                  <a:pt x="69" y="4"/>
                  <a:pt x="67" y="4"/>
                </a:cubicBezTo>
                <a:cubicBezTo>
                  <a:pt x="66" y="4"/>
                  <a:pt x="66" y="4"/>
                  <a:pt x="66" y="4"/>
                </a:cubicBezTo>
                <a:cubicBezTo>
                  <a:pt x="63" y="4"/>
                  <a:pt x="61" y="4"/>
                  <a:pt x="61" y="5"/>
                </a:cubicBezTo>
                <a:cubicBezTo>
                  <a:pt x="61" y="7"/>
                  <a:pt x="59" y="8"/>
                  <a:pt x="58" y="9"/>
                </a:cubicBezTo>
                <a:cubicBezTo>
                  <a:pt x="56" y="10"/>
                  <a:pt x="54" y="11"/>
                  <a:pt x="54" y="12"/>
                </a:cubicBezTo>
                <a:cubicBezTo>
                  <a:pt x="54" y="13"/>
                  <a:pt x="54" y="14"/>
                  <a:pt x="55" y="16"/>
                </a:cubicBezTo>
                <a:cubicBezTo>
                  <a:pt x="55" y="18"/>
                  <a:pt x="55" y="20"/>
                  <a:pt x="54" y="21"/>
                </a:cubicBezTo>
                <a:cubicBezTo>
                  <a:pt x="54" y="22"/>
                  <a:pt x="53" y="23"/>
                  <a:pt x="51" y="22"/>
                </a:cubicBezTo>
                <a:cubicBezTo>
                  <a:pt x="51" y="22"/>
                  <a:pt x="51" y="22"/>
                  <a:pt x="50" y="22"/>
                </a:cubicBezTo>
                <a:cubicBezTo>
                  <a:pt x="49" y="22"/>
                  <a:pt x="49" y="23"/>
                  <a:pt x="49" y="24"/>
                </a:cubicBezTo>
                <a:cubicBezTo>
                  <a:pt x="49" y="25"/>
                  <a:pt x="48" y="27"/>
                  <a:pt x="47" y="29"/>
                </a:cubicBezTo>
                <a:cubicBezTo>
                  <a:pt x="46" y="30"/>
                  <a:pt x="45" y="30"/>
                  <a:pt x="45" y="30"/>
                </a:cubicBezTo>
                <a:cubicBezTo>
                  <a:pt x="44" y="30"/>
                  <a:pt x="43" y="29"/>
                  <a:pt x="43" y="29"/>
                </a:cubicBezTo>
                <a:cubicBezTo>
                  <a:pt x="42" y="28"/>
                  <a:pt x="42" y="27"/>
                  <a:pt x="41" y="27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39" y="27"/>
                </a:cubicBezTo>
                <a:cubicBezTo>
                  <a:pt x="38" y="27"/>
                  <a:pt x="37" y="27"/>
                  <a:pt x="36" y="26"/>
                </a:cubicBezTo>
                <a:cubicBezTo>
                  <a:pt x="35" y="26"/>
                  <a:pt x="34" y="26"/>
                  <a:pt x="33" y="26"/>
                </a:cubicBezTo>
                <a:cubicBezTo>
                  <a:pt x="33" y="26"/>
                  <a:pt x="32" y="26"/>
                  <a:pt x="32" y="26"/>
                </a:cubicBezTo>
                <a:cubicBezTo>
                  <a:pt x="31" y="27"/>
                  <a:pt x="30" y="28"/>
                  <a:pt x="29" y="28"/>
                </a:cubicBezTo>
                <a:cubicBezTo>
                  <a:pt x="27" y="28"/>
                  <a:pt x="25" y="27"/>
                  <a:pt x="23" y="27"/>
                </a:cubicBezTo>
                <a:cubicBezTo>
                  <a:pt x="22" y="27"/>
                  <a:pt x="20" y="26"/>
                  <a:pt x="19" y="26"/>
                </a:cubicBezTo>
                <a:cubicBezTo>
                  <a:pt x="16" y="26"/>
                  <a:pt x="14" y="23"/>
                  <a:pt x="12" y="21"/>
                </a:cubicBezTo>
                <a:cubicBezTo>
                  <a:pt x="10" y="19"/>
                  <a:pt x="9" y="17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4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2" y="19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1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2" y="23"/>
                  <a:pt x="3" y="24"/>
                  <a:pt x="4" y="25"/>
                </a:cubicBezTo>
                <a:cubicBezTo>
                  <a:pt x="7" y="27"/>
                  <a:pt x="9" y="29"/>
                  <a:pt x="12" y="31"/>
                </a:cubicBezTo>
                <a:cubicBezTo>
                  <a:pt x="13" y="31"/>
                  <a:pt x="15" y="32"/>
                  <a:pt x="16" y="32"/>
                </a:cubicBezTo>
                <a:cubicBezTo>
                  <a:pt x="23" y="35"/>
                  <a:pt x="29" y="37"/>
                  <a:pt x="28" y="41"/>
                </a:cubicBezTo>
                <a:cubicBezTo>
                  <a:pt x="28" y="41"/>
                  <a:pt x="28" y="42"/>
                  <a:pt x="28" y="43"/>
                </a:cubicBezTo>
                <a:cubicBezTo>
                  <a:pt x="27" y="46"/>
                  <a:pt x="27" y="50"/>
                  <a:pt x="29" y="51"/>
                </a:cubicBezTo>
                <a:cubicBezTo>
                  <a:pt x="30" y="52"/>
                  <a:pt x="30" y="54"/>
                  <a:pt x="30" y="56"/>
                </a:cubicBezTo>
                <a:cubicBezTo>
                  <a:pt x="30" y="58"/>
                  <a:pt x="30" y="60"/>
                  <a:pt x="31" y="61"/>
                </a:cubicBezTo>
                <a:cubicBezTo>
                  <a:pt x="33" y="62"/>
                  <a:pt x="34" y="66"/>
                  <a:pt x="33" y="68"/>
                </a:cubicBezTo>
                <a:cubicBezTo>
                  <a:pt x="33" y="70"/>
                  <a:pt x="32" y="72"/>
                  <a:pt x="31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3"/>
                  <a:pt x="31" y="75"/>
                  <a:pt x="33" y="77"/>
                </a:cubicBezTo>
                <a:cubicBezTo>
                  <a:pt x="33" y="77"/>
                  <a:pt x="33" y="77"/>
                  <a:pt x="34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78"/>
                  <a:pt x="34" y="78"/>
                  <a:pt x="34" y="79"/>
                </a:cubicBezTo>
                <a:cubicBezTo>
                  <a:pt x="34" y="79"/>
                  <a:pt x="34" y="79"/>
                  <a:pt x="34" y="79"/>
                </a:cubicBezTo>
                <a:cubicBezTo>
                  <a:pt x="34" y="80"/>
                  <a:pt x="34" y="80"/>
                  <a:pt x="34" y="80"/>
                </a:cubicBezTo>
                <a:cubicBezTo>
                  <a:pt x="35" y="81"/>
                  <a:pt x="35" y="81"/>
                  <a:pt x="35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39" y="84"/>
                  <a:pt x="41" y="85"/>
                </a:cubicBezTo>
                <a:cubicBezTo>
                  <a:pt x="42" y="85"/>
                  <a:pt x="43" y="86"/>
                  <a:pt x="44" y="86"/>
                </a:cubicBezTo>
                <a:cubicBezTo>
                  <a:pt x="48" y="88"/>
                  <a:pt x="48" y="91"/>
                  <a:pt x="48" y="94"/>
                </a:cubicBezTo>
                <a:cubicBezTo>
                  <a:pt x="48" y="94"/>
                  <a:pt x="48" y="94"/>
                  <a:pt x="4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8" y="98"/>
                  <a:pt x="48" y="99"/>
                  <a:pt x="47" y="100"/>
                </a:cubicBezTo>
                <a:cubicBezTo>
                  <a:pt x="47" y="100"/>
                  <a:pt x="46" y="100"/>
                  <a:pt x="45" y="99"/>
                </a:cubicBezTo>
                <a:cubicBezTo>
                  <a:pt x="43" y="98"/>
                  <a:pt x="41" y="100"/>
                  <a:pt x="40" y="104"/>
                </a:cubicBezTo>
                <a:cubicBezTo>
                  <a:pt x="38" y="109"/>
                  <a:pt x="32" y="115"/>
                  <a:pt x="28" y="116"/>
                </a:cubicBezTo>
                <a:cubicBezTo>
                  <a:pt x="26" y="116"/>
                  <a:pt x="25" y="117"/>
                  <a:pt x="24" y="118"/>
                </a:cubicBezTo>
                <a:cubicBezTo>
                  <a:pt x="24" y="119"/>
                  <a:pt x="23" y="121"/>
                  <a:pt x="21" y="121"/>
                </a:cubicBezTo>
                <a:cubicBezTo>
                  <a:pt x="19" y="122"/>
                  <a:pt x="15" y="123"/>
                  <a:pt x="16" y="127"/>
                </a:cubicBezTo>
                <a:cubicBezTo>
                  <a:pt x="16" y="128"/>
                  <a:pt x="15" y="128"/>
                  <a:pt x="15" y="129"/>
                </a:cubicBezTo>
                <a:cubicBezTo>
                  <a:pt x="13" y="131"/>
                  <a:pt x="10" y="131"/>
                  <a:pt x="7" y="131"/>
                </a:cubicBezTo>
                <a:cubicBezTo>
                  <a:pt x="6" y="131"/>
                  <a:pt x="5" y="132"/>
                  <a:pt x="5" y="134"/>
                </a:cubicBezTo>
                <a:cubicBezTo>
                  <a:pt x="4" y="136"/>
                  <a:pt x="4" y="137"/>
                  <a:pt x="2" y="138"/>
                </a:cubicBezTo>
                <a:cubicBezTo>
                  <a:pt x="2" y="139"/>
                  <a:pt x="1" y="139"/>
                  <a:pt x="1" y="140"/>
                </a:cubicBezTo>
                <a:cubicBezTo>
                  <a:pt x="1" y="141"/>
                  <a:pt x="1" y="142"/>
                  <a:pt x="3" y="144"/>
                </a:cubicBezTo>
                <a:cubicBezTo>
                  <a:pt x="4" y="146"/>
                  <a:pt x="4" y="148"/>
                  <a:pt x="4" y="149"/>
                </a:cubicBezTo>
                <a:cubicBezTo>
                  <a:pt x="4" y="150"/>
                  <a:pt x="4" y="151"/>
                  <a:pt x="4" y="152"/>
                </a:cubicBezTo>
                <a:cubicBezTo>
                  <a:pt x="4" y="152"/>
                  <a:pt x="5" y="153"/>
                  <a:pt x="5" y="153"/>
                </a:cubicBezTo>
                <a:cubicBezTo>
                  <a:pt x="6" y="156"/>
                  <a:pt x="8" y="160"/>
                  <a:pt x="6" y="165"/>
                </a:cubicBezTo>
                <a:cubicBezTo>
                  <a:pt x="3" y="173"/>
                  <a:pt x="2" y="175"/>
                  <a:pt x="2" y="176"/>
                </a:cubicBezTo>
                <a:cubicBezTo>
                  <a:pt x="3" y="176"/>
                  <a:pt x="3" y="176"/>
                  <a:pt x="3" y="176"/>
                </a:cubicBezTo>
                <a:cubicBezTo>
                  <a:pt x="4" y="176"/>
                  <a:pt x="6" y="177"/>
                  <a:pt x="8" y="178"/>
                </a:cubicBezTo>
                <a:cubicBezTo>
                  <a:pt x="9" y="179"/>
                  <a:pt x="12" y="180"/>
                  <a:pt x="13" y="180"/>
                </a:cubicBezTo>
                <a:cubicBezTo>
                  <a:pt x="15" y="180"/>
                  <a:pt x="16" y="181"/>
                  <a:pt x="17" y="182"/>
                </a:cubicBezTo>
                <a:cubicBezTo>
                  <a:pt x="18" y="183"/>
                  <a:pt x="19" y="184"/>
                  <a:pt x="20" y="184"/>
                </a:cubicBezTo>
                <a:cubicBezTo>
                  <a:pt x="20" y="184"/>
                  <a:pt x="21" y="183"/>
                  <a:pt x="21" y="183"/>
                </a:cubicBezTo>
                <a:cubicBezTo>
                  <a:pt x="22" y="183"/>
                  <a:pt x="23" y="184"/>
                  <a:pt x="23" y="184"/>
                </a:cubicBezTo>
                <a:cubicBezTo>
                  <a:pt x="25" y="185"/>
                  <a:pt x="27" y="187"/>
                  <a:pt x="32" y="186"/>
                </a:cubicBezTo>
                <a:cubicBezTo>
                  <a:pt x="37" y="186"/>
                  <a:pt x="44" y="184"/>
                  <a:pt x="51" y="182"/>
                </a:cubicBezTo>
                <a:cubicBezTo>
                  <a:pt x="57" y="180"/>
                  <a:pt x="64" y="178"/>
                  <a:pt x="67" y="178"/>
                </a:cubicBezTo>
                <a:cubicBezTo>
                  <a:pt x="71" y="178"/>
                  <a:pt x="74" y="178"/>
                  <a:pt x="77" y="177"/>
                </a:cubicBezTo>
                <a:cubicBezTo>
                  <a:pt x="79" y="174"/>
                  <a:pt x="81" y="172"/>
                  <a:pt x="83" y="170"/>
                </a:cubicBezTo>
                <a:cubicBezTo>
                  <a:pt x="84" y="169"/>
                  <a:pt x="87" y="167"/>
                  <a:pt x="90" y="165"/>
                </a:cubicBezTo>
                <a:cubicBezTo>
                  <a:pt x="94" y="163"/>
                  <a:pt x="98" y="160"/>
                  <a:pt x="100" y="157"/>
                </a:cubicBezTo>
                <a:cubicBezTo>
                  <a:pt x="101" y="153"/>
                  <a:pt x="105" y="151"/>
                  <a:pt x="109" y="148"/>
                </a:cubicBezTo>
                <a:cubicBezTo>
                  <a:pt x="112" y="146"/>
                  <a:pt x="115" y="143"/>
                  <a:pt x="116" y="141"/>
                </a:cubicBezTo>
                <a:cubicBezTo>
                  <a:pt x="117" y="138"/>
                  <a:pt x="118" y="137"/>
                  <a:pt x="113" y="132"/>
                </a:cubicBezTo>
                <a:cubicBezTo>
                  <a:pt x="111" y="130"/>
                  <a:pt x="108" y="128"/>
                  <a:pt x="105" y="126"/>
                </a:cubicBezTo>
                <a:cubicBezTo>
                  <a:pt x="102" y="124"/>
                  <a:pt x="99" y="122"/>
                  <a:pt x="99" y="121"/>
                </a:cubicBezTo>
                <a:cubicBezTo>
                  <a:pt x="99" y="119"/>
                  <a:pt x="101" y="118"/>
                  <a:pt x="103" y="118"/>
                </a:cubicBezTo>
                <a:cubicBezTo>
                  <a:pt x="104" y="117"/>
                  <a:pt x="106" y="116"/>
                  <a:pt x="106" y="115"/>
                </a:cubicBezTo>
                <a:cubicBezTo>
                  <a:pt x="106" y="113"/>
                  <a:pt x="105" y="112"/>
                  <a:pt x="103" y="111"/>
                </a:cubicBezTo>
                <a:cubicBezTo>
                  <a:pt x="102" y="111"/>
                  <a:pt x="101" y="110"/>
                  <a:pt x="100" y="109"/>
                </a:cubicBezTo>
                <a:cubicBezTo>
                  <a:pt x="99" y="108"/>
                  <a:pt x="100" y="107"/>
                  <a:pt x="10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105"/>
                  <a:pt x="101" y="105"/>
                  <a:pt x="101" y="104"/>
                </a:cubicBezTo>
                <a:cubicBezTo>
                  <a:pt x="101" y="104"/>
                  <a:pt x="102" y="103"/>
                  <a:pt x="102" y="103"/>
                </a:cubicBezTo>
                <a:cubicBezTo>
                  <a:pt x="102" y="103"/>
                  <a:pt x="100" y="102"/>
                  <a:pt x="99" y="102"/>
                </a:cubicBezTo>
                <a:cubicBezTo>
                  <a:pt x="98" y="101"/>
                  <a:pt x="96" y="100"/>
                  <a:pt x="96" y="99"/>
                </a:cubicBezTo>
                <a:cubicBezTo>
                  <a:pt x="96" y="98"/>
                  <a:pt x="97" y="98"/>
                  <a:pt x="98" y="97"/>
                </a:cubicBezTo>
                <a:cubicBezTo>
                  <a:pt x="99" y="97"/>
                  <a:pt x="99" y="97"/>
                  <a:pt x="99" y="96"/>
                </a:cubicBezTo>
                <a:cubicBezTo>
                  <a:pt x="99" y="96"/>
                  <a:pt x="98" y="95"/>
                  <a:pt x="98" y="94"/>
                </a:cubicBezTo>
                <a:cubicBezTo>
                  <a:pt x="97" y="92"/>
                  <a:pt x="95" y="89"/>
                  <a:pt x="97" y="87"/>
                </a:cubicBezTo>
                <a:cubicBezTo>
                  <a:pt x="98" y="86"/>
                  <a:pt x="99" y="85"/>
                  <a:pt x="100" y="85"/>
                </a:cubicBezTo>
                <a:cubicBezTo>
                  <a:pt x="101" y="85"/>
                  <a:pt x="102" y="85"/>
                  <a:pt x="102" y="84"/>
                </a:cubicBezTo>
                <a:cubicBezTo>
                  <a:pt x="102" y="84"/>
                  <a:pt x="102" y="83"/>
                  <a:pt x="101" y="81"/>
                </a:cubicBezTo>
                <a:cubicBezTo>
                  <a:pt x="97" y="75"/>
                  <a:pt x="93" y="67"/>
                  <a:pt x="91" y="65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90" y="62"/>
                  <a:pt x="90" y="62"/>
                </a:cubicBezTo>
                <a:cubicBezTo>
                  <a:pt x="90" y="60"/>
                  <a:pt x="92" y="57"/>
                  <a:pt x="94" y="56"/>
                </a:cubicBezTo>
                <a:cubicBezTo>
                  <a:pt x="96" y="55"/>
                  <a:pt x="100" y="50"/>
                  <a:pt x="100" y="48"/>
                </a:cubicBezTo>
                <a:cubicBezTo>
                  <a:pt x="100" y="47"/>
                  <a:pt x="95" y="42"/>
                  <a:pt x="93" y="41"/>
                </a:cubicBezTo>
                <a:cubicBezTo>
                  <a:pt x="92" y="40"/>
                  <a:pt x="91" y="40"/>
                  <a:pt x="91" y="40"/>
                </a:cubicBezTo>
                <a:cubicBezTo>
                  <a:pt x="89" y="39"/>
                  <a:pt x="87" y="39"/>
                  <a:pt x="85" y="36"/>
                </a:cubicBezTo>
                <a:cubicBezTo>
                  <a:pt x="85" y="36"/>
                  <a:pt x="85" y="35"/>
                  <a:pt x="84" y="34"/>
                </a:cubicBezTo>
                <a:cubicBezTo>
                  <a:pt x="84" y="33"/>
                  <a:pt x="83" y="33"/>
                  <a:pt x="83" y="32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0"/>
                  <a:pt x="83" y="30"/>
                  <a:pt x="84" y="30"/>
                </a:cubicBezTo>
                <a:cubicBezTo>
                  <a:pt x="85" y="28"/>
                  <a:pt x="85" y="26"/>
                  <a:pt x="85" y="24"/>
                </a:cubicBezTo>
                <a:cubicBezTo>
                  <a:pt x="85" y="23"/>
                  <a:pt x="86" y="22"/>
                  <a:pt x="87" y="22"/>
                </a:cubicBezTo>
                <a:cubicBezTo>
                  <a:pt x="88" y="22"/>
                  <a:pt x="89" y="22"/>
                  <a:pt x="90" y="20"/>
                </a:cubicBezTo>
                <a:cubicBezTo>
                  <a:pt x="90" y="20"/>
                  <a:pt x="90" y="19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2" y="17"/>
                  <a:pt x="92" y="16"/>
                </a:cubicBezTo>
                <a:cubicBezTo>
                  <a:pt x="92" y="15"/>
                  <a:pt x="92" y="15"/>
                  <a:pt x="92" y="14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" name="Freeform 19"/>
          <p:cNvSpPr>
            <a:spLocks/>
          </p:cNvSpPr>
          <p:nvPr/>
        </p:nvSpPr>
        <p:spPr bwMode="auto">
          <a:xfrm>
            <a:off x="10036177" y="5950491"/>
            <a:ext cx="892175" cy="557213"/>
          </a:xfrm>
          <a:custGeom>
            <a:avLst/>
            <a:gdLst>
              <a:gd name="T0" fmla="*/ 47 w 52"/>
              <a:gd name="T1" fmla="*/ 11 h 33"/>
              <a:gd name="T2" fmla="*/ 49 w 52"/>
              <a:gd name="T3" fmla="*/ 8 h 33"/>
              <a:gd name="T4" fmla="*/ 51 w 52"/>
              <a:gd name="T5" fmla="*/ 6 h 33"/>
              <a:gd name="T6" fmla="*/ 51 w 52"/>
              <a:gd name="T7" fmla="*/ 5 h 33"/>
              <a:gd name="T8" fmla="*/ 52 w 52"/>
              <a:gd name="T9" fmla="*/ 5 h 33"/>
              <a:gd name="T10" fmla="*/ 52 w 52"/>
              <a:gd name="T11" fmla="*/ 4 h 33"/>
              <a:gd name="T12" fmla="*/ 52 w 52"/>
              <a:gd name="T13" fmla="*/ 4 h 33"/>
              <a:gd name="T14" fmla="*/ 52 w 52"/>
              <a:gd name="T15" fmla="*/ 3 h 33"/>
              <a:gd name="T16" fmla="*/ 52 w 52"/>
              <a:gd name="T17" fmla="*/ 2 h 33"/>
              <a:gd name="T18" fmla="*/ 51 w 52"/>
              <a:gd name="T19" fmla="*/ 2 h 33"/>
              <a:gd name="T20" fmla="*/ 49 w 52"/>
              <a:gd name="T21" fmla="*/ 3 h 33"/>
              <a:gd name="T22" fmla="*/ 47 w 52"/>
              <a:gd name="T23" fmla="*/ 3 h 33"/>
              <a:gd name="T24" fmla="*/ 39 w 52"/>
              <a:gd name="T25" fmla="*/ 2 h 33"/>
              <a:gd name="T26" fmla="*/ 30 w 52"/>
              <a:gd name="T27" fmla="*/ 0 h 33"/>
              <a:gd name="T28" fmla="*/ 28 w 52"/>
              <a:gd name="T29" fmla="*/ 0 h 33"/>
              <a:gd name="T30" fmla="*/ 21 w 52"/>
              <a:gd name="T31" fmla="*/ 1 h 33"/>
              <a:gd name="T32" fmla="*/ 7 w 52"/>
              <a:gd name="T33" fmla="*/ 4 h 33"/>
              <a:gd name="T34" fmla="*/ 3 w 52"/>
              <a:gd name="T35" fmla="*/ 7 h 33"/>
              <a:gd name="T36" fmla="*/ 0 w 52"/>
              <a:gd name="T37" fmla="*/ 9 h 33"/>
              <a:gd name="T38" fmla="*/ 0 w 52"/>
              <a:gd name="T39" fmla="*/ 10 h 33"/>
              <a:gd name="T40" fmla="*/ 2 w 52"/>
              <a:gd name="T41" fmla="*/ 14 h 33"/>
              <a:gd name="T42" fmla="*/ 3 w 52"/>
              <a:gd name="T43" fmla="*/ 18 h 33"/>
              <a:gd name="T44" fmla="*/ 9 w 52"/>
              <a:gd name="T45" fmla="*/ 21 h 33"/>
              <a:gd name="T46" fmla="*/ 13 w 52"/>
              <a:gd name="T47" fmla="*/ 22 h 33"/>
              <a:gd name="T48" fmla="*/ 12 w 52"/>
              <a:gd name="T49" fmla="*/ 26 h 33"/>
              <a:gd name="T50" fmla="*/ 13 w 52"/>
              <a:gd name="T51" fmla="*/ 26 h 33"/>
              <a:gd name="T52" fmla="*/ 14 w 52"/>
              <a:gd name="T53" fmla="*/ 26 h 33"/>
              <a:gd name="T54" fmla="*/ 15 w 52"/>
              <a:gd name="T55" fmla="*/ 25 h 33"/>
              <a:gd name="T56" fmla="*/ 16 w 52"/>
              <a:gd name="T57" fmla="*/ 25 h 33"/>
              <a:gd name="T58" fmla="*/ 18 w 52"/>
              <a:gd name="T59" fmla="*/ 25 h 33"/>
              <a:gd name="T60" fmla="*/ 18 w 52"/>
              <a:gd name="T61" fmla="*/ 25 h 33"/>
              <a:gd name="T62" fmla="*/ 20 w 52"/>
              <a:gd name="T63" fmla="*/ 25 h 33"/>
              <a:gd name="T64" fmla="*/ 23 w 52"/>
              <a:gd name="T65" fmla="*/ 26 h 33"/>
              <a:gd name="T66" fmla="*/ 24 w 52"/>
              <a:gd name="T67" fmla="*/ 26 h 33"/>
              <a:gd name="T68" fmla="*/ 34 w 52"/>
              <a:gd name="T69" fmla="*/ 32 h 33"/>
              <a:gd name="T70" fmla="*/ 34 w 52"/>
              <a:gd name="T71" fmla="*/ 32 h 33"/>
              <a:gd name="T72" fmla="*/ 36 w 52"/>
              <a:gd name="T73" fmla="*/ 32 h 33"/>
              <a:gd name="T74" fmla="*/ 38 w 52"/>
              <a:gd name="T75" fmla="*/ 32 h 33"/>
              <a:gd name="T76" fmla="*/ 39 w 52"/>
              <a:gd name="T77" fmla="*/ 32 h 33"/>
              <a:gd name="T78" fmla="*/ 40 w 52"/>
              <a:gd name="T79" fmla="*/ 32 h 33"/>
              <a:gd name="T80" fmla="*/ 41 w 52"/>
              <a:gd name="T81" fmla="*/ 33 h 33"/>
              <a:gd name="T82" fmla="*/ 43 w 52"/>
              <a:gd name="T83" fmla="*/ 33 h 33"/>
              <a:gd name="T84" fmla="*/ 44 w 52"/>
              <a:gd name="T85" fmla="*/ 33 h 33"/>
              <a:gd name="T86" fmla="*/ 45 w 52"/>
              <a:gd name="T87" fmla="*/ 33 h 33"/>
              <a:gd name="T88" fmla="*/ 45 w 52"/>
              <a:gd name="T89" fmla="*/ 33 h 33"/>
              <a:gd name="T90" fmla="*/ 44 w 52"/>
              <a:gd name="T91" fmla="*/ 32 h 33"/>
              <a:gd name="T92" fmla="*/ 45 w 52"/>
              <a:gd name="T93" fmla="*/ 31 h 33"/>
              <a:gd name="T94" fmla="*/ 45 w 52"/>
              <a:gd name="T95" fmla="*/ 31 h 33"/>
              <a:gd name="T96" fmla="*/ 45 w 52"/>
              <a:gd name="T97" fmla="*/ 30 h 33"/>
              <a:gd name="T98" fmla="*/ 47 w 52"/>
              <a:gd name="T99" fmla="*/ 29 h 33"/>
              <a:gd name="T100" fmla="*/ 49 w 52"/>
              <a:gd name="T101" fmla="*/ 28 h 33"/>
              <a:gd name="T102" fmla="*/ 48 w 52"/>
              <a:gd name="T103" fmla="*/ 27 h 33"/>
              <a:gd name="T104" fmla="*/ 48 w 52"/>
              <a:gd name="T105" fmla="*/ 26 h 33"/>
              <a:gd name="T106" fmla="*/ 46 w 52"/>
              <a:gd name="T107" fmla="*/ 21 h 33"/>
              <a:gd name="T108" fmla="*/ 45 w 52"/>
              <a:gd name="T109" fmla="*/ 18 h 33"/>
              <a:gd name="T110" fmla="*/ 45 w 52"/>
              <a:gd name="T111" fmla="*/ 14 h 33"/>
              <a:gd name="T112" fmla="*/ 47 w 52"/>
              <a:gd name="T113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" h="33">
                <a:moveTo>
                  <a:pt x="47" y="11"/>
                </a:moveTo>
                <a:cubicBezTo>
                  <a:pt x="47" y="11"/>
                  <a:pt x="48" y="10"/>
                  <a:pt x="49" y="8"/>
                </a:cubicBezTo>
                <a:cubicBezTo>
                  <a:pt x="49" y="7"/>
                  <a:pt x="50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5"/>
                  <a:pt x="52" y="5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2" y="2"/>
                  <a:pt x="52" y="2"/>
                </a:cubicBezTo>
                <a:cubicBezTo>
                  <a:pt x="52" y="2"/>
                  <a:pt x="51" y="2"/>
                  <a:pt x="51" y="2"/>
                </a:cubicBezTo>
                <a:cubicBezTo>
                  <a:pt x="51" y="2"/>
                  <a:pt x="50" y="2"/>
                  <a:pt x="49" y="3"/>
                </a:cubicBezTo>
                <a:cubicBezTo>
                  <a:pt x="49" y="3"/>
                  <a:pt x="48" y="3"/>
                  <a:pt x="47" y="3"/>
                </a:cubicBezTo>
                <a:cubicBezTo>
                  <a:pt x="45" y="3"/>
                  <a:pt x="42" y="2"/>
                  <a:pt x="39" y="2"/>
                </a:cubicBezTo>
                <a:cubicBezTo>
                  <a:pt x="36" y="1"/>
                  <a:pt x="33" y="0"/>
                  <a:pt x="30" y="0"/>
                </a:cubicBezTo>
                <a:cubicBezTo>
                  <a:pt x="29" y="0"/>
                  <a:pt x="28" y="0"/>
                  <a:pt x="28" y="0"/>
                </a:cubicBezTo>
                <a:cubicBezTo>
                  <a:pt x="26" y="1"/>
                  <a:pt x="23" y="1"/>
                  <a:pt x="21" y="1"/>
                </a:cubicBezTo>
                <a:cubicBezTo>
                  <a:pt x="15" y="2"/>
                  <a:pt x="9" y="3"/>
                  <a:pt x="7" y="4"/>
                </a:cubicBezTo>
                <a:cubicBezTo>
                  <a:pt x="6" y="6"/>
                  <a:pt x="4" y="7"/>
                  <a:pt x="3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2"/>
                  <a:pt x="2" y="13"/>
                  <a:pt x="2" y="14"/>
                </a:cubicBezTo>
                <a:cubicBezTo>
                  <a:pt x="2" y="15"/>
                  <a:pt x="2" y="16"/>
                  <a:pt x="3" y="18"/>
                </a:cubicBezTo>
                <a:cubicBezTo>
                  <a:pt x="5" y="21"/>
                  <a:pt x="6" y="22"/>
                  <a:pt x="9" y="21"/>
                </a:cubicBezTo>
                <a:cubicBezTo>
                  <a:pt x="11" y="21"/>
                  <a:pt x="13" y="21"/>
                  <a:pt x="13" y="22"/>
                </a:cubicBezTo>
                <a:cubicBezTo>
                  <a:pt x="13" y="23"/>
                  <a:pt x="13" y="24"/>
                  <a:pt x="12" y="26"/>
                </a:cubicBezTo>
                <a:cubicBezTo>
                  <a:pt x="12" y="26"/>
                  <a:pt x="13" y="26"/>
                  <a:pt x="13" y="26"/>
                </a:cubicBezTo>
                <a:cubicBezTo>
                  <a:pt x="13" y="26"/>
                  <a:pt x="14" y="26"/>
                  <a:pt x="14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20" y="25"/>
                  <a:pt x="20" y="25"/>
                </a:cubicBezTo>
                <a:cubicBezTo>
                  <a:pt x="23" y="25"/>
                  <a:pt x="23" y="26"/>
                  <a:pt x="23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9" y="30"/>
                  <a:pt x="33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5" y="32"/>
                  <a:pt x="36" y="32"/>
                </a:cubicBezTo>
                <a:cubicBezTo>
                  <a:pt x="37" y="32"/>
                  <a:pt x="37" y="32"/>
                  <a:pt x="38" y="32"/>
                </a:cubicBezTo>
                <a:cubicBezTo>
                  <a:pt x="38" y="32"/>
                  <a:pt x="39" y="32"/>
                  <a:pt x="39" y="32"/>
                </a:cubicBezTo>
                <a:cubicBezTo>
                  <a:pt x="39" y="32"/>
                  <a:pt x="40" y="32"/>
                  <a:pt x="40" y="32"/>
                </a:cubicBezTo>
                <a:cubicBezTo>
                  <a:pt x="41" y="32"/>
                  <a:pt x="41" y="33"/>
                  <a:pt x="41" y="33"/>
                </a:cubicBezTo>
                <a:cubicBezTo>
                  <a:pt x="42" y="33"/>
                  <a:pt x="42" y="33"/>
                  <a:pt x="43" y="33"/>
                </a:cubicBezTo>
                <a:cubicBezTo>
                  <a:pt x="43" y="33"/>
                  <a:pt x="43" y="33"/>
                  <a:pt x="44" y="33"/>
                </a:cubicBezTo>
                <a:cubicBezTo>
                  <a:pt x="44" y="33"/>
                  <a:pt x="44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4" y="32"/>
                  <a:pt x="44" y="32"/>
                </a:cubicBezTo>
                <a:cubicBezTo>
                  <a:pt x="44" y="32"/>
                  <a:pt x="45" y="32"/>
                  <a:pt x="45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1"/>
                  <a:pt x="45" y="30"/>
                  <a:pt x="45" y="30"/>
                </a:cubicBezTo>
                <a:cubicBezTo>
                  <a:pt x="46" y="30"/>
                  <a:pt x="47" y="29"/>
                  <a:pt x="47" y="29"/>
                </a:cubicBezTo>
                <a:cubicBezTo>
                  <a:pt x="48" y="29"/>
                  <a:pt x="49" y="28"/>
                  <a:pt x="49" y="28"/>
                </a:cubicBezTo>
                <a:cubicBezTo>
                  <a:pt x="49" y="28"/>
                  <a:pt x="49" y="27"/>
                  <a:pt x="48" y="27"/>
                </a:cubicBezTo>
                <a:cubicBezTo>
                  <a:pt x="48" y="26"/>
                  <a:pt x="48" y="26"/>
                  <a:pt x="48" y="26"/>
                </a:cubicBezTo>
                <a:cubicBezTo>
                  <a:pt x="46" y="24"/>
                  <a:pt x="46" y="24"/>
                  <a:pt x="46" y="21"/>
                </a:cubicBezTo>
                <a:cubicBezTo>
                  <a:pt x="46" y="19"/>
                  <a:pt x="45" y="18"/>
                  <a:pt x="45" y="18"/>
                </a:cubicBezTo>
                <a:cubicBezTo>
                  <a:pt x="45" y="16"/>
                  <a:pt x="45" y="15"/>
                  <a:pt x="45" y="14"/>
                </a:cubicBezTo>
                <a:cubicBezTo>
                  <a:pt x="45" y="13"/>
                  <a:pt x="46" y="12"/>
                  <a:pt x="47" y="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" name="Freeform 20"/>
          <p:cNvSpPr>
            <a:spLocks/>
          </p:cNvSpPr>
          <p:nvPr/>
        </p:nvSpPr>
        <p:spPr bwMode="auto">
          <a:xfrm>
            <a:off x="6553201" y="2300827"/>
            <a:ext cx="4975225" cy="4071939"/>
          </a:xfrm>
          <a:custGeom>
            <a:avLst/>
            <a:gdLst>
              <a:gd name="T0" fmla="*/ 3 w 290"/>
              <a:gd name="T1" fmla="*/ 188 h 241"/>
              <a:gd name="T2" fmla="*/ 4 w 290"/>
              <a:gd name="T3" fmla="*/ 206 h 241"/>
              <a:gd name="T4" fmla="*/ 19 w 290"/>
              <a:gd name="T5" fmla="*/ 206 h 241"/>
              <a:gd name="T6" fmla="*/ 6 w 290"/>
              <a:gd name="T7" fmla="*/ 211 h 241"/>
              <a:gd name="T8" fmla="*/ 4 w 290"/>
              <a:gd name="T9" fmla="*/ 222 h 241"/>
              <a:gd name="T10" fmla="*/ 10 w 290"/>
              <a:gd name="T11" fmla="*/ 228 h 241"/>
              <a:gd name="T12" fmla="*/ 52 w 290"/>
              <a:gd name="T13" fmla="*/ 226 h 241"/>
              <a:gd name="T14" fmla="*/ 64 w 290"/>
              <a:gd name="T15" fmla="*/ 216 h 241"/>
              <a:gd name="T16" fmla="*/ 75 w 290"/>
              <a:gd name="T17" fmla="*/ 228 h 241"/>
              <a:gd name="T18" fmla="*/ 85 w 290"/>
              <a:gd name="T19" fmla="*/ 199 h 241"/>
              <a:gd name="T20" fmla="*/ 82 w 290"/>
              <a:gd name="T21" fmla="*/ 175 h 241"/>
              <a:gd name="T22" fmla="*/ 96 w 290"/>
              <a:gd name="T23" fmla="*/ 138 h 241"/>
              <a:gd name="T24" fmla="*/ 99 w 290"/>
              <a:gd name="T25" fmla="*/ 125 h 241"/>
              <a:gd name="T26" fmla="*/ 118 w 290"/>
              <a:gd name="T27" fmla="*/ 92 h 241"/>
              <a:gd name="T28" fmla="*/ 138 w 290"/>
              <a:gd name="T29" fmla="*/ 63 h 241"/>
              <a:gd name="T30" fmla="*/ 154 w 290"/>
              <a:gd name="T31" fmla="*/ 52 h 241"/>
              <a:gd name="T32" fmla="*/ 176 w 290"/>
              <a:gd name="T33" fmla="*/ 43 h 241"/>
              <a:gd name="T34" fmla="*/ 179 w 290"/>
              <a:gd name="T35" fmla="*/ 40 h 241"/>
              <a:gd name="T36" fmla="*/ 183 w 290"/>
              <a:gd name="T37" fmla="*/ 38 h 241"/>
              <a:gd name="T38" fmla="*/ 208 w 290"/>
              <a:gd name="T39" fmla="*/ 48 h 241"/>
              <a:gd name="T40" fmla="*/ 222 w 290"/>
              <a:gd name="T41" fmla="*/ 51 h 241"/>
              <a:gd name="T42" fmla="*/ 231 w 290"/>
              <a:gd name="T43" fmla="*/ 39 h 241"/>
              <a:gd name="T44" fmla="*/ 248 w 290"/>
              <a:gd name="T45" fmla="*/ 24 h 241"/>
              <a:gd name="T46" fmla="*/ 270 w 290"/>
              <a:gd name="T47" fmla="*/ 37 h 241"/>
              <a:gd name="T48" fmla="*/ 279 w 290"/>
              <a:gd name="T49" fmla="*/ 33 h 241"/>
              <a:gd name="T50" fmla="*/ 284 w 290"/>
              <a:gd name="T51" fmla="*/ 31 h 241"/>
              <a:gd name="T52" fmla="*/ 287 w 290"/>
              <a:gd name="T53" fmla="*/ 31 h 241"/>
              <a:gd name="T54" fmla="*/ 289 w 290"/>
              <a:gd name="T55" fmla="*/ 29 h 241"/>
              <a:gd name="T56" fmla="*/ 277 w 290"/>
              <a:gd name="T57" fmla="*/ 29 h 241"/>
              <a:gd name="T58" fmla="*/ 277 w 290"/>
              <a:gd name="T59" fmla="*/ 22 h 241"/>
              <a:gd name="T60" fmla="*/ 276 w 290"/>
              <a:gd name="T61" fmla="*/ 9 h 241"/>
              <a:gd name="T62" fmla="*/ 258 w 290"/>
              <a:gd name="T63" fmla="*/ 12 h 241"/>
              <a:gd name="T64" fmla="*/ 248 w 290"/>
              <a:gd name="T65" fmla="*/ 6 h 241"/>
              <a:gd name="T66" fmla="*/ 235 w 290"/>
              <a:gd name="T67" fmla="*/ 10 h 241"/>
              <a:gd name="T68" fmla="*/ 234 w 290"/>
              <a:gd name="T69" fmla="*/ 3 h 241"/>
              <a:gd name="T70" fmla="*/ 218 w 290"/>
              <a:gd name="T71" fmla="*/ 4 h 241"/>
              <a:gd name="T72" fmla="*/ 205 w 290"/>
              <a:gd name="T73" fmla="*/ 13 h 241"/>
              <a:gd name="T74" fmla="*/ 198 w 290"/>
              <a:gd name="T75" fmla="*/ 19 h 241"/>
              <a:gd name="T76" fmla="*/ 205 w 290"/>
              <a:gd name="T77" fmla="*/ 6 h 241"/>
              <a:gd name="T78" fmla="*/ 193 w 290"/>
              <a:gd name="T79" fmla="*/ 16 h 241"/>
              <a:gd name="T80" fmla="*/ 184 w 290"/>
              <a:gd name="T81" fmla="*/ 21 h 241"/>
              <a:gd name="T82" fmla="*/ 181 w 290"/>
              <a:gd name="T83" fmla="*/ 24 h 241"/>
              <a:gd name="T84" fmla="*/ 174 w 290"/>
              <a:gd name="T85" fmla="*/ 32 h 241"/>
              <a:gd name="T86" fmla="*/ 163 w 290"/>
              <a:gd name="T87" fmla="*/ 25 h 241"/>
              <a:gd name="T88" fmla="*/ 153 w 290"/>
              <a:gd name="T89" fmla="*/ 24 h 241"/>
              <a:gd name="T90" fmla="*/ 144 w 290"/>
              <a:gd name="T91" fmla="*/ 32 h 241"/>
              <a:gd name="T92" fmla="*/ 137 w 290"/>
              <a:gd name="T93" fmla="*/ 40 h 241"/>
              <a:gd name="T94" fmla="*/ 133 w 290"/>
              <a:gd name="T95" fmla="*/ 48 h 241"/>
              <a:gd name="T96" fmla="*/ 121 w 290"/>
              <a:gd name="T97" fmla="*/ 49 h 241"/>
              <a:gd name="T98" fmla="*/ 110 w 290"/>
              <a:gd name="T99" fmla="*/ 49 h 241"/>
              <a:gd name="T100" fmla="*/ 90 w 290"/>
              <a:gd name="T101" fmla="*/ 65 h 241"/>
              <a:gd name="T102" fmla="*/ 118 w 290"/>
              <a:gd name="T103" fmla="*/ 56 h 241"/>
              <a:gd name="T104" fmla="*/ 126 w 290"/>
              <a:gd name="T105" fmla="*/ 63 h 241"/>
              <a:gd name="T106" fmla="*/ 109 w 290"/>
              <a:gd name="T107" fmla="*/ 75 h 241"/>
              <a:gd name="T108" fmla="*/ 88 w 290"/>
              <a:gd name="T109" fmla="*/ 100 h 241"/>
              <a:gd name="T110" fmla="*/ 80 w 290"/>
              <a:gd name="T111" fmla="*/ 119 h 241"/>
              <a:gd name="T112" fmla="*/ 73 w 290"/>
              <a:gd name="T113" fmla="*/ 132 h 241"/>
              <a:gd name="T114" fmla="*/ 51 w 290"/>
              <a:gd name="T115" fmla="*/ 146 h 241"/>
              <a:gd name="T116" fmla="*/ 42 w 290"/>
              <a:gd name="T117" fmla="*/ 151 h 241"/>
              <a:gd name="T118" fmla="*/ 27 w 290"/>
              <a:gd name="T119" fmla="*/ 161 h 241"/>
              <a:gd name="T120" fmla="*/ 9 w 290"/>
              <a:gd name="T121" fmla="*/ 17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241">
                <a:moveTo>
                  <a:pt x="4" y="174"/>
                </a:moveTo>
                <a:cubicBezTo>
                  <a:pt x="3" y="174"/>
                  <a:pt x="1" y="177"/>
                  <a:pt x="1" y="179"/>
                </a:cubicBezTo>
                <a:cubicBezTo>
                  <a:pt x="0" y="180"/>
                  <a:pt x="2" y="181"/>
                  <a:pt x="3" y="183"/>
                </a:cubicBezTo>
                <a:cubicBezTo>
                  <a:pt x="4" y="183"/>
                  <a:pt x="5" y="184"/>
                  <a:pt x="5" y="185"/>
                </a:cubicBezTo>
                <a:cubicBezTo>
                  <a:pt x="5" y="185"/>
                  <a:pt x="4" y="186"/>
                  <a:pt x="4" y="187"/>
                </a:cubicBezTo>
                <a:cubicBezTo>
                  <a:pt x="3" y="187"/>
                  <a:pt x="3" y="188"/>
                  <a:pt x="3" y="188"/>
                </a:cubicBezTo>
                <a:cubicBezTo>
                  <a:pt x="3" y="188"/>
                  <a:pt x="3" y="188"/>
                  <a:pt x="3" y="188"/>
                </a:cubicBezTo>
                <a:cubicBezTo>
                  <a:pt x="5" y="189"/>
                  <a:pt x="5" y="189"/>
                  <a:pt x="5" y="190"/>
                </a:cubicBezTo>
                <a:cubicBezTo>
                  <a:pt x="5" y="191"/>
                  <a:pt x="4" y="193"/>
                  <a:pt x="2" y="193"/>
                </a:cubicBezTo>
                <a:cubicBezTo>
                  <a:pt x="2" y="194"/>
                  <a:pt x="1" y="194"/>
                  <a:pt x="1" y="195"/>
                </a:cubicBezTo>
                <a:cubicBezTo>
                  <a:pt x="1" y="195"/>
                  <a:pt x="1" y="197"/>
                  <a:pt x="2" y="198"/>
                </a:cubicBezTo>
                <a:cubicBezTo>
                  <a:pt x="4" y="199"/>
                  <a:pt x="3" y="201"/>
                  <a:pt x="2" y="201"/>
                </a:cubicBezTo>
                <a:cubicBezTo>
                  <a:pt x="1" y="202"/>
                  <a:pt x="0" y="203"/>
                  <a:pt x="2" y="205"/>
                </a:cubicBezTo>
                <a:cubicBezTo>
                  <a:pt x="2" y="206"/>
                  <a:pt x="3" y="206"/>
                  <a:pt x="4" y="206"/>
                </a:cubicBezTo>
                <a:cubicBezTo>
                  <a:pt x="4" y="206"/>
                  <a:pt x="4" y="206"/>
                  <a:pt x="5" y="206"/>
                </a:cubicBezTo>
                <a:cubicBezTo>
                  <a:pt x="5" y="206"/>
                  <a:pt x="6" y="206"/>
                  <a:pt x="6" y="206"/>
                </a:cubicBezTo>
                <a:cubicBezTo>
                  <a:pt x="7" y="206"/>
                  <a:pt x="7" y="206"/>
                  <a:pt x="7" y="207"/>
                </a:cubicBezTo>
                <a:cubicBezTo>
                  <a:pt x="8" y="208"/>
                  <a:pt x="8" y="208"/>
                  <a:pt x="9" y="208"/>
                </a:cubicBezTo>
                <a:cubicBezTo>
                  <a:pt x="10" y="208"/>
                  <a:pt x="13" y="206"/>
                  <a:pt x="15" y="204"/>
                </a:cubicBezTo>
                <a:cubicBezTo>
                  <a:pt x="15" y="203"/>
                  <a:pt x="16" y="203"/>
                  <a:pt x="17" y="203"/>
                </a:cubicBezTo>
                <a:cubicBezTo>
                  <a:pt x="18" y="203"/>
                  <a:pt x="19" y="204"/>
                  <a:pt x="19" y="206"/>
                </a:cubicBezTo>
                <a:cubicBezTo>
                  <a:pt x="19" y="207"/>
                  <a:pt x="18" y="208"/>
                  <a:pt x="17" y="208"/>
                </a:cubicBezTo>
                <a:cubicBezTo>
                  <a:pt x="17" y="208"/>
                  <a:pt x="17" y="208"/>
                  <a:pt x="17" y="208"/>
                </a:cubicBezTo>
                <a:cubicBezTo>
                  <a:pt x="15" y="208"/>
                  <a:pt x="13" y="209"/>
                  <a:pt x="12" y="210"/>
                </a:cubicBezTo>
                <a:cubicBezTo>
                  <a:pt x="12" y="210"/>
                  <a:pt x="12" y="211"/>
                  <a:pt x="12" y="212"/>
                </a:cubicBezTo>
                <a:cubicBezTo>
                  <a:pt x="12" y="213"/>
                  <a:pt x="12" y="214"/>
                  <a:pt x="11" y="214"/>
                </a:cubicBezTo>
                <a:cubicBezTo>
                  <a:pt x="10" y="215"/>
                  <a:pt x="8" y="215"/>
                  <a:pt x="7" y="214"/>
                </a:cubicBezTo>
                <a:cubicBezTo>
                  <a:pt x="6" y="213"/>
                  <a:pt x="6" y="212"/>
                  <a:pt x="6" y="211"/>
                </a:cubicBezTo>
                <a:cubicBezTo>
                  <a:pt x="6" y="211"/>
                  <a:pt x="6" y="210"/>
                  <a:pt x="6" y="210"/>
                </a:cubicBezTo>
                <a:cubicBezTo>
                  <a:pt x="6" y="210"/>
                  <a:pt x="6" y="210"/>
                  <a:pt x="6" y="210"/>
                </a:cubicBezTo>
                <a:cubicBezTo>
                  <a:pt x="5" y="210"/>
                  <a:pt x="4" y="211"/>
                  <a:pt x="3" y="212"/>
                </a:cubicBezTo>
                <a:cubicBezTo>
                  <a:pt x="3" y="213"/>
                  <a:pt x="3" y="213"/>
                  <a:pt x="3" y="214"/>
                </a:cubicBezTo>
                <a:cubicBezTo>
                  <a:pt x="5" y="216"/>
                  <a:pt x="4" y="217"/>
                  <a:pt x="3" y="219"/>
                </a:cubicBezTo>
                <a:cubicBezTo>
                  <a:pt x="3" y="219"/>
                  <a:pt x="3" y="220"/>
                  <a:pt x="3" y="221"/>
                </a:cubicBezTo>
                <a:cubicBezTo>
                  <a:pt x="3" y="222"/>
                  <a:pt x="3" y="222"/>
                  <a:pt x="4" y="222"/>
                </a:cubicBezTo>
                <a:cubicBezTo>
                  <a:pt x="5" y="222"/>
                  <a:pt x="7" y="221"/>
                  <a:pt x="8" y="220"/>
                </a:cubicBezTo>
                <a:cubicBezTo>
                  <a:pt x="9" y="219"/>
                  <a:pt x="10" y="218"/>
                  <a:pt x="11" y="218"/>
                </a:cubicBezTo>
                <a:cubicBezTo>
                  <a:pt x="13" y="218"/>
                  <a:pt x="14" y="219"/>
                  <a:pt x="15" y="221"/>
                </a:cubicBezTo>
                <a:cubicBezTo>
                  <a:pt x="15" y="221"/>
                  <a:pt x="15" y="222"/>
                  <a:pt x="15" y="222"/>
                </a:cubicBezTo>
                <a:cubicBezTo>
                  <a:pt x="15" y="223"/>
                  <a:pt x="14" y="223"/>
                  <a:pt x="14" y="223"/>
                </a:cubicBezTo>
                <a:cubicBezTo>
                  <a:pt x="13" y="223"/>
                  <a:pt x="12" y="224"/>
                  <a:pt x="12" y="225"/>
                </a:cubicBezTo>
                <a:cubicBezTo>
                  <a:pt x="12" y="228"/>
                  <a:pt x="11" y="228"/>
                  <a:pt x="10" y="228"/>
                </a:cubicBezTo>
                <a:cubicBezTo>
                  <a:pt x="9" y="228"/>
                  <a:pt x="8" y="228"/>
                  <a:pt x="7" y="229"/>
                </a:cubicBezTo>
                <a:cubicBezTo>
                  <a:pt x="7" y="229"/>
                  <a:pt x="7" y="230"/>
                  <a:pt x="7" y="230"/>
                </a:cubicBezTo>
                <a:cubicBezTo>
                  <a:pt x="8" y="233"/>
                  <a:pt x="16" y="237"/>
                  <a:pt x="19" y="238"/>
                </a:cubicBezTo>
                <a:cubicBezTo>
                  <a:pt x="20" y="238"/>
                  <a:pt x="21" y="238"/>
                  <a:pt x="22" y="239"/>
                </a:cubicBezTo>
                <a:cubicBezTo>
                  <a:pt x="24" y="240"/>
                  <a:pt x="26" y="241"/>
                  <a:pt x="30" y="241"/>
                </a:cubicBezTo>
                <a:cubicBezTo>
                  <a:pt x="30" y="241"/>
                  <a:pt x="31" y="241"/>
                  <a:pt x="32" y="241"/>
                </a:cubicBezTo>
                <a:cubicBezTo>
                  <a:pt x="38" y="240"/>
                  <a:pt x="51" y="228"/>
                  <a:pt x="52" y="226"/>
                </a:cubicBezTo>
                <a:cubicBezTo>
                  <a:pt x="53" y="225"/>
                  <a:pt x="54" y="225"/>
                  <a:pt x="55" y="225"/>
                </a:cubicBezTo>
                <a:cubicBezTo>
                  <a:pt x="56" y="225"/>
                  <a:pt x="56" y="225"/>
                  <a:pt x="57" y="225"/>
                </a:cubicBezTo>
                <a:cubicBezTo>
                  <a:pt x="57" y="225"/>
                  <a:pt x="57" y="225"/>
                  <a:pt x="58" y="225"/>
                </a:cubicBezTo>
                <a:cubicBezTo>
                  <a:pt x="59" y="225"/>
                  <a:pt x="60" y="225"/>
                  <a:pt x="60" y="224"/>
                </a:cubicBezTo>
                <a:cubicBezTo>
                  <a:pt x="62" y="223"/>
                  <a:pt x="62" y="221"/>
                  <a:pt x="62" y="220"/>
                </a:cubicBezTo>
                <a:cubicBezTo>
                  <a:pt x="62" y="218"/>
                  <a:pt x="62" y="216"/>
                  <a:pt x="63" y="216"/>
                </a:cubicBezTo>
                <a:cubicBezTo>
                  <a:pt x="63" y="216"/>
                  <a:pt x="64" y="216"/>
                  <a:pt x="64" y="216"/>
                </a:cubicBezTo>
                <a:cubicBezTo>
                  <a:pt x="65" y="216"/>
                  <a:pt x="66" y="217"/>
                  <a:pt x="67" y="219"/>
                </a:cubicBezTo>
                <a:cubicBezTo>
                  <a:pt x="67" y="220"/>
                  <a:pt x="68" y="222"/>
                  <a:pt x="68" y="222"/>
                </a:cubicBezTo>
                <a:cubicBezTo>
                  <a:pt x="70" y="223"/>
                  <a:pt x="71" y="224"/>
                  <a:pt x="71" y="227"/>
                </a:cubicBezTo>
                <a:cubicBezTo>
                  <a:pt x="72" y="227"/>
                  <a:pt x="72" y="227"/>
                  <a:pt x="72" y="227"/>
                </a:cubicBezTo>
                <a:cubicBezTo>
                  <a:pt x="73" y="227"/>
                  <a:pt x="73" y="227"/>
                  <a:pt x="73" y="227"/>
                </a:cubicBezTo>
                <a:cubicBezTo>
                  <a:pt x="74" y="227"/>
                  <a:pt x="74" y="227"/>
                  <a:pt x="75" y="228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76" y="228"/>
                  <a:pt x="76" y="224"/>
                  <a:pt x="76" y="221"/>
                </a:cubicBezTo>
                <a:cubicBezTo>
                  <a:pt x="76" y="220"/>
                  <a:pt x="77" y="218"/>
                  <a:pt x="77" y="217"/>
                </a:cubicBezTo>
                <a:cubicBezTo>
                  <a:pt x="78" y="215"/>
                  <a:pt x="78" y="213"/>
                  <a:pt x="78" y="212"/>
                </a:cubicBezTo>
                <a:cubicBezTo>
                  <a:pt x="78" y="211"/>
                  <a:pt x="78" y="211"/>
                  <a:pt x="78" y="210"/>
                </a:cubicBezTo>
                <a:cubicBezTo>
                  <a:pt x="79" y="210"/>
                  <a:pt x="80" y="210"/>
                  <a:pt x="82" y="209"/>
                </a:cubicBezTo>
                <a:cubicBezTo>
                  <a:pt x="83" y="209"/>
                  <a:pt x="85" y="209"/>
                  <a:pt x="86" y="209"/>
                </a:cubicBezTo>
                <a:cubicBezTo>
                  <a:pt x="87" y="206"/>
                  <a:pt x="87" y="199"/>
                  <a:pt x="85" y="199"/>
                </a:cubicBezTo>
                <a:cubicBezTo>
                  <a:pt x="84" y="198"/>
                  <a:pt x="83" y="195"/>
                  <a:pt x="83" y="194"/>
                </a:cubicBezTo>
                <a:cubicBezTo>
                  <a:pt x="83" y="193"/>
                  <a:pt x="84" y="192"/>
                  <a:pt x="85" y="192"/>
                </a:cubicBezTo>
                <a:cubicBezTo>
                  <a:pt x="86" y="192"/>
                  <a:pt x="87" y="192"/>
                  <a:pt x="88" y="191"/>
                </a:cubicBezTo>
                <a:cubicBezTo>
                  <a:pt x="89" y="190"/>
                  <a:pt x="89" y="189"/>
                  <a:pt x="89" y="187"/>
                </a:cubicBezTo>
                <a:cubicBezTo>
                  <a:pt x="88" y="185"/>
                  <a:pt x="87" y="184"/>
                  <a:pt x="85" y="183"/>
                </a:cubicBezTo>
                <a:cubicBezTo>
                  <a:pt x="83" y="182"/>
                  <a:pt x="82" y="181"/>
                  <a:pt x="81" y="179"/>
                </a:cubicBezTo>
                <a:cubicBezTo>
                  <a:pt x="81" y="177"/>
                  <a:pt x="82" y="176"/>
                  <a:pt x="82" y="175"/>
                </a:cubicBezTo>
                <a:cubicBezTo>
                  <a:pt x="83" y="173"/>
                  <a:pt x="83" y="171"/>
                  <a:pt x="82" y="168"/>
                </a:cubicBezTo>
                <a:cubicBezTo>
                  <a:pt x="80" y="165"/>
                  <a:pt x="81" y="162"/>
                  <a:pt x="81" y="160"/>
                </a:cubicBezTo>
                <a:cubicBezTo>
                  <a:pt x="82" y="159"/>
                  <a:pt x="82" y="158"/>
                  <a:pt x="82" y="157"/>
                </a:cubicBezTo>
                <a:cubicBezTo>
                  <a:pt x="81" y="155"/>
                  <a:pt x="79" y="151"/>
                  <a:pt x="83" y="145"/>
                </a:cubicBezTo>
                <a:cubicBezTo>
                  <a:pt x="86" y="140"/>
                  <a:pt x="91" y="138"/>
                  <a:pt x="94" y="138"/>
                </a:cubicBezTo>
                <a:cubicBezTo>
                  <a:pt x="94" y="138"/>
                  <a:pt x="94" y="138"/>
                  <a:pt x="95" y="138"/>
                </a:cubicBezTo>
                <a:cubicBezTo>
                  <a:pt x="95" y="138"/>
                  <a:pt x="96" y="138"/>
                  <a:pt x="96" y="138"/>
                </a:cubicBezTo>
                <a:cubicBezTo>
                  <a:pt x="97" y="138"/>
                  <a:pt x="98" y="139"/>
                  <a:pt x="99" y="139"/>
                </a:cubicBezTo>
                <a:cubicBezTo>
                  <a:pt x="100" y="139"/>
                  <a:pt x="101" y="138"/>
                  <a:pt x="102" y="137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0" y="131"/>
                  <a:pt x="98" y="131"/>
                  <a:pt x="98" y="129"/>
                </a:cubicBezTo>
                <a:cubicBezTo>
                  <a:pt x="98" y="128"/>
                  <a:pt x="98" y="126"/>
                  <a:pt x="99" y="125"/>
                </a:cubicBezTo>
                <a:cubicBezTo>
                  <a:pt x="103" y="120"/>
                  <a:pt x="106" y="115"/>
                  <a:pt x="106" y="111"/>
                </a:cubicBezTo>
                <a:cubicBezTo>
                  <a:pt x="107" y="109"/>
                  <a:pt x="106" y="107"/>
                  <a:pt x="106" y="105"/>
                </a:cubicBezTo>
                <a:cubicBezTo>
                  <a:pt x="106" y="103"/>
                  <a:pt x="106" y="101"/>
                  <a:pt x="107" y="100"/>
                </a:cubicBezTo>
                <a:cubicBezTo>
                  <a:pt x="108" y="99"/>
                  <a:pt x="109" y="99"/>
                  <a:pt x="111" y="99"/>
                </a:cubicBezTo>
                <a:cubicBezTo>
                  <a:pt x="112" y="99"/>
                  <a:pt x="114" y="99"/>
                  <a:pt x="116" y="98"/>
                </a:cubicBezTo>
                <a:cubicBezTo>
                  <a:pt x="117" y="97"/>
                  <a:pt x="117" y="96"/>
                  <a:pt x="117" y="95"/>
                </a:cubicBezTo>
                <a:cubicBezTo>
                  <a:pt x="117" y="94"/>
                  <a:pt x="117" y="93"/>
                  <a:pt x="118" y="92"/>
                </a:cubicBezTo>
                <a:cubicBezTo>
                  <a:pt x="118" y="91"/>
                  <a:pt x="119" y="90"/>
                  <a:pt x="120" y="88"/>
                </a:cubicBezTo>
                <a:cubicBezTo>
                  <a:pt x="121" y="86"/>
                  <a:pt x="122" y="84"/>
                  <a:pt x="124" y="83"/>
                </a:cubicBezTo>
                <a:cubicBezTo>
                  <a:pt x="125" y="82"/>
                  <a:pt x="126" y="81"/>
                  <a:pt x="126" y="81"/>
                </a:cubicBezTo>
                <a:cubicBezTo>
                  <a:pt x="127" y="80"/>
                  <a:pt x="127" y="79"/>
                  <a:pt x="126" y="78"/>
                </a:cubicBezTo>
                <a:cubicBezTo>
                  <a:pt x="125" y="77"/>
                  <a:pt x="126" y="75"/>
                  <a:pt x="127" y="74"/>
                </a:cubicBezTo>
                <a:cubicBezTo>
                  <a:pt x="128" y="73"/>
                  <a:pt x="129" y="71"/>
                  <a:pt x="129" y="70"/>
                </a:cubicBezTo>
                <a:cubicBezTo>
                  <a:pt x="129" y="66"/>
                  <a:pt x="135" y="63"/>
                  <a:pt x="138" y="63"/>
                </a:cubicBezTo>
                <a:cubicBezTo>
                  <a:pt x="141" y="63"/>
                  <a:pt x="147" y="63"/>
                  <a:pt x="147" y="60"/>
                </a:cubicBezTo>
                <a:cubicBezTo>
                  <a:pt x="147" y="59"/>
                  <a:pt x="146" y="58"/>
                  <a:pt x="146" y="57"/>
                </a:cubicBezTo>
                <a:cubicBezTo>
                  <a:pt x="146" y="55"/>
                  <a:pt x="146" y="53"/>
                  <a:pt x="147" y="52"/>
                </a:cubicBezTo>
                <a:cubicBezTo>
                  <a:pt x="147" y="51"/>
                  <a:pt x="148" y="51"/>
                  <a:pt x="148" y="51"/>
                </a:cubicBezTo>
                <a:cubicBezTo>
                  <a:pt x="148" y="51"/>
                  <a:pt x="149" y="51"/>
                  <a:pt x="149" y="51"/>
                </a:cubicBezTo>
                <a:cubicBezTo>
                  <a:pt x="149" y="51"/>
                  <a:pt x="150" y="51"/>
                  <a:pt x="150" y="51"/>
                </a:cubicBezTo>
                <a:cubicBezTo>
                  <a:pt x="152" y="52"/>
                  <a:pt x="153" y="52"/>
                  <a:pt x="154" y="52"/>
                </a:cubicBezTo>
                <a:cubicBezTo>
                  <a:pt x="155" y="52"/>
                  <a:pt x="155" y="52"/>
                  <a:pt x="156" y="52"/>
                </a:cubicBezTo>
                <a:cubicBezTo>
                  <a:pt x="156" y="52"/>
                  <a:pt x="157" y="52"/>
                  <a:pt x="157" y="52"/>
                </a:cubicBezTo>
                <a:cubicBezTo>
                  <a:pt x="159" y="52"/>
                  <a:pt x="160" y="52"/>
                  <a:pt x="162" y="54"/>
                </a:cubicBezTo>
                <a:cubicBezTo>
                  <a:pt x="163" y="55"/>
                  <a:pt x="164" y="55"/>
                  <a:pt x="166" y="55"/>
                </a:cubicBezTo>
                <a:cubicBezTo>
                  <a:pt x="167" y="55"/>
                  <a:pt x="169" y="54"/>
                  <a:pt x="169" y="52"/>
                </a:cubicBezTo>
                <a:cubicBezTo>
                  <a:pt x="169" y="49"/>
                  <a:pt x="170" y="42"/>
                  <a:pt x="173" y="42"/>
                </a:cubicBezTo>
                <a:cubicBezTo>
                  <a:pt x="174" y="42"/>
                  <a:pt x="175" y="42"/>
                  <a:pt x="176" y="43"/>
                </a:cubicBezTo>
                <a:cubicBezTo>
                  <a:pt x="176" y="43"/>
                  <a:pt x="176" y="43"/>
                  <a:pt x="176" y="43"/>
                </a:cubicBezTo>
                <a:cubicBezTo>
                  <a:pt x="176" y="43"/>
                  <a:pt x="176" y="43"/>
                  <a:pt x="177" y="43"/>
                </a:cubicBezTo>
                <a:cubicBezTo>
                  <a:pt x="177" y="43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0"/>
                </a:cubicBezTo>
                <a:cubicBezTo>
                  <a:pt x="178" y="40"/>
                  <a:pt x="179" y="40"/>
                  <a:pt x="179" y="40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9" y="39"/>
                  <a:pt x="180" y="39"/>
                  <a:pt x="180" y="39"/>
                </a:cubicBezTo>
                <a:cubicBezTo>
                  <a:pt x="180" y="39"/>
                  <a:pt x="180" y="39"/>
                  <a:pt x="180" y="39"/>
                </a:cubicBezTo>
                <a:cubicBezTo>
                  <a:pt x="181" y="39"/>
                  <a:pt x="181" y="39"/>
                  <a:pt x="181" y="39"/>
                </a:cubicBezTo>
                <a:cubicBezTo>
                  <a:pt x="181" y="39"/>
                  <a:pt x="181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3" y="38"/>
                </a:cubicBezTo>
                <a:cubicBezTo>
                  <a:pt x="183" y="38"/>
                  <a:pt x="183" y="38"/>
                  <a:pt x="183" y="38"/>
                </a:cubicBezTo>
                <a:cubicBezTo>
                  <a:pt x="183" y="38"/>
                  <a:pt x="184" y="38"/>
                  <a:pt x="184" y="38"/>
                </a:cubicBezTo>
                <a:cubicBezTo>
                  <a:pt x="186" y="38"/>
                  <a:pt x="188" y="40"/>
                  <a:pt x="190" y="42"/>
                </a:cubicBezTo>
                <a:cubicBezTo>
                  <a:pt x="192" y="44"/>
                  <a:pt x="194" y="47"/>
                  <a:pt x="196" y="47"/>
                </a:cubicBezTo>
                <a:cubicBezTo>
                  <a:pt x="198" y="47"/>
                  <a:pt x="199" y="48"/>
                  <a:pt x="200" y="48"/>
                </a:cubicBezTo>
                <a:cubicBezTo>
                  <a:pt x="202" y="48"/>
                  <a:pt x="204" y="49"/>
                  <a:pt x="206" y="49"/>
                </a:cubicBezTo>
                <a:cubicBezTo>
                  <a:pt x="207" y="49"/>
                  <a:pt x="208" y="49"/>
                  <a:pt x="208" y="48"/>
                </a:cubicBezTo>
                <a:cubicBezTo>
                  <a:pt x="209" y="47"/>
                  <a:pt x="209" y="47"/>
                  <a:pt x="210" y="47"/>
                </a:cubicBezTo>
                <a:cubicBezTo>
                  <a:pt x="211" y="47"/>
                  <a:pt x="212" y="47"/>
                  <a:pt x="213" y="48"/>
                </a:cubicBezTo>
                <a:cubicBezTo>
                  <a:pt x="214" y="48"/>
                  <a:pt x="215" y="48"/>
                  <a:pt x="216" y="48"/>
                </a:cubicBezTo>
                <a:cubicBezTo>
                  <a:pt x="216" y="48"/>
                  <a:pt x="217" y="48"/>
                  <a:pt x="217" y="48"/>
                </a:cubicBezTo>
                <a:cubicBezTo>
                  <a:pt x="217" y="48"/>
                  <a:pt x="218" y="48"/>
                  <a:pt x="218" y="48"/>
                </a:cubicBezTo>
                <a:cubicBezTo>
                  <a:pt x="219" y="48"/>
                  <a:pt x="220" y="49"/>
                  <a:pt x="221" y="50"/>
                </a:cubicBezTo>
                <a:cubicBezTo>
                  <a:pt x="221" y="51"/>
                  <a:pt x="221" y="51"/>
                  <a:pt x="222" y="51"/>
                </a:cubicBezTo>
                <a:cubicBezTo>
                  <a:pt x="222" y="51"/>
                  <a:pt x="222" y="51"/>
                  <a:pt x="223" y="50"/>
                </a:cubicBezTo>
                <a:cubicBezTo>
                  <a:pt x="224" y="50"/>
                  <a:pt x="224" y="49"/>
                  <a:pt x="224" y="49"/>
                </a:cubicBezTo>
                <a:cubicBezTo>
                  <a:pt x="225" y="48"/>
                  <a:pt x="225" y="47"/>
                  <a:pt x="225" y="46"/>
                </a:cubicBezTo>
                <a:cubicBezTo>
                  <a:pt x="225" y="45"/>
                  <a:pt x="225" y="43"/>
                  <a:pt x="227" y="43"/>
                </a:cubicBezTo>
                <a:cubicBezTo>
                  <a:pt x="228" y="43"/>
                  <a:pt x="228" y="43"/>
                  <a:pt x="228" y="43"/>
                </a:cubicBezTo>
                <a:cubicBezTo>
                  <a:pt x="230" y="43"/>
                  <a:pt x="230" y="43"/>
                  <a:pt x="231" y="43"/>
                </a:cubicBezTo>
                <a:cubicBezTo>
                  <a:pt x="231" y="42"/>
                  <a:pt x="231" y="41"/>
                  <a:pt x="231" y="39"/>
                </a:cubicBezTo>
                <a:cubicBezTo>
                  <a:pt x="231" y="39"/>
                  <a:pt x="231" y="38"/>
                  <a:pt x="231" y="38"/>
                </a:cubicBezTo>
                <a:cubicBezTo>
                  <a:pt x="230" y="37"/>
                  <a:pt x="230" y="35"/>
                  <a:pt x="230" y="34"/>
                </a:cubicBezTo>
                <a:cubicBezTo>
                  <a:pt x="230" y="32"/>
                  <a:pt x="232" y="31"/>
                  <a:pt x="234" y="30"/>
                </a:cubicBezTo>
                <a:cubicBezTo>
                  <a:pt x="236" y="29"/>
                  <a:pt x="237" y="28"/>
                  <a:pt x="237" y="27"/>
                </a:cubicBezTo>
                <a:cubicBezTo>
                  <a:pt x="237" y="25"/>
                  <a:pt x="240" y="25"/>
                  <a:pt x="243" y="25"/>
                </a:cubicBezTo>
                <a:cubicBezTo>
                  <a:pt x="244" y="25"/>
                  <a:pt x="244" y="25"/>
                  <a:pt x="244" y="25"/>
                </a:cubicBezTo>
                <a:cubicBezTo>
                  <a:pt x="245" y="25"/>
                  <a:pt x="248" y="25"/>
                  <a:pt x="248" y="24"/>
                </a:cubicBezTo>
                <a:cubicBezTo>
                  <a:pt x="249" y="22"/>
                  <a:pt x="252" y="21"/>
                  <a:pt x="254" y="21"/>
                </a:cubicBezTo>
                <a:cubicBezTo>
                  <a:pt x="256" y="21"/>
                  <a:pt x="257" y="22"/>
                  <a:pt x="258" y="24"/>
                </a:cubicBezTo>
                <a:cubicBezTo>
                  <a:pt x="259" y="26"/>
                  <a:pt x="262" y="27"/>
                  <a:pt x="264" y="28"/>
                </a:cubicBezTo>
                <a:cubicBezTo>
                  <a:pt x="267" y="29"/>
                  <a:pt x="270" y="30"/>
                  <a:pt x="270" y="32"/>
                </a:cubicBezTo>
                <a:cubicBezTo>
                  <a:pt x="270" y="33"/>
                  <a:pt x="270" y="33"/>
                  <a:pt x="270" y="34"/>
                </a:cubicBezTo>
                <a:cubicBezTo>
                  <a:pt x="270" y="35"/>
                  <a:pt x="270" y="35"/>
                  <a:pt x="270" y="36"/>
                </a:cubicBezTo>
                <a:cubicBezTo>
                  <a:pt x="270" y="37"/>
                  <a:pt x="270" y="37"/>
                  <a:pt x="270" y="37"/>
                </a:cubicBezTo>
                <a:cubicBezTo>
                  <a:pt x="271" y="37"/>
                  <a:pt x="271" y="37"/>
                  <a:pt x="271" y="36"/>
                </a:cubicBezTo>
                <a:cubicBezTo>
                  <a:pt x="271" y="36"/>
                  <a:pt x="271" y="36"/>
                  <a:pt x="271" y="36"/>
                </a:cubicBezTo>
                <a:cubicBezTo>
                  <a:pt x="272" y="36"/>
                  <a:pt x="272" y="36"/>
                  <a:pt x="272" y="36"/>
                </a:cubicBezTo>
                <a:cubicBezTo>
                  <a:pt x="273" y="36"/>
                  <a:pt x="273" y="36"/>
                  <a:pt x="273" y="36"/>
                </a:cubicBezTo>
                <a:cubicBezTo>
                  <a:pt x="273" y="36"/>
                  <a:pt x="273" y="36"/>
                  <a:pt x="274" y="35"/>
                </a:cubicBezTo>
                <a:cubicBezTo>
                  <a:pt x="274" y="35"/>
                  <a:pt x="274" y="35"/>
                  <a:pt x="275" y="35"/>
                </a:cubicBezTo>
                <a:cubicBezTo>
                  <a:pt x="276" y="35"/>
                  <a:pt x="278" y="34"/>
                  <a:pt x="279" y="33"/>
                </a:cubicBezTo>
                <a:cubicBezTo>
                  <a:pt x="280" y="33"/>
                  <a:pt x="280" y="33"/>
                  <a:pt x="280" y="32"/>
                </a:cubicBezTo>
                <a:cubicBezTo>
                  <a:pt x="280" y="32"/>
                  <a:pt x="280" y="32"/>
                  <a:pt x="280" y="32"/>
                </a:cubicBezTo>
                <a:cubicBezTo>
                  <a:pt x="281" y="32"/>
                  <a:pt x="281" y="32"/>
                  <a:pt x="282" y="31"/>
                </a:cubicBezTo>
                <a:cubicBezTo>
                  <a:pt x="282" y="31"/>
                  <a:pt x="282" y="31"/>
                  <a:pt x="282" y="31"/>
                </a:cubicBezTo>
                <a:cubicBezTo>
                  <a:pt x="282" y="31"/>
                  <a:pt x="282" y="31"/>
                  <a:pt x="283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3" y="31"/>
                  <a:pt x="283" y="31"/>
                  <a:pt x="284" y="31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85" y="31"/>
                  <a:pt x="285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8" y="31"/>
                </a:cubicBezTo>
                <a:cubicBezTo>
                  <a:pt x="288" y="31"/>
                  <a:pt x="288" y="31"/>
                  <a:pt x="288" y="31"/>
                </a:cubicBezTo>
                <a:cubicBezTo>
                  <a:pt x="288" y="31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9" y="30"/>
                  <a:pt x="289" y="30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8" y="27"/>
                  <a:pt x="287" y="27"/>
                  <a:pt x="285" y="27"/>
                </a:cubicBezTo>
                <a:cubicBezTo>
                  <a:pt x="283" y="27"/>
                  <a:pt x="282" y="27"/>
                  <a:pt x="282" y="28"/>
                </a:cubicBezTo>
                <a:cubicBezTo>
                  <a:pt x="282" y="29"/>
                  <a:pt x="281" y="30"/>
                  <a:pt x="279" y="30"/>
                </a:cubicBezTo>
                <a:cubicBezTo>
                  <a:pt x="278" y="30"/>
                  <a:pt x="277" y="30"/>
                  <a:pt x="277" y="29"/>
                </a:cubicBezTo>
                <a:cubicBezTo>
                  <a:pt x="276" y="29"/>
                  <a:pt x="276" y="28"/>
                  <a:pt x="276" y="27"/>
                </a:cubicBezTo>
                <a:cubicBezTo>
                  <a:pt x="276" y="26"/>
                  <a:pt x="273" y="25"/>
                  <a:pt x="272" y="24"/>
                </a:cubicBezTo>
                <a:cubicBezTo>
                  <a:pt x="270" y="23"/>
                  <a:pt x="269" y="22"/>
                  <a:pt x="269" y="22"/>
                </a:cubicBezTo>
                <a:cubicBezTo>
                  <a:pt x="269" y="21"/>
                  <a:pt x="269" y="21"/>
                  <a:pt x="269" y="21"/>
                </a:cubicBezTo>
                <a:cubicBezTo>
                  <a:pt x="269" y="21"/>
                  <a:pt x="270" y="20"/>
                  <a:pt x="271" y="20"/>
                </a:cubicBezTo>
                <a:cubicBezTo>
                  <a:pt x="272" y="20"/>
                  <a:pt x="274" y="21"/>
                  <a:pt x="275" y="22"/>
                </a:cubicBezTo>
                <a:cubicBezTo>
                  <a:pt x="276" y="22"/>
                  <a:pt x="277" y="22"/>
                  <a:pt x="277" y="22"/>
                </a:cubicBezTo>
                <a:cubicBezTo>
                  <a:pt x="279" y="22"/>
                  <a:pt x="280" y="21"/>
                  <a:pt x="282" y="19"/>
                </a:cubicBezTo>
                <a:cubicBezTo>
                  <a:pt x="284" y="18"/>
                  <a:pt x="286" y="18"/>
                  <a:pt x="287" y="18"/>
                </a:cubicBezTo>
                <a:cubicBezTo>
                  <a:pt x="289" y="18"/>
                  <a:pt x="289" y="18"/>
                  <a:pt x="290" y="17"/>
                </a:cubicBezTo>
                <a:cubicBezTo>
                  <a:pt x="290" y="15"/>
                  <a:pt x="288" y="14"/>
                  <a:pt x="286" y="13"/>
                </a:cubicBezTo>
                <a:cubicBezTo>
                  <a:pt x="285" y="13"/>
                  <a:pt x="284" y="12"/>
                  <a:pt x="284" y="11"/>
                </a:cubicBezTo>
                <a:cubicBezTo>
                  <a:pt x="283" y="10"/>
                  <a:pt x="280" y="9"/>
                  <a:pt x="277" y="9"/>
                </a:cubicBezTo>
                <a:cubicBezTo>
                  <a:pt x="277" y="9"/>
                  <a:pt x="276" y="9"/>
                  <a:pt x="276" y="9"/>
                </a:cubicBezTo>
                <a:cubicBezTo>
                  <a:pt x="273" y="9"/>
                  <a:pt x="272" y="8"/>
                  <a:pt x="271" y="7"/>
                </a:cubicBezTo>
                <a:cubicBezTo>
                  <a:pt x="270" y="7"/>
                  <a:pt x="270" y="6"/>
                  <a:pt x="269" y="6"/>
                </a:cubicBezTo>
                <a:cubicBezTo>
                  <a:pt x="269" y="5"/>
                  <a:pt x="268" y="5"/>
                  <a:pt x="268" y="5"/>
                </a:cubicBezTo>
                <a:cubicBezTo>
                  <a:pt x="265" y="5"/>
                  <a:pt x="261" y="8"/>
                  <a:pt x="261" y="11"/>
                </a:cubicBezTo>
                <a:cubicBezTo>
                  <a:pt x="261" y="14"/>
                  <a:pt x="260" y="15"/>
                  <a:pt x="259" y="15"/>
                </a:cubicBezTo>
                <a:cubicBezTo>
                  <a:pt x="258" y="15"/>
                  <a:pt x="258" y="15"/>
                  <a:pt x="258" y="14"/>
                </a:cubicBezTo>
                <a:cubicBezTo>
                  <a:pt x="257" y="14"/>
                  <a:pt x="257" y="13"/>
                  <a:pt x="258" y="12"/>
                </a:cubicBezTo>
                <a:cubicBezTo>
                  <a:pt x="258" y="11"/>
                  <a:pt x="258" y="10"/>
                  <a:pt x="258" y="9"/>
                </a:cubicBezTo>
                <a:cubicBezTo>
                  <a:pt x="258" y="9"/>
                  <a:pt x="257" y="8"/>
                  <a:pt x="258" y="7"/>
                </a:cubicBezTo>
                <a:cubicBezTo>
                  <a:pt x="258" y="6"/>
                  <a:pt x="258" y="6"/>
                  <a:pt x="259" y="6"/>
                </a:cubicBezTo>
                <a:cubicBezTo>
                  <a:pt x="260" y="5"/>
                  <a:pt x="261" y="5"/>
                  <a:pt x="261" y="4"/>
                </a:cubicBezTo>
                <a:cubicBezTo>
                  <a:pt x="261" y="3"/>
                  <a:pt x="259" y="1"/>
                  <a:pt x="255" y="0"/>
                </a:cubicBezTo>
                <a:cubicBezTo>
                  <a:pt x="251" y="0"/>
                  <a:pt x="249" y="2"/>
                  <a:pt x="248" y="4"/>
                </a:cubicBezTo>
                <a:cubicBezTo>
                  <a:pt x="248" y="4"/>
                  <a:pt x="248" y="5"/>
                  <a:pt x="248" y="6"/>
                </a:cubicBezTo>
                <a:cubicBezTo>
                  <a:pt x="249" y="6"/>
                  <a:pt x="249" y="7"/>
                  <a:pt x="248" y="9"/>
                </a:cubicBezTo>
                <a:cubicBezTo>
                  <a:pt x="247" y="11"/>
                  <a:pt x="243" y="15"/>
                  <a:pt x="241" y="15"/>
                </a:cubicBezTo>
                <a:cubicBezTo>
                  <a:pt x="241" y="15"/>
                  <a:pt x="240" y="15"/>
                  <a:pt x="240" y="15"/>
                </a:cubicBezTo>
                <a:cubicBezTo>
                  <a:pt x="239" y="14"/>
                  <a:pt x="240" y="12"/>
                  <a:pt x="240" y="10"/>
                </a:cubicBezTo>
                <a:cubicBezTo>
                  <a:pt x="241" y="8"/>
                  <a:pt x="241" y="7"/>
                  <a:pt x="241" y="6"/>
                </a:cubicBezTo>
                <a:cubicBezTo>
                  <a:pt x="241" y="5"/>
                  <a:pt x="241" y="4"/>
                  <a:pt x="240" y="4"/>
                </a:cubicBezTo>
                <a:cubicBezTo>
                  <a:pt x="239" y="4"/>
                  <a:pt x="236" y="8"/>
                  <a:pt x="235" y="10"/>
                </a:cubicBezTo>
                <a:cubicBezTo>
                  <a:pt x="234" y="11"/>
                  <a:pt x="233" y="12"/>
                  <a:pt x="232" y="13"/>
                </a:cubicBezTo>
                <a:cubicBezTo>
                  <a:pt x="228" y="17"/>
                  <a:pt x="226" y="20"/>
                  <a:pt x="223" y="20"/>
                </a:cubicBezTo>
                <a:cubicBezTo>
                  <a:pt x="222" y="21"/>
                  <a:pt x="222" y="20"/>
                  <a:pt x="221" y="19"/>
                </a:cubicBezTo>
                <a:cubicBezTo>
                  <a:pt x="221" y="17"/>
                  <a:pt x="222" y="14"/>
                  <a:pt x="225" y="12"/>
                </a:cubicBezTo>
                <a:cubicBezTo>
                  <a:pt x="227" y="11"/>
                  <a:pt x="228" y="9"/>
                  <a:pt x="229" y="7"/>
                </a:cubicBezTo>
                <a:cubicBezTo>
                  <a:pt x="230" y="5"/>
                  <a:pt x="231" y="4"/>
                  <a:pt x="233" y="4"/>
                </a:cubicBezTo>
                <a:cubicBezTo>
                  <a:pt x="234" y="4"/>
                  <a:pt x="234" y="3"/>
                  <a:pt x="234" y="3"/>
                </a:cubicBezTo>
                <a:cubicBezTo>
                  <a:pt x="234" y="2"/>
                  <a:pt x="233" y="1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228" y="0"/>
                  <a:pt x="227" y="2"/>
                  <a:pt x="227" y="3"/>
                </a:cubicBezTo>
                <a:cubicBezTo>
                  <a:pt x="226" y="4"/>
                  <a:pt x="226" y="5"/>
                  <a:pt x="226" y="5"/>
                </a:cubicBezTo>
                <a:cubicBezTo>
                  <a:pt x="225" y="5"/>
                  <a:pt x="225" y="6"/>
                  <a:pt x="224" y="6"/>
                </a:cubicBezTo>
                <a:cubicBezTo>
                  <a:pt x="223" y="6"/>
                  <a:pt x="221" y="5"/>
                  <a:pt x="220" y="5"/>
                </a:cubicBezTo>
                <a:cubicBezTo>
                  <a:pt x="219" y="4"/>
                  <a:pt x="218" y="4"/>
                  <a:pt x="218" y="4"/>
                </a:cubicBezTo>
                <a:cubicBezTo>
                  <a:pt x="218" y="5"/>
                  <a:pt x="217" y="5"/>
                  <a:pt x="216" y="6"/>
                </a:cubicBezTo>
                <a:cubicBezTo>
                  <a:pt x="215" y="6"/>
                  <a:pt x="215" y="7"/>
                  <a:pt x="216" y="8"/>
                </a:cubicBezTo>
                <a:cubicBezTo>
                  <a:pt x="216" y="9"/>
                  <a:pt x="216" y="10"/>
                  <a:pt x="216" y="11"/>
                </a:cubicBezTo>
                <a:cubicBezTo>
                  <a:pt x="216" y="11"/>
                  <a:pt x="215" y="12"/>
                  <a:pt x="215" y="12"/>
                </a:cubicBezTo>
                <a:cubicBezTo>
                  <a:pt x="214" y="12"/>
                  <a:pt x="213" y="12"/>
                  <a:pt x="212" y="10"/>
                </a:cubicBezTo>
                <a:cubicBezTo>
                  <a:pt x="212" y="9"/>
                  <a:pt x="211" y="9"/>
                  <a:pt x="210" y="9"/>
                </a:cubicBezTo>
                <a:cubicBezTo>
                  <a:pt x="209" y="9"/>
                  <a:pt x="207" y="11"/>
                  <a:pt x="205" y="13"/>
                </a:cubicBezTo>
                <a:cubicBezTo>
                  <a:pt x="204" y="14"/>
                  <a:pt x="203" y="15"/>
                  <a:pt x="203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4" y="17"/>
                  <a:pt x="204" y="19"/>
                  <a:pt x="204" y="20"/>
                </a:cubicBezTo>
                <a:cubicBezTo>
                  <a:pt x="204" y="22"/>
                  <a:pt x="203" y="23"/>
                  <a:pt x="201" y="24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9" y="24"/>
                  <a:pt x="199" y="21"/>
                  <a:pt x="198" y="19"/>
                </a:cubicBezTo>
                <a:cubicBezTo>
                  <a:pt x="198" y="18"/>
                  <a:pt x="198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6" y="17"/>
                  <a:pt x="196" y="17"/>
                  <a:pt x="195" y="16"/>
                </a:cubicBezTo>
                <a:cubicBezTo>
                  <a:pt x="195" y="15"/>
                  <a:pt x="195" y="14"/>
                  <a:pt x="196" y="13"/>
                </a:cubicBezTo>
                <a:cubicBezTo>
                  <a:pt x="197" y="12"/>
                  <a:pt x="198" y="11"/>
                  <a:pt x="199" y="11"/>
                </a:cubicBezTo>
                <a:cubicBezTo>
                  <a:pt x="201" y="11"/>
                  <a:pt x="203" y="10"/>
                  <a:pt x="204" y="8"/>
                </a:cubicBezTo>
                <a:cubicBezTo>
                  <a:pt x="205" y="7"/>
                  <a:pt x="205" y="6"/>
                  <a:pt x="205" y="6"/>
                </a:cubicBezTo>
                <a:cubicBezTo>
                  <a:pt x="204" y="5"/>
                  <a:pt x="204" y="5"/>
                  <a:pt x="203" y="5"/>
                </a:cubicBezTo>
                <a:cubicBezTo>
                  <a:pt x="203" y="5"/>
                  <a:pt x="202" y="6"/>
                  <a:pt x="202" y="7"/>
                </a:cubicBezTo>
                <a:cubicBezTo>
                  <a:pt x="202" y="9"/>
                  <a:pt x="198" y="9"/>
                  <a:pt x="196" y="9"/>
                </a:cubicBezTo>
                <a:cubicBezTo>
                  <a:pt x="195" y="9"/>
                  <a:pt x="194" y="9"/>
                  <a:pt x="193" y="9"/>
                </a:cubicBezTo>
                <a:cubicBezTo>
                  <a:pt x="192" y="9"/>
                  <a:pt x="192" y="9"/>
                  <a:pt x="192" y="9"/>
                </a:cubicBezTo>
                <a:cubicBezTo>
                  <a:pt x="191" y="9"/>
                  <a:pt x="190" y="10"/>
                  <a:pt x="190" y="11"/>
                </a:cubicBezTo>
                <a:cubicBezTo>
                  <a:pt x="189" y="12"/>
                  <a:pt x="190" y="14"/>
                  <a:pt x="193" y="16"/>
                </a:cubicBezTo>
                <a:cubicBezTo>
                  <a:pt x="195" y="17"/>
                  <a:pt x="195" y="18"/>
                  <a:pt x="195" y="18"/>
                </a:cubicBezTo>
                <a:cubicBezTo>
                  <a:pt x="195" y="19"/>
                  <a:pt x="194" y="20"/>
                  <a:pt x="192" y="20"/>
                </a:cubicBezTo>
                <a:cubicBezTo>
                  <a:pt x="191" y="20"/>
                  <a:pt x="190" y="20"/>
                  <a:pt x="189" y="19"/>
                </a:cubicBezTo>
                <a:cubicBezTo>
                  <a:pt x="188" y="18"/>
                  <a:pt x="187" y="18"/>
                  <a:pt x="186" y="18"/>
                </a:cubicBezTo>
                <a:cubicBezTo>
                  <a:pt x="184" y="18"/>
                  <a:pt x="182" y="19"/>
                  <a:pt x="181" y="19"/>
                </a:cubicBezTo>
                <a:cubicBezTo>
                  <a:pt x="181" y="19"/>
                  <a:pt x="181" y="19"/>
                  <a:pt x="181" y="19"/>
                </a:cubicBezTo>
                <a:cubicBezTo>
                  <a:pt x="181" y="20"/>
                  <a:pt x="183" y="21"/>
                  <a:pt x="184" y="21"/>
                </a:cubicBezTo>
                <a:cubicBezTo>
                  <a:pt x="186" y="23"/>
                  <a:pt x="188" y="23"/>
                  <a:pt x="188" y="24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88" y="25"/>
                  <a:pt x="187" y="25"/>
                  <a:pt x="187" y="25"/>
                </a:cubicBezTo>
                <a:cubicBezTo>
                  <a:pt x="187" y="25"/>
                  <a:pt x="186" y="25"/>
                  <a:pt x="185" y="25"/>
                </a:cubicBezTo>
                <a:cubicBezTo>
                  <a:pt x="184" y="24"/>
                  <a:pt x="183" y="24"/>
                  <a:pt x="183" y="24"/>
                </a:cubicBezTo>
                <a:cubicBezTo>
                  <a:pt x="183" y="24"/>
                  <a:pt x="182" y="24"/>
                  <a:pt x="182" y="24"/>
                </a:cubicBezTo>
                <a:cubicBezTo>
                  <a:pt x="182" y="24"/>
                  <a:pt x="182" y="24"/>
                  <a:pt x="181" y="24"/>
                </a:cubicBezTo>
                <a:cubicBezTo>
                  <a:pt x="179" y="24"/>
                  <a:pt x="176" y="23"/>
                  <a:pt x="176" y="20"/>
                </a:cubicBezTo>
                <a:cubicBezTo>
                  <a:pt x="176" y="20"/>
                  <a:pt x="175" y="19"/>
                  <a:pt x="175" y="19"/>
                </a:cubicBezTo>
                <a:cubicBezTo>
                  <a:pt x="173" y="19"/>
                  <a:pt x="172" y="21"/>
                  <a:pt x="172" y="21"/>
                </a:cubicBezTo>
                <a:cubicBezTo>
                  <a:pt x="172" y="21"/>
                  <a:pt x="172" y="22"/>
                  <a:pt x="172" y="22"/>
                </a:cubicBezTo>
                <a:cubicBezTo>
                  <a:pt x="176" y="23"/>
                  <a:pt x="176" y="25"/>
                  <a:pt x="176" y="27"/>
                </a:cubicBezTo>
                <a:cubicBezTo>
                  <a:pt x="176" y="28"/>
                  <a:pt x="176" y="29"/>
                  <a:pt x="176" y="29"/>
                </a:cubicBezTo>
                <a:cubicBezTo>
                  <a:pt x="176" y="31"/>
                  <a:pt x="175" y="32"/>
                  <a:pt x="174" y="32"/>
                </a:cubicBezTo>
                <a:cubicBezTo>
                  <a:pt x="173" y="32"/>
                  <a:pt x="172" y="31"/>
                  <a:pt x="171" y="30"/>
                </a:cubicBezTo>
                <a:cubicBezTo>
                  <a:pt x="171" y="29"/>
                  <a:pt x="170" y="28"/>
                  <a:pt x="171" y="27"/>
                </a:cubicBezTo>
                <a:cubicBezTo>
                  <a:pt x="171" y="27"/>
                  <a:pt x="171" y="26"/>
                  <a:pt x="171" y="26"/>
                </a:cubicBezTo>
                <a:cubicBezTo>
                  <a:pt x="171" y="26"/>
                  <a:pt x="170" y="25"/>
                  <a:pt x="170" y="25"/>
                </a:cubicBezTo>
                <a:cubicBezTo>
                  <a:pt x="169" y="25"/>
                  <a:pt x="167" y="26"/>
                  <a:pt x="165" y="27"/>
                </a:cubicBezTo>
                <a:cubicBezTo>
                  <a:pt x="164" y="28"/>
                  <a:pt x="164" y="28"/>
                  <a:pt x="163" y="27"/>
                </a:cubicBezTo>
                <a:cubicBezTo>
                  <a:pt x="163" y="27"/>
                  <a:pt x="163" y="26"/>
                  <a:pt x="163" y="25"/>
                </a:cubicBezTo>
                <a:cubicBezTo>
                  <a:pt x="164" y="23"/>
                  <a:pt x="164" y="22"/>
                  <a:pt x="164" y="20"/>
                </a:cubicBezTo>
                <a:cubicBezTo>
                  <a:pt x="163" y="20"/>
                  <a:pt x="163" y="19"/>
                  <a:pt x="162" y="19"/>
                </a:cubicBezTo>
                <a:cubicBezTo>
                  <a:pt x="162" y="19"/>
                  <a:pt x="161" y="20"/>
                  <a:pt x="160" y="20"/>
                </a:cubicBezTo>
                <a:cubicBezTo>
                  <a:pt x="159" y="21"/>
                  <a:pt x="157" y="21"/>
                  <a:pt x="156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4" y="22"/>
                  <a:pt x="153" y="22"/>
                  <a:pt x="153" y="22"/>
                </a:cubicBezTo>
                <a:cubicBezTo>
                  <a:pt x="153" y="22"/>
                  <a:pt x="153" y="23"/>
                  <a:pt x="153" y="24"/>
                </a:cubicBezTo>
                <a:cubicBezTo>
                  <a:pt x="155" y="25"/>
                  <a:pt x="155" y="27"/>
                  <a:pt x="155" y="28"/>
                </a:cubicBezTo>
                <a:cubicBezTo>
                  <a:pt x="154" y="29"/>
                  <a:pt x="153" y="30"/>
                  <a:pt x="152" y="30"/>
                </a:cubicBezTo>
                <a:cubicBezTo>
                  <a:pt x="150" y="29"/>
                  <a:pt x="149" y="29"/>
                  <a:pt x="149" y="30"/>
                </a:cubicBezTo>
                <a:cubicBezTo>
                  <a:pt x="149" y="30"/>
                  <a:pt x="149" y="31"/>
                  <a:pt x="149" y="32"/>
                </a:cubicBezTo>
                <a:cubicBezTo>
                  <a:pt x="149" y="33"/>
                  <a:pt x="149" y="33"/>
                  <a:pt x="148" y="34"/>
                </a:cubicBezTo>
                <a:cubicBezTo>
                  <a:pt x="148" y="34"/>
                  <a:pt x="147" y="34"/>
                  <a:pt x="146" y="34"/>
                </a:cubicBezTo>
                <a:cubicBezTo>
                  <a:pt x="145" y="34"/>
                  <a:pt x="144" y="34"/>
                  <a:pt x="144" y="32"/>
                </a:cubicBezTo>
                <a:cubicBezTo>
                  <a:pt x="144" y="31"/>
                  <a:pt x="142" y="31"/>
                  <a:pt x="142" y="31"/>
                </a:cubicBezTo>
                <a:cubicBezTo>
                  <a:pt x="140" y="31"/>
                  <a:pt x="138" y="32"/>
                  <a:pt x="137" y="34"/>
                </a:cubicBezTo>
                <a:cubicBezTo>
                  <a:pt x="136" y="35"/>
                  <a:pt x="135" y="36"/>
                  <a:pt x="134" y="37"/>
                </a:cubicBezTo>
                <a:cubicBezTo>
                  <a:pt x="133" y="38"/>
                  <a:pt x="131" y="39"/>
                  <a:pt x="131" y="41"/>
                </a:cubicBezTo>
                <a:cubicBezTo>
                  <a:pt x="131" y="42"/>
                  <a:pt x="132" y="42"/>
                  <a:pt x="132" y="42"/>
                </a:cubicBezTo>
                <a:cubicBezTo>
                  <a:pt x="132" y="42"/>
                  <a:pt x="133" y="41"/>
                  <a:pt x="134" y="41"/>
                </a:cubicBezTo>
                <a:cubicBezTo>
                  <a:pt x="135" y="40"/>
                  <a:pt x="136" y="40"/>
                  <a:pt x="137" y="40"/>
                </a:cubicBezTo>
                <a:cubicBezTo>
                  <a:pt x="137" y="40"/>
                  <a:pt x="138" y="40"/>
                  <a:pt x="138" y="40"/>
                </a:cubicBezTo>
                <a:cubicBezTo>
                  <a:pt x="140" y="41"/>
                  <a:pt x="140" y="42"/>
                  <a:pt x="140" y="43"/>
                </a:cubicBezTo>
                <a:cubicBezTo>
                  <a:pt x="139" y="43"/>
                  <a:pt x="139" y="44"/>
                  <a:pt x="140" y="44"/>
                </a:cubicBezTo>
                <a:cubicBezTo>
                  <a:pt x="141" y="45"/>
                  <a:pt x="141" y="47"/>
                  <a:pt x="141" y="48"/>
                </a:cubicBezTo>
                <a:cubicBezTo>
                  <a:pt x="141" y="49"/>
                  <a:pt x="139" y="49"/>
                  <a:pt x="138" y="48"/>
                </a:cubicBezTo>
                <a:cubicBezTo>
                  <a:pt x="137" y="47"/>
                  <a:pt x="136" y="46"/>
                  <a:pt x="135" y="46"/>
                </a:cubicBezTo>
                <a:cubicBezTo>
                  <a:pt x="134" y="46"/>
                  <a:pt x="133" y="47"/>
                  <a:pt x="133" y="48"/>
                </a:cubicBezTo>
                <a:cubicBezTo>
                  <a:pt x="133" y="49"/>
                  <a:pt x="133" y="50"/>
                  <a:pt x="132" y="50"/>
                </a:cubicBezTo>
                <a:cubicBezTo>
                  <a:pt x="131" y="50"/>
                  <a:pt x="130" y="49"/>
                  <a:pt x="128" y="47"/>
                </a:cubicBezTo>
                <a:cubicBezTo>
                  <a:pt x="128" y="46"/>
                  <a:pt x="128" y="46"/>
                  <a:pt x="127" y="45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26" y="45"/>
                  <a:pt x="126" y="46"/>
                  <a:pt x="125" y="47"/>
                </a:cubicBezTo>
                <a:cubicBezTo>
                  <a:pt x="124" y="48"/>
                  <a:pt x="123" y="49"/>
                  <a:pt x="122" y="49"/>
                </a:cubicBezTo>
                <a:cubicBezTo>
                  <a:pt x="122" y="49"/>
                  <a:pt x="122" y="49"/>
                  <a:pt x="121" y="49"/>
                </a:cubicBezTo>
                <a:cubicBezTo>
                  <a:pt x="120" y="47"/>
                  <a:pt x="121" y="45"/>
                  <a:pt x="122" y="44"/>
                </a:cubicBezTo>
                <a:cubicBezTo>
                  <a:pt x="123" y="42"/>
                  <a:pt x="124" y="40"/>
                  <a:pt x="124" y="39"/>
                </a:cubicBezTo>
                <a:cubicBezTo>
                  <a:pt x="124" y="39"/>
                  <a:pt x="123" y="39"/>
                  <a:pt x="123" y="39"/>
                </a:cubicBezTo>
                <a:cubicBezTo>
                  <a:pt x="123" y="39"/>
                  <a:pt x="122" y="40"/>
                  <a:pt x="121" y="41"/>
                </a:cubicBezTo>
                <a:cubicBezTo>
                  <a:pt x="120" y="42"/>
                  <a:pt x="119" y="43"/>
                  <a:pt x="118" y="45"/>
                </a:cubicBezTo>
                <a:cubicBezTo>
                  <a:pt x="116" y="46"/>
                  <a:pt x="114" y="47"/>
                  <a:pt x="112" y="48"/>
                </a:cubicBezTo>
                <a:cubicBezTo>
                  <a:pt x="112" y="48"/>
                  <a:pt x="111" y="49"/>
                  <a:pt x="110" y="49"/>
                </a:cubicBezTo>
                <a:cubicBezTo>
                  <a:pt x="110" y="49"/>
                  <a:pt x="110" y="49"/>
                  <a:pt x="111" y="49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1"/>
                  <a:pt x="110" y="52"/>
                  <a:pt x="109" y="53"/>
                </a:cubicBezTo>
                <a:cubicBezTo>
                  <a:pt x="108" y="54"/>
                  <a:pt x="106" y="54"/>
                  <a:pt x="106" y="56"/>
                </a:cubicBezTo>
                <a:cubicBezTo>
                  <a:pt x="105" y="58"/>
                  <a:pt x="102" y="59"/>
                  <a:pt x="99" y="60"/>
                </a:cubicBezTo>
                <a:cubicBezTo>
                  <a:pt x="96" y="61"/>
                  <a:pt x="94" y="62"/>
                  <a:pt x="92" y="64"/>
                </a:cubicBezTo>
                <a:cubicBezTo>
                  <a:pt x="90" y="65"/>
                  <a:pt x="90" y="65"/>
                  <a:pt x="90" y="65"/>
                </a:cubicBezTo>
                <a:cubicBezTo>
                  <a:pt x="90" y="65"/>
                  <a:pt x="90" y="65"/>
                  <a:pt x="91" y="65"/>
                </a:cubicBezTo>
                <a:cubicBezTo>
                  <a:pt x="92" y="65"/>
                  <a:pt x="94" y="65"/>
                  <a:pt x="95" y="63"/>
                </a:cubicBezTo>
                <a:cubicBezTo>
                  <a:pt x="97" y="61"/>
                  <a:pt x="98" y="61"/>
                  <a:pt x="99" y="61"/>
                </a:cubicBezTo>
                <a:cubicBezTo>
                  <a:pt x="100" y="61"/>
                  <a:pt x="102" y="60"/>
                  <a:pt x="104" y="59"/>
                </a:cubicBezTo>
                <a:cubicBezTo>
                  <a:pt x="107" y="57"/>
                  <a:pt x="111" y="55"/>
                  <a:pt x="114" y="55"/>
                </a:cubicBezTo>
                <a:cubicBezTo>
                  <a:pt x="114" y="55"/>
                  <a:pt x="115" y="55"/>
                  <a:pt x="115" y="55"/>
                </a:cubicBezTo>
                <a:cubicBezTo>
                  <a:pt x="116" y="55"/>
                  <a:pt x="117" y="56"/>
                  <a:pt x="118" y="56"/>
                </a:cubicBezTo>
                <a:cubicBezTo>
                  <a:pt x="119" y="56"/>
                  <a:pt x="120" y="55"/>
                  <a:pt x="121" y="54"/>
                </a:cubicBezTo>
                <a:cubicBezTo>
                  <a:pt x="123" y="51"/>
                  <a:pt x="126" y="51"/>
                  <a:pt x="129" y="54"/>
                </a:cubicBezTo>
                <a:cubicBezTo>
                  <a:pt x="129" y="54"/>
                  <a:pt x="129" y="54"/>
                  <a:pt x="130" y="55"/>
                </a:cubicBezTo>
                <a:cubicBezTo>
                  <a:pt x="130" y="56"/>
                  <a:pt x="129" y="56"/>
                  <a:pt x="128" y="57"/>
                </a:cubicBezTo>
                <a:cubicBezTo>
                  <a:pt x="127" y="58"/>
                  <a:pt x="127" y="59"/>
                  <a:pt x="128" y="60"/>
                </a:cubicBezTo>
                <a:cubicBezTo>
                  <a:pt x="129" y="61"/>
                  <a:pt x="129" y="62"/>
                  <a:pt x="129" y="62"/>
                </a:cubicBezTo>
                <a:cubicBezTo>
                  <a:pt x="128" y="63"/>
                  <a:pt x="127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4" y="63"/>
                  <a:pt x="124" y="62"/>
                  <a:pt x="124" y="62"/>
                </a:cubicBezTo>
                <a:cubicBezTo>
                  <a:pt x="124" y="60"/>
                  <a:pt x="122" y="59"/>
                  <a:pt x="121" y="59"/>
                </a:cubicBezTo>
                <a:cubicBezTo>
                  <a:pt x="121" y="59"/>
                  <a:pt x="121" y="59"/>
                  <a:pt x="120" y="60"/>
                </a:cubicBezTo>
                <a:cubicBezTo>
                  <a:pt x="119" y="62"/>
                  <a:pt x="117" y="65"/>
                  <a:pt x="115" y="65"/>
                </a:cubicBezTo>
                <a:cubicBezTo>
                  <a:pt x="113" y="65"/>
                  <a:pt x="111" y="69"/>
                  <a:pt x="111" y="72"/>
                </a:cubicBezTo>
                <a:cubicBezTo>
                  <a:pt x="111" y="74"/>
                  <a:pt x="110" y="75"/>
                  <a:pt x="109" y="75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7" y="75"/>
                  <a:pt x="106" y="75"/>
                  <a:pt x="106" y="76"/>
                </a:cubicBezTo>
                <a:cubicBezTo>
                  <a:pt x="106" y="80"/>
                  <a:pt x="98" y="88"/>
                  <a:pt x="96" y="91"/>
                </a:cubicBezTo>
                <a:cubicBezTo>
                  <a:pt x="93" y="93"/>
                  <a:pt x="94" y="94"/>
                  <a:pt x="94" y="96"/>
                </a:cubicBezTo>
                <a:cubicBezTo>
                  <a:pt x="94" y="96"/>
                  <a:pt x="95" y="97"/>
                  <a:pt x="94" y="99"/>
                </a:cubicBezTo>
                <a:cubicBezTo>
                  <a:pt x="93" y="100"/>
                  <a:pt x="92" y="100"/>
                  <a:pt x="90" y="100"/>
                </a:cubicBezTo>
                <a:cubicBezTo>
                  <a:pt x="90" y="100"/>
                  <a:pt x="89" y="100"/>
                  <a:pt x="88" y="100"/>
                </a:cubicBezTo>
                <a:cubicBezTo>
                  <a:pt x="87" y="100"/>
                  <a:pt x="86" y="100"/>
                  <a:pt x="85" y="100"/>
                </a:cubicBezTo>
                <a:cubicBezTo>
                  <a:pt x="85" y="101"/>
                  <a:pt x="85" y="103"/>
                  <a:pt x="85" y="104"/>
                </a:cubicBezTo>
                <a:cubicBezTo>
                  <a:pt x="85" y="107"/>
                  <a:pt x="85" y="109"/>
                  <a:pt x="84" y="111"/>
                </a:cubicBezTo>
                <a:cubicBezTo>
                  <a:pt x="82" y="112"/>
                  <a:pt x="83" y="113"/>
                  <a:pt x="83" y="115"/>
                </a:cubicBezTo>
                <a:cubicBezTo>
                  <a:pt x="84" y="116"/>
                  <a:pt x="84" y="117"/>
                  <a:pt x="84" y="118"/>
                </a:cubicBezTo>
                <a:cubicBezTo>
                  <a:pt x="84" y="118"/>
                  <a:pt x="84" y="119"/>
                  <a:pt x="82" y="119"/>
                </a:cubicBezTo>
                <a:cubicBezTo>
                  <a:pt x="82" y="119"/>
                  <a:pt x="81" y="119"/>
                  <a:pt x="80" y="119"/>
                </a:cubicBezTo>
                <a:cubicBezTo>
                  <a:pt x="79" y="119"/>
                  <a:pt x="78" y="119"/>
                  <a:pt x="78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21"/>
                  <a:pt x="73" y="121"/>
                  <a:pt x="71" y="122"/>
                </a:cubicBezTo>
                <a:cubicBezTo>
                  <a:pt x="70" y="122"/>
                  <a:pt x="69" y="122"/>
                  <a:pt x="69" y="122"/>
                </a:cubicBezTo>
                <a:cubicBezTo>
                  <a:pt x="69" y="122"/>
                  <a:pt x="69" y="124"/>
                  <a:pt x="75" y="128"/>
                </a:cubicBezTo>
                <a:cubicBezTo>
                  <a:pt x="76" y="129"/>
                  <a:pt x="76" y="130"/>
                  <a:pt x="76" y="130"/>
                </a:cubicBezTo>
                <a:cubicBezTo>
                  <a:pt x="76" y="131"/>
                  <a:pt x="74" y="132"/>
                  <a:pt x="73" y="132"/>
                </a:cubicBezTo>
                <a:cubicBezTo>
                  <a:pt x="72" y="132"/>
                  <a:pt x="71" y="131"/>
                  <a:pt x="71" y="130"/>
                </a:cubicBezTo>
                <a:cubicBezTo>
                  <a:pt x="71" y="130"/>
                  <a:pt x="71" y="130"/>
                  <a:pt x="70" y="130"/>
                </a:cubicBezTo>
                <a:cubicBezTo>
                  <a:pt x="70" y="130"/>
                  <a:pt x="68" y="131"/>
                  <a:pt x="67" y="132"/>
                </a:cubicBezTo>
                <a:cubicBezTo>
                  <a:pt x="65" y="133"/>
                  <a:pt x="63" y="134"/>
                  <a:pt x="62" y="134"/>
                </a:cubicBezTo>
                <a:cubicBezTo>
                  <a:pt x="59" y="136"/>
                  <a:pt x="58" y="137"/>
                  <a:pt x="58" y="139"/>
                </a:cubicBezTo>
                <a:cubicBezTo>
                  <a:pt x="57" y="140"/>
                  <a:pt x="57" y="142"/>
                  <a:pt x="54" y="142"/>
                </a:cubicBezTo>
                <a:cubicBezTo>
                  <a:pt x="53" y="142"/>
                  <a:pt x="52" y="143"/>
                  <a:pt x="51" y="146"/>
                </a:cubicBezTo>
                <a:cubicBezTo>
                  <a:pt x="51" y="147"/>
                  <a:pt x="50" y="149"/>
                  <a:pt x="49" y="150"/>
                </a:cubicBezTo>
                <a:cubicBezTo>
                  <a:pt x="49" y="150"/>
                  <a:pt x="48" y="151"/>
                  <a:pt x="48" y="151"/>
                </a:cubicBezTo>
                <a:cubicBezTo>
                  <a:pt x="47" y="151"/>
                  <a:pt x="46" y="149"/>
                  <a:pt x="46" y="148"/>
                </a:cubicBezTo>
                <a:cubicBezTo>
                  <a:pt x="45" y="147"/>
                  <a:pt x="45" y="145"/>
                  <a:pt x="43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1" y="145"/>
                  <a:pt x="40" y="146"/>
                  <a:pt x="40" y="146"/>
                </a:cubicBezTo>
                <a:cubicBezTo>
                  <a:pt x="40" y="147"/>
                  <a:pt x="40" y="149"/>
                  <a:pt x="42" y="151"/>
                </a:cubicBezTo>
                <a:cubicBezTo>
                  <a:pt x="42" y="151"/>
                  <a:pt x="43" y="152"/>
                  <a:pt x="42" y="153"/>
                </a:cubicBezTo>
                <a:cubicBezTo>
                  <a:pt x="42" y="154"/>
                  <a:pt x="41" y="154"/>
                  <a:pt x="40" y="154"/>
                </a:cubicBezTo>
                <a:cubicBezTo>
                  <a:pt x="38" y="154"/>
                  <a:pt x="37" y="154"/>
                  <a:pt x="36" y="155"/>
                </a:cubicBezTo>
                <a:cubicBezTo>
                  <a:pt x="34" y="157"/>
                  <a:pt x="32" y="157"/>
                  <a:pt x="29" y="158"/>
                </a:cubicBezTo>
                <a:cubicBezTo>
                  <a:pt x="27" y="158"/>
                  <a:pt x="26" y="158"/>
                  <a:pt x="25" y="159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5" y="160"/>
                  <a:pt x="26" y="161"/>
                  <a:pt x="27" y="161"/>
                </a:cubicBezTo>
                <a:cubicBezTo>
                  <a:pt x="29" y="162"/>
                  <a:pt x="30" y="162"/>
                  <a:pt x="31" y="163"/>
                </a:cubicBezTo>
                <a:cubicBezTo>
                  <a:pt x="31" y="164"/>
                  <a:pt x="31" y="164"/>
                  <a:pt x="31" y="164"/>
                </a:cubicBezTo>
                <a:cubicBezTo>
                  <a:pt x="30" y="165"/>
                  <a:pt x="30" y="165"/>
                  <a:pt x="28" y="165"/>
                </a:cubicBezTo>
                <a:cubicBezTo>
                  <a:pt x="26" y="165"/>
                  <a:pt x="23" y="165"/>
                  <a:pt x="21" y="164"/>
                </a:cubicBezTo>
                <a:cubicBezTo>
                  <a:pt x="19" y="164"/>
                  <a:pt x="19" y="165"/>
                  <a:pt x="18" y="166"/>
                </a:cubicBezTo>
                <a:cubicBezTo>
                  <a:pt x="17" y="167"/>
                  <a:pt x="17" y="169"/>
                  <a:pt x="15" y="168"/>
                </a:cubicBezTo>
                <a:cubicBezTo>
                  <a:pt x="13" y="168"/>
                  <a:pt x="10" y="169"/>
                  <a:pt x="9" y="171"/>
                </a:cubicBezTo>
                <a:cubicBezTo>
                  <a:pt x="9" y="171"/>
                  <a:pt x="9" y="172"/>
                  <a:pt x="10" y="172"/>
                </a:cubicBezTo>
                <a:cubicBezTo>
                  <a:pt x="11" y="173"/>
                  <a:pt x="11" y="174"/>
                  <a:pt x="11" y="174"/>
                </a:cubicBezTo>
                <a:cubicBezTo>
                  <a:pt x="10" y="175"/>
                  <a:pt x="10" y="175"/>
                  <a:pt x="9" y="175"/>
                </a:cubicBezTo>
                <a:cubicBezTo>
                  <a:pt x="7" y="175"/>
                  <a:pt x="6" y="175"/>
                  <a:pt x="5" y="174"/>
                </a:cubicBezTo>
                <a:cubicBezTo>
                  <a:pt x="5" y="174"/>
                  <a:pt x="5" y="174"/>
                  <a:pt x="4" y="174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7" name="Freeform 21"/>
          <p:cNvSpPr>
            <a:spLocks/>
          </p:cNvSpPr>
          <p:nvPr/>
        </p:nvSpPr>
        <p:spPr bwMode="auto">
          <a:xfrm>
            <a:off x="9537701" y="6390227"/>
            <a:ext cx="1423987" cy="641351"/>
          </a:xfrm>
          <a:custGeom>
            <a:avLst/>
            <a:gdLst>
              <a:gd name="T0" fmla="*/ 74 w 83"/>
              <a:gd name="T1" fmla="*/ 8 h 38"/>
              <a:gd name="T2" fmla="*/ 73 w 83"/>
              <a:gd name="T3" fmla="*/ 8 h 38"/>
              <a:gd name="T4" fmla="*/ 70 w 83"/>
              <a:gd name="T5" fmla="*/ 8 h 38"/>
              <a:gd name="T6" fmla="*/ 68 w 83"/>
              <a:gd name="T7" fmla="*/ 7 h 38"/>
              <a:gd name="T8" fmla="*/ 65 w 83"/>
              <a:gd name="T9" fmla="*/ 7 h 38"/>
              <a:gd name="T10" fmla="*/ 63 w 83"/>
              <a:gd name="T11" fmla="*/ 7 h 38"/>
              <a:gd name="T12" fmla="*/ 52 w 83"/>
              <a:gd name="T13" fmla="*/ 1 h 38"/>
              <a:gd name="T14" fmla="*/ 47 w 83"/>
              <a:gd name="T15" fmla="*/ 0 h 38"/>
              <a:gd name="T16" fmla="*/ 45 w 83"/>
              <a:gd name="T17" fmla="*/ 0 h 38"/>
              <a:gd name="T18" fmla="*/ 43 w 83"/>
              <a:gd name="T19" fmla="*/ 1 h 38"/>
              <a:gd name="T20" fmla="*/ 40 w 83"/>
              <a:gd name="T21" fmla="*/ 1 h 38"/>
              <a:gd name="T22" fmla="*/ 40 w 83"/>
              <a:gd name="T23" fmla="*/ 12 h 38"/>
              <a:gd name="T24" fmla="*/ 31 w 83"/>
              <a:gd name="T25" fmla="*/ 16 h 38"/>
              <a:gd name="T26" fmla="*/ 21 w 83"/>
              <a:gd name="T27" fmla="*/ 7 h 38"/>
              <a:gd name="T28" fmla="*/ 12 w 83"/>
              <a:gd name="T29" fmla="*/ 8 h 38"/>
              <a:gd name="T30" fmla="*/ 7 w 83"/>
              <a:gd name="T31" fmla="*/ 14 h 38"/>
              <a:gd name="T32" fmla="*/ 3 w 83"/>
              <a:gd name="T33" fmla="*/ 29 h 38"/>
              <a:gd name="T34" fmla="*/ 5 w 83"/>
              <a:gd name="T35" fmla="*/ 29 h 38"/>
              <a:gd name="T36" fmla="*/ 8 w 83"/>
              <a:gd name="T37" fmla="*/ 28 h 38"/>
              <a:gd name="T38" fmla="*/ 10 w 83"/>
              <a:gd name="T39" fmla="*/ 28 h 38"/>
              <a:gd name="T40" fmla="*/ 12 w 83"/>
              <a:gd name="T41" fmla="*/ 27 h 38"/>
              <a:gd name="T42" fmla="*/ 25 w 83"/>
              <a:gd name="T43" fmla="*/ 26 h 38"/>
              <a:gd name="T44" fmla="*/ 32 w 83"/>
              <a:gd name="T45" fmla="*/ 27 h 38"/>
              <a:gd name="T46" fmla="*/ 42 w 83"/>
              <a:gd name="T47" fmla="*/ 27 h 38"/>
              <a:gd name="T48" fmla="*/ 47 w 83"/>
              <a:gd name="T49" fmla="*/ 28 h 38"/>
              <a:gd name="T50" fmla="*/ 50 w 83"/>
              <a:gd name="T51" fmla="*/ 29 h 38"/>
              <a:gd name="T52" fmla="*/ 51 w 83"/>
              <a:gd name="T53" fmla="*/ 29 h 38"/>
              <a:gd name="T54" fmla="*/ 52 w 83"/>
              <a:gd name="T55" fmla="*/ 30 h 38"/>
              <a:gd name="T56" fmla="*/ 63 w 83"/>
              <a:gd name="T57" fmla="*/ 37 h 38"/>
              <a:gd name="T58" fmla="*/ 66 w 83"/>
              <a:gd name="T59" fmla="*/ 38 h 38"/>
              <a:gd name="T60" fmla="*/ 66 w 83"/>
              <a:gd name="T61" fmla="*/ 37 h 38"/>
              <a:gd name="T62" fmla="*/ 72 w 83"/>
              <a:gd name="T63" fmla="*/ 35 h 38"/>
              <a:gd name="T64" fmla="*/ 76 w 83"/>
              <a:gd name="T65" fmla="*/ 35 h 38"/>
              <a:gd name="T66" fmla="*/ 80 w 83"/>
              <a:gd name="T67" fmla="*/ 31 h 38"/>
              <a:gd name="T68" fmla="*/ 82 w 83"/>
              <a:gd name="T69" fmla="*/ 30 h 38"/>
              <a:gd name="T70" fmla="*/ 82 w 83"/>
              <a:gd name="T71" fmla="*/ 27 h 38"/>
              <a:gd name="T72" fmla="*/ 77 w 83"/>
              <a:gd name="T73" fmla="*/ 16 h 38"/>
              <a:gd name="T74" fmla="*/ 75 w 83"/>
              <a:gd name="T75" fmla="*/ 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38">
                <a:moveTo>
                  <a:pt x="75" y="9"/>
                </a:moveTo>
                <a:cubicBezTo>
                  <a:pt x="74" y="9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3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1" y="8"/>
                  <a:pt x="71" y="8"/>
                  <a:pt x="70" y="8"/>
                </a:cubicBezTo>
                <a:cubicBezTo>
                  <a:pt x="70" y="8"/>
                  <a:pt x="70" y="7"/>
                  <a:pt x="69" y="7"/>
                </a:cubicBezTo>
                <a:cubicBezTo>
                  <a:pt x="69" y="7"/>
                  <a:pt x="68" y="7"/>
                  <a:pt x="68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6" y="7"/>
                  <a:pt x="66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3" y="7"/>
                  <a:pt x="63" y="7"/>
                </a:cubicBezTo>
                <a:cubicBezTo>
                  <a:pt x="61" y="7"/>
                  <a:pt x="56" y="4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8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5" y="0"/>
                  <a:pt x="45" y="0"/>
                  <a:pt x="44" y="1"/>
                </a:cubicBezTo>
                <a:cubicBezTo>
                  <a:pt x="44" y="1"/>
                  <a:pt x="43" y="1"/>
                  <a:pt x="43" y="1"/>
                </a:cubicBezTo>
                <a:cubicBezTo>
                  <a:pt x="43" y="1"/>
                  <a:pt x="42" y="1"/>
                  <a:pt x="42" y="1"/>
                </a:cubicBezTo>
                <a:cubicBezTo>
                  <a:pt x="42" y="1"/>
                  <a:pt x="41" y="1"/>
                  <a:pt x="40" y="1"/>
                </a:cubicBezTo>
                <a:cubicBezTo>
                  <a:pt x="39" y="3"/>
                  <a:pt x="39" y="4"/>
                  <a:pt x="39" y="7"/>
                </a:cubicBezTo>
                <a:cubicBezTo>
                  <a:pt x="39" y="8"/>
                  <a:pt x="40" y="10"/>
                  <a:pt x="40" y="12"/>
                </a:cubicBezTo>
                <a:cubicBezTo>
                  <a:pt x="39" y="16"/>
                  <a:pt x="35" y="16"/>
                  <a:pt x="33" y="16"/>
                </a:cubicBezTo>
                <a:cubicBezTo>
                  <a:pt x="32" y="16"/>
                  <a:pt x="32" y="16"/>
                  <a:pt x="31" y="16"/>
                </a:cubicBezTo>
                <a:cubicBezTo>
                  <a:pt x="31" y="16"/>
                  <a:pt x="30" y="16"/>
                  <a:pt x="30" y="16"/>
                </a:cubicBezTo>
                <a:cubicBezTo>
                  <a:pt x="27" y="16"/>
                  <a:pt x="24" y="12"/>
                  <a:pt x="21" y="7"/>
                </a:cubicBezTo>
                <a:cubicBezTo>
                  <a:pt x="20" y="6"/>
                  <a:pt x="20" y="5"/>
                  <a:pt x="19" y="4"/>
                </a:cubicBezTo>
                <a:cubicBezTo>
                  <a:pt x="19" y="3"/>
                  <a:pt x="15" y="6"/>
                  <a:pt x="12" y="8"/>
                </a:cubicBezTo>
                <a:cubicBezTo>
                  <a:pt x="11" y="8"/>
                  <a:pt x="10" y="9"/>
                  <a:pt x="9" y="10"/>
                </a:cubicBezTo>
                <a:cubicBezTo>
                  <a:pt x="7" y="11"/>
                  <a:pt x="7" y="12"/>
                  <a:pt x="7" y="14"/>
                </a:cubicBezTo>
                <a:cubicBezTo>
                  <a:pt x="6" y="16"/>
                  <a:pt x="6" y="17"/>
                  <a:pt x="5" y="19"/>
                </a:cubicBezTo>
                <a:cubicBezTo>
                  <a:pt x="3" y="20"/>
                  <a:pt x="0" y="23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4" y="29"/>
                  <a:pt x="4" y="29"/>
                  <a:pt x="5" y="29"/>
                </a:cubicBezTo>
                <a:cubicBezTo>
                  <a:pt x="5" y="29"/>
                  <a:pt x="6" y="29"/>
                  <a:pt x="6" y="29"/>
                </a:cubicBezTo>
                <a:cubicBezTo>
                  <a:pt x="7" y="28"/>
                  <a:pt x="7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9" y="28"/>
                  <a:pt x="9" y="28"/>
                  <a:pt x="10" y="28"/>
                </a:cubicBezTo>
                <a:cubicBezTo>
                  <a:pt x="10" y="28"/>
                  <a:pt x="10" y="28"/>
                  <a:pt x="10" y="27"/>
                </a:cubicBezTo>
                <a:cubicBezTo>
                  <a:pt x="11" y="27"/>
                  <a:pt x="11" y="27"/>
                  <a:pt x="12" y="27"/>
                </a:cubicBezTo>
                <a:cubicBezTo>
                  <a:pt x="13" y="26"/>
                  <a:pt x="15" y="25"/>
                  <a:pt x="17" y="25"/>
                </a:cubicBezTo>
                <a:cubicBezTo>
                  <a:pt x="20" y="25"/>
                  <a:pt x="22" y="26"/>
                  <a:pt x="25" y="26"/>
                </a:cubicBezTo>
                <a:cubicBezTo>
                  <a:pt x="26" y="26"/>
                  <a:pt x="28" y="27"/>
                  <a:pt x="28" y="27"/>
                </a:cubicBezTo>
                <a:cubicBezTo>
                  <a:pt x="29" y="27"/>
                  <a:pt x="30" y="27"/>
                  <a:pt x="32" y="27"/>
                </a:cubicBezTo>
                <a:cubicBezTo>
                  <a:pt x="34" y="27"/>
                  <a:pt x="36" y="27"/>
                  <a:pt x="38" y="27"/>
                </a:cubicBezTo>
                <a:cubicBezTo>
                  <a:pt x="40" y="27"/>
                  <a:pt x="41" y="27"/>
                  <a:pt x="42" y="27"/>
                </a:cubicBezTo>
                <a:cubicBezTo>
                  <a:pt x="43" y="26"/>
                  <a:pt x="44" y="26"/>
                  <a:pt x="44" y="26"/>
                </a:cubicBezTo>
                <a:cubicBezTo>
                  <a:pt x="46" y="26"/>
                  <a:pt x="47" y="27"/>
                  <a:pt x="47" y="28"/>
                </a:cubicBezTo>
                <a:cubicBezTo>
                  <a:pt x="48" y="29"/>
                  <a:pt x="48" y="29"/>
                  <a:pt x="49" y="29"/>
                </a:cubicBezTo>
                <a:cubicBezTo>
                  <a:pt x="49" y="29"/>
                  <a:pt x="50" y="29"/>
                  <a:pt x="50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1" y="29"/>
                  <a:pt x="51" y="29"/>
                </a:cubicBezTo>
                <a:cubicBezTo>
                  <a:pt x="51" y="29"/>
                  <a:pt x="51" y="29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1"/>
                  <a:pt x="59" y="34"/>
                  <a:pt x="60" y="35"/>
                </a:cubicBezTo>
                <a:cubicBezTo>
                  <a:pt x="61" y="36"/>
                  <a:pt x="62" y="36"/>
                  <a:pt x="63" y="37"/>
                </a:cubicBezTo>
                <a:cubicBezTo>
                  <a:pt x="64" y="37"/>
                  <a:pt x="64" y="38"/>
                  <a:pt x="65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7"/>
                </a:cubicBezTo>
                <a:cubicBezTo>
                  <a:pt x="67" y="37"/>
                  <a:pt x="67" y="36"/>
                  <a:pt x="68" y="36"/>
                </a:cubicBezTo>
                <a:cubicBezTo>
                  <a:pt x="69" y="35"/>
                  <a:pt x="71" y="35"/>
                  <a:pt x="72" y="35"/>
                </a:cubicBezTo>
                <a:cubicBezTo>
                  <a:pt x="73" y="35"/>
                  <a:pt x="73" y="35"/>
                  <a:pt x="74" y="35"/>
                </a:cubicBezTo>
                <a:cubicBezTo>
                  <a:pt x="74" y="35"/>
                  <a:pt x="75" y="35"/>
                  <a:pt x="76" y="35"/>
                </a:cubicBezTo>
                <a:cubicBezTo>
                  <a:pt x="77" y="35"/>
                  <a:pt x="77" y="34"/>
                  <a:pt x="78" y="33"/>
                </a:cubicBezTo>
                <a:cubicBezTo>
                  <a:pt x="78" y="32"/>
                  <a:pt x="79" y="32"/>
                  <a:pt x="80" y="31"/>
                </a:cubicBezTo>
                <a:cubicBezTo>
                  <a:pt x="80" y="31"/>
                  <a:pt x="80" y="31"/>
                  <a:pt x="81" y="30"/>
                </a:cubicBezTo>
                <a:cubicBezTo>
                  <a:pt x="81" y="30"/>
                  <a:pt x="81" y="30"/>
                  <a:pt x="82" y="30"/>
                </a:cubicBezTo>
                <a:cubicBezTo>
                  <a:pt x="82" y="30"/>
                  <a:pt x="82" y="30"/>
                  <a:pt x="83" y="30"/>
                </a:cubicBezTo>
                <a:cubicBezTo>
                  <a:pt x="82" y="29"/>
                  <a:pt x="82" y="28"/>
                  <a:pt x="82" y="27"/>
                </a:cubicBezTo>
                <a:cubicBezTo>
                  <a:pt x="82" y="26"/>
                  <a:pt x="81" y="24"/>
                  <a:pt x="81" y="24"/>
                </a:cubicBezTo>
                <a:cubicBezTo>
                  <a:pt x="79" y="22"/>
                  <a:pt x="76" y="19"/>
                  <a:pt x="77" y="16"/>
                </a:cubicBezTo>
                <a:cubicBezTo>
                  <a:pt x="78" y="15"/>
                  <a:pt x="78" y="13"/>
                  <a:pt x="76" y="11"/>
                </a:cubicBezTo>
                <a:cubicBezTo>
                  <a:pt x="75" y="10"/>
                  <a:pt x="75" y="10"/>
                  <a:pt x="75" y="9"/>
                </a:cubicBezTo>
                <a:cubicBezTo>
                  <a:pt x="75" y="9"/>
                  <a:pt x="75" y="9"/>
                  <a:pt x="75" y="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" name="Freeform 22"/>
          <p:cNvSpPr>
            <a:spLocks/>
          </p:cNvSpPr>
          <p:nvPr/>
        </p:nvSpPr>
        <p:spPr bwMode="auto">
          <a:xfrm>
            <a:off x="4648201" y="8265066"/>
            <a:ext cx="2505075" cy="2078039"/>
          </a:xfrm>
          <a:custGeom>
            <a:avLst/>
            <a:gdLst>
              <a:gd name="T0" fmla="*/ 133 w 146"/>
              <a:gd name="T1" fmla="*/ 109 h 123"/>
              <a:gd name="T2" fmla="*/ 141 w 146"/>
              <a:gd name="T3" fmla="*/ 101 h 123"/>
              <a:gd name="T4" fmla="*/ 136 w 146"/>
              <a:gd name="T5" fmla="*/ 100 h 123"/>
              <a:gd name="T6" fmla="*/ 133 w 146"/>
              <a:gd name="T7" fmla="*/ 91 h 123"/>
              <a:gd name="T8" fmla="*/ 131 w 146"/>
              <a:gd name="T9" fmla="*/ 86 h 123"/>
              <a:gd name="T10" fmla="*/ 135 w 146"/>
              <a:gd name="T11" fmla="*/ 82 h 123"/>
              <a:gd name="T12" fmla="*/ 133 w 146"/>
              <a:gd name="T13" fmla="*/ 75 h 123"/>
              <a:gd name="T14" fmla="*/ 130 w 146"/>
              <a:gd name="T15" fmla="*/ 68 h 123"/>
              <a:gd name="T16" fmla="*/ 125 w 146"/>
              <a:gd name="T17" fmla="*/ 71 h 123"/>
              <a:gd name="T18" fmla="*/ 125 w 146"/>
              <a:gd name="T19" fmla="*/ 66 h 123"/>
              <a:gd name="T20" fmla="*/ 138 w 146"/>
              <a:gd name="T21" fmla="*/ 52 h 123"/>
              <a:gd name="T22" fmla="*/ 139 w 146"/>
              <a:gd name="T23" fmla="*/ 50 h 123"/>
              <a:gd name="T24" fmla="*/ 141 w 146"/>
              <a:gd name="T25" fmla="*/ 43 h 123"/>
              <a:gd name="T26" fmla="*/ 146 w 146"/>
              <a:gd name="T27" fmla="*/ 32 h 123"/>
              <a:gd name="T28" fmla="*/ 141 w 146"/>
              <a:gd name="T29" fmla="*/ 31 h 123"/>
              <a:gd name="T30" fmla="*/ 137 w 146"/>
              <a:gd name="T31" fmla="*/ 29 h 123"/>
              <a:gd name="T32" fmla="*/ 129 w 146"/>
              <a:gd name="T33" fmla="*/ 25 h 123"/>
              <a:gd name="T34" fmla="*/ 121 w 146"/>
              <a:gd name="T35" fmla="*/ 23 h 123"/>
              <a:gd name="T36" fmla="*/ 119 w 146"/>
              <a:gd name="T37" fmla="*/ 24 h 123"/>
              <a:gd name="T38" fmla="*/ 118 w 146"/>
              <a:gd name="T39" fmla="*/ 24 h 123"/>
              <a:gd name="T40" fmla="*/ 117 w 146"/>
              <a:gd name="T41" fmla="*/ 24 h 123"/>
              <a:gd name="T42" fmla="*/ 116 w 146"/>
              <a:gd name="T43" fmla="*/ 23 h 123"/>
              <a:gd name="T44" fmla="*/ 113 w 146"/>
              <a:gd name="T45" fmla="*/ 20 h 123"/>
              <a:gd name="T46" fmla="*/ 111 w 146"/>
              <a:gd name="T47" fmla="*/ 20 h 123"/>
              <a:gd name="T48" fmla="*/ 111 w 146"/>
              <a:gd name="T49" fmla="*/ 19 h 123"/>
              <a:gd name="T50" fmla="*/ 109 w 146"/>
              <a:gd name="T51" fmla="*/ 18 h 123"/>
              <a:gd name="T52" fmla="*/ 109 w 146"/>
              <a:gd name="T53" fmla="*/ 17 h 123"/>
              <a:gd name="T54" fmla="*/ 109 w 146"/>
              <a:gd name="T55" fmla="*/ 15 h 123"/>
              <a:gd name="T56" fmla="*/ 109 w 146"/>
              <a:gd name="T57" fmla="*/ 14 h 123"/>
              <a:gd name="T58" fmla="*/ 103 w 146"/>
              <a:gd name="T59" fmla="*/ 17 h 123"/>
              <a:gd name="T60" fmla="*/ 94 w 146"/>
              <a:gd name="T61" fmla="*/ 9 h 123"/>
              <a:gd name="T62" fmla="*/ 89 w 146"/>
              <a:gd name="T63" fmla="*/ 5 h 123"/>
              <a:gd name="T64" fmla="*/ 84 w 146"/>
              <a:gd name="T65" fmla="*/ 1 h 123"/>
              <a:gd name="T66" fmla="*/ 83 w 146"/>
              <a:gd name="T67" fmla="*/ 0 h 123"/>
              <a:gd name="T68" fmla="*/ 76 w 146"/>
              <a:gd name="T69" fmla="*/ 2 h 123"/>
              <a:gd name="T70" fmla="*/ 62 w 146"/>
              <a:gd name="T71" fmla="*/ 18 h 123"/>
              <a:gd name="T72" fmla="*/ 52 w 146"/>
              <a:gd name="T73" fmla="*/ 26 h 123"/>
              <a:gd name="T74" fmla="*/ 33 w 146"/>
              <a:gd name="T75" fmla="*/ 22 h 123"/>
              <a:gd name="T76" fmla="*/ 36 w 146"/>
              <a:gd name="T77" fmla="*/ 37 h 123"/>
              <a:gd name="T78" fmla="*/ 24 w 146"/>
              <a:gd name="T79" fmla="*/ 37 h 123"/>
              <a:gd name="T80" fmla="*/ 14 w 146"/>
              <a:gd name="T81" fmla="*/ 34 h 123"/>
              <a:gd name="T82" fmla="*/ 1 w 146"/>
              <a:gd name="T83" fmla="*/ 39 h 123"/>
              <a:gd name="T84" fmla="*/ 8 w 146"/>
              <a:gd name="T85" fmla="*/ 48 h 123"/>
              <a:gd name="T86" fmla="*/ 27 w 146"/>
              <a:gd name="T87" fmla="*/ 53 h 123"/>
              <a:gd name="T88" fmla="*/ 39 w 146"/>
              <a:gd name="T89" fmla="*/ 68 h 123"/>
              <a:gd name="T90" fmla="*/ 42 w 146"/>
              <a:gd name="T91" fmla="*/ 84 h 123"/>
              <a:gd name="T92" fmla="*/ 37 w 146"/>
              <a:gd name="T93" fmla="*/ 112 h 123"/>
              <a:gd name="T94" fmla="*/ 52 w 146"/>
              <a:gd name="T95" fmla="*/ 119 h 123"/>
              <a:gd name="T96" fmla="*/ 62 w 146"/>
              <a:gd name="T97" fmla="*/ 117 h 123"/>
              <a:gd name="T98" fmla="*/ 80 w 146"/>
              <a:gd name="T99" fmla="*/ 123 h 123"/>
              <a:gd name="T100" fmla="*/ 87 w 146"/>
              <a:gd name="T101" fmla="*/ 123 h 123"/>
              <a:gd name="T102" fmla="*/ 91 w 146"/>
              <a:gd name="T103" fmla="*/ 1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6" h="123">
                <a:moveTo>
                  <a:pt x="102" y="109"/>
                </a:moveTo>
                <a:cubicBezTo>
                  <a:pt x="108" y="109"/>
                  <a:pt x="118" y="112"/>
                  <a:pt x="121" y="114"/>
                </a:cubicBezTo>
                <a:cubicBezTo>
                  <a:pt x="124" y="116"/>
                  <a:pt x="128" y="114"/>
                  <a:pt x="133" y="109"/>
                </a:cubicBezTo>
                <a:cubicBezTo>
                  <a:pt x="136" y="106"/>
                  <a:pt x="138" y="105"/>
                  <a:pt x="140" y="105"/>
                </a:cubicBezTo>
                <a:cubicBezTo>
                  <a:pt x="140" y="104"/>
                  <a:pt x="141" y="103"/>
                  <a:pt x="141" y="102"/>
                </a:cubicBezTo>
                <a:cubicBezTo>
                  <a:pt x="141" y="102"/>
                  <a:pt x="141" y="102"/>
                  <a:pt x="141" y="101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41" y="100"/>
                  <a:pt x="139" y="100"/>
                  <a:pt x="138" y="100"/>
                </a:cubicBezTo>
                <a:cubicBezTo>
                  <a:pt x="138" y="100"/>
                  <a:pt x="137" y="100"/>
                  <a:pt x="136" y="100"/>
                </a:cubicBezTo>
                <a:cubicBezTo>
                  <a:pt x="135" y="100"/>
                  <a:pt x="134" y="99"/>
                  <a:pt x="133" y="98"/>
                </a:cubicBezTo>
                <a:cubicBezTo>
                  <a:pt x="132" y="97"/>
                  <a:pt x="133" y="95"/>
                  <a:pt x="134" y="94"/>
                </a:cubicBezTo>
                <a:cubicBezTo>
                  <a:pt x="134" y="93"/>
                  <a:pt x="134" y="92"/>
                  <a:pt x="133" y="91"/>
                </a:cubicBezTo>
                <a:cubicBezTo>
                  <a:pt x="132" y="90"/>
                  <a:pt x="131" y="90"/>
                  <a:pt x="130" y="89"/>
                </a:cubicBezTo>
                <a:cubicBezTo>
                  <a:pt x="130" y="88"/>
                  <a:pt x="129" y="87"/>
                  <a:pt x="130" y="86"/>
                </a:cubicBezTo>
                <a:cubicBezTo>
                  <a:pt x="130" y="86"/>
                  <a:pt x="131" y="86"/>
                  <a:pt x="131" y="86"/>
                </a:cubicBezTo>
                <a:cubicBezTo>
                  <a:pt x="132" y="85"/>
                  <a:pt x="132" y="85"/>
                  <a:pt x="133" y="85"/>
                </a:cubicBezTo>
                <a:cubicBezTo>
                  <a:pt x="134" y="85"/>
                  <a:pt x="135" y="83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4" y="81"/>
                  <a:pt x="132" y="80"/>
                  <a:pt x="133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4" y="74"/>
                  <a:pt x="133" y="73"/>
                  <a:pt x="133" y="73"/>
                </a:cubicBezTo>
                <a:cubicBezTo>
                  <a:pt x="132" y="72"/>
                  <a:pt x="131" y="71"/>
                  <a:pt x="131" y="70"/>
                </a:cubicBezTo>
                <a:cubicBezTo>
                  <a:pt x="131" y="69"/>
                  <a:pt x="131" y="68"/>
                  <a:pt x="130" y="68"/>
                </a:cubicBezTo>
                <a:cubicBezTo>
                  <a:pt x="129" y="68"/>
                  <a:pt x="128" y="69"/>
                  <a:pt x="127" y="70"/>
                </a:cubicBezTo>
                <a:cubicBezTo>
                  <a:pt x="126" y="71"/>
                  <a:pt x="126" y="72"/>
                  <a:pt x="125" y="71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5" y="71"/>
                  <a:pt x="125" y="71"/>
                  <a:pt x="124" y="71"/>
                </a:cubicBezTo>
                <a:cubicBezTo>
                  <a:pt x="124" y="70"/>
                  <a:pt x="124" y="68"/>
                  <a:pt x="125" y="67"/>
                </a:cubicBezTo>
                <a:cubicBezTo>
                  <a:pt x="125" y="67"/>
                  <a:pt x="125" y="66"/>
                  <a:pt x="125" y="66"/>
                </a:cubicBezTo>
                <a:cubicBezTo>
                  <a:pt x="126" y="63"/>
                  <a:pt x="128" y="61"/>
                  <a:pt x="130" y="60"/>
                </a:cubicBezTo>
                <a:cubicBezTo>
                  <a:pt x="131" y="59"/>
                  <a:pt x="132" y="58"/>
                  <a:pt x="132" y="57"/>
                </a:cubicBezTo>
                <a:cubicBezTo>
                  <a:pt x="133" y="54"/>
                  <a:pt x="136" y="52"/>
                  <a:pt x="138" y="52"/>
                </a:cubicBezTo>
                <a:cubicBezTo>
                  <a:pt x="139" y="52"/>
                  <a:pt x="139" y="51"/>
                  <a:pt x="139" y="51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39" y="51"/>
                  <a:pt x="139" y="51"/>
                  <a:pt x="139" y="50"/>
                </a:cubicBezTo>
                <a:cubicBezTo>
                  <a:pt x="140" y="49"/>
                  <a:pt x="140" y="48"/>
                  <a:pt x="140" y="47"/>
                </a:cubicBezTo>
                <a:cubicBezTo>
                  <a:pt x="140" y="46"/>
                  <a:pt x="140" y="45"/>
                  <a:pt x="140" y="44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0"/>
                  <a:pt x="142" y="37"/>
                  <a:pt x="145" y="34"/>
                </a:cubicBezTo>
                <a:cubicBezTo>
                  <a:pt x="145" y="34"/>
                  <a:pt x="146" y="33"/>
                  <a:pt x="146" y="33"/>
                </a:cubicBezTo>
                <a:cubicBezTo>
                  <a:pt x="146" y="33"/>
                  <a:pt x="146" y="32"/>
                  <a:pt x="146" y="32"/>
                </a:cubicBezTo>
                <a:cubicBezTo>
                  <a:pt x="146" y="32"/>
                  <a:pt x="145" y="31"/>
                  <a:pt x="144" y="31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43" y="31"/>
                  <a:pt x="142" y="31"/>
                  <a:pt x="141" y="31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39" y="29"/>
                  <a:pt x="138" y="29"/>
                </a:cubicBezTo>
                <a:cubicBezTo>
                  <a:pt x="138" y="29"/>
                  <a:pt x="138" y="29"/>
                  <a:pt x="137" y="29"/>
                </a:cubicBezTo>
                <a:cubicBezTo>
                  <a:pt x="134" y="29"/>
                  <a:pt x="131" y="28"/>
                  <a:pt x="130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8" y="25"/>
                  <a:pt x="127" y="24"/>
                </a:cubicBezTo>
                <a:cubicBezTo>
                  <a:pt x="125" y="24"/>
                  <a:pt x="123" y="23"/>
                  <a:pt x="121" y="23"/>
                </a:cubicBezTo>
                <a:cubicBezTo>
                  <a:pt x="121" y="23"/>
                  <a:pt x="120" y="23"/>
                  <a:pt x="120" y="23"/>
                </a:cubicBezTo>
                <a:cubicBezTo>
                  <a:pt x="120" y="23"/>
                  <a:pt x="120" y="23"/>
                  <a:pt x="120" y="24"/>
                </a:cubicBezTo>
                <a:cubicBezTo>
                  <a:pt x="120" y="24"/>
                  <a:pt x="119" y="24"/>
                  <a:pt x="119" y="24"/>
                </a:cubicBezTo>
                <a:cubicBezTo>
                  <a:pt x="119" y="24"/>
                  <a:pt x="119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7" y="24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14" y="21"/>
                  <a:pt x="113" y="20"/>
                  <a:pt x="113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8"/>
                  <a:pt x="110" y="18"/>
                  <a:pt x="109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8"/>
                  <a:pt x="109" y="17"/>
                  <a:pt x="109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17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5"/>
                  <a:pt x="109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9" y="15"/>
                  <a:pt x="109" y="14"/>
                  <a:pt x="109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8" y="14"/>
                  <a:pt x="108" y="15"/>
                  <a:pt x="107" y="15"/>
                </a:cubicBezTo>
                <a:cubicBezTo>
                  <a:pt x="106" y="16"/>
                  <a:pt x="105" y="17"/>
                  <a:pt x="104" y="17"/>
                </a:cubicBezTo>
                <a:cubicBezTo>
                  <a:pt x="104" y="17"/>
                  <a:pt x="104" y="17"/>
                  <a:pt x="103" y="17"/>
                </a:cubicBezTo>
                <a:cubicBezTo>
                  <a:pt x="102" y="17"/>
                  <a:pt x="101" y="17"/>
                  <a:pt x="100" y="13"/>
                </a:cubicBezTo>
                <a:cubicBezTo>
                  <a:pt x="100" y="12"/>
                  <a:pt x="98" y="11"/>
                  <a:pt x="96" y="10"/>
                </a:cubicBezTo>
                <a:cubicBezTo>
                  <a:pt x="95" y="10"/>
                  <a:pt x="94" y="9"/>
                  <a:pt x="94" y="9"/>
                </a:cubicBezTo>
                <a:cubicBezTo>
                  <a:pt x="93" y="9"/>
                  <a:pt x="92" y="8"/>
                  <a:pt x="91" y="7"/>
                </a:cubicBezTo>
                <a:cubicBezTo>
                  <a:pt x="90" y="6"/>
                  <a:pt x="89" y="5"/>
                  <a:pt x="89" y="5"/>
                </a:cubicBezTo>
                <a:cubicBezTo>
                  <a:pt x="89" y="5"/>
                  <a:pt x="89" y="5"/>
                  <a:pt x="89" y="5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6"/>
                  <a:pt x="88" y="6"/>
                  <a:pt x="88" y="6"/>
                </a:cubicBezTo>
                <a:cubicBezTo>
                  <a:pt x="86" y="6"/>
                  <a:pt x="84" y="2"/>
                  <a:pt x="84" y="1"/>
                </a:cubicBezTo>
                <a:cubicBezTo>
                  <a:pt x="84" y="1"/>
                  <a:pt x="84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1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8" y="0"/>
                  <a:pt x="77" y="1"/>
                  <a:pt x="76" y="2"/>
                </a:cubicBezTo>
                <a:cubicBezTo>
                  <a:pt x="74" y="4"/>
                  <a:pt x="74" y="6"/>
                  <a:pt x="74" y="9"/>
                </a:cubicBezTo>
                <a:cubicBezTo>
                  <a:pt x="74" y="11"/>
                  <a:pt x="74" y="13"/>
                  <a:pt x="73" y="14"/>
                </a:cubicBezTo>
                <a:cubicBezTo>
                  <a:pt x="71" y="17"/>
                  <a:pt x="67" y="17"/>
                  <a:pt x="62" y="18"/>
                </a:cubicBezTo>
                <a:cubicBezTo>
                  <a:pt x="58" y="18"/>
                  <a:pt x="57" y="20"/>
                  <a:pt x="57" y="22"/>
                </a:cubicBezTo>
                <a:cubicBezTo>
                  <a:pt x="56" y="23"/>
                  <a:pt x="56" y="25"/>
                  <a:pt x="55" y="26"/>
                </a:cubicBezTo>
                <a:cubicBezTo>
                  <a:pt x="54" y="26"/>
                  <a:pt x="53" y="26"/>
                  <a:pt x="52" y="26"/>
                </a:cubicBezTo>
                <a:cubicBezTo>
                  <a:pt x="47" y="26"/>
                  <a:pt x="41" y="24"/>
                  <a:pt x="40" y="20"/>
                </a:cubicBezTo>
                <a:cubicBezTo>
                  <a:pt x="39" y="19"/>
                  <a:pt x="38" y="19"/>
                  <a:pt x="38" y="19"/>
                </a:cubicBezTo>
                <a:cubicBezTo>
                  <a:pt x="36" y="19"/>
                  <a:pt x="34" y="20"/>
                  <a:pt x="33" y="22"/>
                </a:cubicBezTo>
                <a:cubicBezTo>
                  <a:pt x="33" y="23"/>
                  <a:pt x="33" y="23"/>
                  <a:pt x="34" y="24"/>
                </a:cubicBezTo>
                <a:cubicBezTo>
                  <a:pt x="37" y="27"/>
                  <a:pt x="37" y="31"/>
                  <a:pt x="37" y="33"/>
                </a:cubicBezTo>
                <a:cubicBezTo>
                  <a:pt x="37" y="35"/>
                  <a:pt x="36" y="36"/>
                  <a:pt x="36" y="37"/>
                </a:cubicBezTo>
                <a:cubicBezTo>
                  <a:pt x="34" y="38"/>
                  <a:pt x="33" y="37"/>
                  <a:pt x="31" y="37"/>
                </a:cubicBezTo>
                <a:cubicBezTo>
                  <a:pt x="29" y="36"/>
                  <a:pt x="27" y="36"/>
                  <a:pt x="26" y="37"/>
                </a:cubicBezTo>
                <a:cubicBezTo>
                  <a:pt x="25" y="37"/>
                  <a:pt x="24" y="37"/>
                  <a:pt x="24" y="37"/>
                </a:cubicBezTo>
                <a:cubicBezTo>
                  <a:pt x="23" y="37"/>
                  <a:pt x="22" y="36"/>
                  <a:pt x="21" y="36"/>
                </a:cubicBezTo>
                <a:cubicBezTo>
                  <a:pt x="21" y="35"/>
                  <a:pt x="20" y="34"/>
                  <a:pt x="18" y="33"/>
                </a:cubicBezTo>
                <a:cubicBezTo>
                  <a:pt x="17" y="33"/>
                  <a:pt x="16" y="33"/>
                  <a:pt x="14" y="34"/>
                </a:cubicBezTo>
                <a:cubicBezTo>
                  <a:pt x="12" y="34"/>
                  <a:pt x="10" y="35"/>
                  <a:pt x="7" y="34"/>
                </a:cubicBezTo>
                <a:cubicBezTo>
                  <a:pt x="4" y="34"/>
                  <a:pt x="1" y="36"/>
                  <a:pt x="1" y="37"/>
                </a:cubicBezTo>
                <a:cubicBezTo>
                  <a:pt x="0" y="38"/>
                  <a:pt x="0" y="38"/>
                  <a:pt x="1" y="39"/>
                </a:cubicBezTo>
                <a:cubicBezTo>
                  <a:pt x="2" y="40"/>
                  <a:pt x="2" y="42"/>
                  <a:pt x="2" y="43"/>
                </a:cubicBezTo>
                <a:cubicBezTo>
                  <a:pt x="2" y="44"/>
                  <a:pt x="2" y="45"/>
                  <a:pt x="2" y="46"/>
                </a:cubicBezTo>
                <a:cubicBezTo>
                  <a:pt x="3" y="47"/>
                  <a:pt x="5" y="47"/>
                  <a:pt x="8" y="48"/>
                </a:cubicBezTo>
                <a:cubicBezTo>
                  <a:pt x="11" y="49"/>
                  <a:pt x="14" y="49"/>
                  <a:pt x="17" y="51"/>
                </a:cubicBezTo>
                <a:cubicBezTo>
                  <a:pt x="20" y="52"/>
                  <a:pt x="22" y="52"/>
                  <a:pt x="23" y="52"/>
                </a:cubicBezTo>
                <a:cubicBezTo>
                  <a:pt x="24" y="52"/>
                  <a:pt x="26" y="52"/>
                  <a:pt x="27" y="53"/>
                </a:cubicBezTo>
                <a:cubicBezTo>
                  <a:pt x="28" y="54"/>
                  <a:pt x="28" y="54"/>
                  <a:pt x="29" y="55"/>
                </a:cubicBezTo>
                <a:cubicBezTo>
                  <a:pt x="30" y="55"/>
                  <a:pt x="31" y="56"/>
                  <a:pt x="31" y="59"/>
                </a:cubicBezTo>
                <a:cubicBezTo>
                  <a:pt x="31" y="63"/>
                  <a:pt x="34" y="67"/>
                  <a:pt x="39" y="68"/>
                </a:cubicBezTo>
                <a:cubicBezTo>
                  <a:pt x="43" y="69"/>
                  <a:pt x="43" y="71"/>
                  <a:pt x="42" y="73"/>
                </a:cubicBezTo>
                <a:cubicBezTo>
                  <a:pt x="42" y="75"/>
                  <a:pt x="42" y="76"/>
                  <a:pt x="43" y="77"/>
                </a:cubicBezTo>
                <a:cubicBezTo>
                  <a:pt x="44" y="79"/>
                  <a:pt x="43" y="82"/>
                  <a:pt x="42" y="84"/>
                </a:cubicBezTo>
                <a:cubicBezTo>
                  <a:pt x="41" y="86"/>
                  <a:pt x="41" y="89"/>
                  <a:pt x="41" y="91"/>
                </a:cubicBezTo>
                <a:cubicBezTo>
                  <a:pt x="42" y="95"/>
                  <a:pt x="39" y="109"/>
                  <a:pt x="36" y="111"/>
                </a:cubicBezTo>
                <a:cubicBezTo>
                  <a:pt x="36" y="112"/>
                  <a:pt x="37" y="112"/>
                  <a:pt x="37" y="112"/>
                </a:cubicBezTo>
                <a:cubicBezTo>
                  <a:pt x="39" y="113"/>
                  <a:pt x="40" y="113"/>
                  <a:pt x="41" y="114"/>
                </a:cubicBezTo>
                <a:cubicBezTo>
                  <a:pt x="42" y="115"/>
                  <a:pt x="44" y="116"/>
                  <a:pt x="46" y="116"/>
                </a:cubicBezTo>
                <a:cubicBezTo>
                  <a:pt x="48" y="117"/>
                  <a:pt x="50" y="118"/>
                  <a:pt x="52" y="119"/>
                </a:cubicBezTo>
                <a:cubicBezTo>
                  <a:pt x="53" y="120"/>
                  <a:pt x="55" y="121"/>
                  <a:pt x="57" y="121"/>
                </a:cubicBezTo>
                <a:cubicBezTo>
                  <a:pt x="58" y="121"/>
                  <a:pt x="60" y="120"/>
                  <a:pt x="60" y="119"/>
                </a:cubicBezTo>
                <a:cubicBezTo>
                  <a:pt x="60" y="118"/>
                  <a:pt x="61" y="117"/>
                  <a:pt x="62" y="117"/>
                </a:cubicBezTo>
                <a:cubicBezTo>
                  <a:pt x="63" y="117"/>
                  <a:pt x="65" y="119"/>
                  <a:pt x="66" y="120"/>
                </a:cubicBezTo>
                <a:cubicBezTo>
                  <a:pt x="68" y="121"/>
                  <a:pt x="72" y="122"/>
                  <a:pt x="76" y="122"/>
                </a:cubicBezTo>
                <a:cubicBezTo>
                  <a:pt x="77" y="122"/>
                  <a:pt x="79" y="123"/>
                  <a:pt x="80" y="123"/>
                </a:cubicBezTo>
                <a:cubicBezTo>
                  <a:pt x="80" y="123"/>
                  <a:pt x="80" y="123"/>
                  <a:pt x="81" y="123"/>
                </a:cubicBezTo>
                <a:cubicBezTo>
                  <a:pt x="82" y="123"/>
                  <a:pt x="83" y="123"/>
                  <a:pt x="84" y="123"/>
                </a:cubicBezTo>
                <a:cubicBezTo>
                  <a:pt x="85" y="123"/>
                  <a:pt x="86" y="123"/>
                  <a:pt x="87" y="123"/>
                </a:cubicBezTo>
                <a:cubicBezTo>
                  <a:pt x="88" y="123"/>
                  <a:pt x="89" y="123"/>
                  <a:pt x="90" y="123"/>
                </a:cubicBezTo>
                <a:cubicBezTo>
                  <a:pt x="90" y="122"/>
                  <a:pt x="90" y="122"/>
                  <a:pt x="90" y="121"/>
                </a:cubicBezTo>
                <a:cubicBezTo>
                  <a:pt x="89" y="119"/>
                  <a:pt x="89" y="116"/>
                  <a:pt x="91" y="114"/>
                </a:cubicBezTo>
                <a:cubicBezTo>
                  <a:pt x="92" y="112"/>
                  <a:pt x="96" y="110"/>
                  <a:pt x="100" y="109"/>
                </a:cubicBezTo>
                <a:cubicBezTo>
                  <a:pt x="100" y="109"/>
                  <a:pt x="101" y="109"/>
                  <a:pt x="102" y="10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" name="Freeform 23"/>
          <p:cNvSpPr>
            <a:spLocks/>
          </p:cNvSpPr>
          <p:nvPr/>
        </p:nvSpPr>
        <p:spPr bwMode="auto">
          <a:xfrm>
            <a:off x="8816977" y="8636540"/>
            <a:ext cx="1063625" cy="404813"/>
          </a:xfrm>
          <a:custGeom>
            <a:avLst/>
            <a:gdLst>
              <a:gd name="T0" fmla="*/ 59 w 62"/>
              <a:gd name="T1" fmla="*/ 11 h 24"/>
              <a:gd name="T2" fmla="*/ 59 w 62"/>
              <a:gd name="T3" fmla="*/ 9 h 24"/>
              <a:gd name="T4" fmla="*/ 60 w 62"/>
              <a:gd name="T5" fmla="*/ 8 h 24"/>
              <a:gd name="T6" fmla="*/ 61 w 62"/>
              <a:gd name="T7" fmla="*/ 7 h 24"/>
              <a:gd name="T8" fmla="*/ 62 w 62"/>
              <a:gd name="T9" fmla="*/ 6 h 24"/>
              <a:gd name="T10" fmla="*/ 61 w 62"/>
              <a:gd name="T11" fmla="*/ 6 h 24"/>
              <a:gd name="T12" fmla="*/ 60 w 62"/>
              <a:gd name="T13" fmla="*/ 6 h 24"/>
              <a:gd name="T14" fmla="*/ 58 w 62"/>
              <a:gd name="T15" fmla="*/ 5 h 24"/>
              <a:gd name="T16" fmla="*/ 57 w 62"/>
              <a:gd name="T17" fmla="*/ 5 h 24"/>
              <a:gd name="T18" fmla="*/ 57 w 62"/>
              <a:gd name="T19" fmla="*/ 5 h 24"/>
              <a:gd name="T20" fmla="*/ 56 w 62"/>
              <a:gd name="T21" fmla="*/ 5 h 24"/>
              <a:gd name="T22" fmla="*/ 56 w 62"/>
              <a:gd name="T23" fmla="*/ 5 h 24"/>
              <a:gd name="T24" fmla="*/ 56 w 62"/>
              <a:gd name="T25" fmla="*/ 5 h 24"/>
              <a:gd name="T26" fmla="*/ 42 w 62"/>
              <a:gd name="T27" fmla="*/ 2 h 24"/>
              <a:gd name="T28" fmla="*/ 35 w 62"/>
              <a:gd name="T29" fmla="*/ 2 h 24"/>
              <a:gd name="T30" fmla="*/ 27 w 62"/>
              <a:gd name="T31" fmla="*/ 0 h 24"/>
              <a:gd name="T32" fmla="*/ 23 w 62"/>
              <a:gd name="T33" fmla="*/ 2 h 24"/>
              <a:gd name="T34" fmla="*/ 20 w 62"/>
              <a:gd name="T35" fmla="*/ 0 h 24"/>
              <a:gd name="T36" fmla="*/ 19 w 62"/>
              <a:gd name="T37" fmla="*/ 1 h 24"/>
              <a:gd name="T38" fmla="*/ 17 w 62"/>
              <a:gd name="T39" fmla="*/ 2 h 24"/>
              <a:gd name="T40" fmla="*/ 16 w 62"/>
              <a:gd name="T41" fmla="*/ 3 h 24"/>
              <a:gd name="T42" fmla="*/ 14 w 62"/>
              <a:gd name="T43" fmla="*/ 5 h 24"/>
              <a:gd name="T44" fmla="*/ 3 w 62"/>
              <a:gd name="T45" fmla="*/ 11 h 24"/>
              <a:gd name="T46" fmla="*/ 2 w 62"/>
              <a:gd name="T47" fmla="*/ 11 h 24"/>
              <a:gd name="T48" fmla="*/ 1 w 62"/>
              <a:gd name="T49" fmla="*/ 12 h 24"/>
              <a:gd name="T50" fmla="*/ 1 w 62"/>
              <a:gd name="T51" fmla="*/ 13 h 24"/>
              <a:gd name="T52" fmla="*/ 1 w 62"/>
              <a:gd name="T53" fmla="*/ 14 h 24"/>
              <a:gd name="T54" fmla="*/ 3 w 62"/>
              <a:gd name="T55" fmla="*/ 19 h 24"/>
              <a:gd name="T56" fmla="*/ 4 w 62"/>
              <a:gd name="T57" fmla="*/ 21 h 24"/>
              <a:gd name="T58" fmla="*/ 5 w 62"/>
              <a:gd name="T59" fmla="*/ 22 h 24"/>
              <a:gd name="T60" fmla="*/ 13 w 62"/>
              <a:gd name="T61" fmla="*/ 24 h 24"/>
              <a:gd name="T62" fmla="*/ 32 w 62"/>
              <a:gd name="T63" fmla="*/ 19 h 24"/>
              <a:gd name="T64" fmla="*/ 42 w 62"/>
              <a:gd name="T65" fmla="*/ 12 h 24"/>
              <a:gd name="T66" fmla="*/ 44 w 62"/>
              <a:gd name="T67" fmla="*/ 12 h 24"/>
              <a:gd name="T68" fmla="*/ 54 w 62"/>
              <a:gd name="T69" fmla="*/ 16 h 24"/>
              <a:gd name="T70" fmla="*/ 55 w 62"/>
              <a:gd name="T71" fmla="*/ 16 h 24"/>
              <a:gd name="T72" fmla="*/ 57 w 62"/>
              <a:gd name="T73" fmla="*/ 17 h 24"/>
              <a:gd name="T74" fmla="*/ 58 w 62"/>
              <a:gd name="T75" fmla="*/ 17 h 24"/>
              <a:gd name="T76" fmla="*/ 58 w 62"/>
              <a:gd name="T77" fmla="*/ 16 h 24"/>
              <a:gd name="T78" fmla="*/ 57 w 62"/>
              <a:gd name="T79" fmla="*/ 14 h 24"/>
              <a:gd name="T80" fmla="*/ 57 w 62"/>
              <a:gd name="T81" fmla="*/ 13 h 24"/>
              <a:gd name="T82" fmla="*/ 58 w 62"/>
              <a:gd name="T83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24">
                <a:moveTo>
                  <a:pt x="58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8"/>
                  <a:pt x="61" y="8"/>
                  <a:pt x="61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2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1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6"/>
                  <a:pt x="59" y="6"/>
                  <a:pt x="58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5" y="4"/>
                  <a:pt x="50" y="2"/>
                  <a:pt x="47" y="2"/>
                </a:cubicBezTo>
                <a:cubicBezTo>
                  <a:pt x="45" y="3"/>
                  <a:pt x="43" y="2"/>
                  <a:pt x="42" y="2"/>
                </a:cubicBezTo>
                <a:cubicBezTo>
                  <a:pt x="41" y="1"/>
                  <a:pt x="40" y="1"/>
                  <a:pt x="38" y="2"/>
                </a:cubicBezTo>
                <a:cubicBezTo>
                  <a:pt x="37" y="2"/>
                  <a:pt x="36" y="2"/>
                  <a:pt x="35" y="2"/>
                </a:cubicBezTo>
                <a:cubicBezTo>
                  <a:pt x="32" y="2"/>
                  <a:pt x="29" y="1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7" y="0"/>
                  <a:pt x="26" y="1"/>
                  <a:pt x="26" y="1"/>
                </a:cubicBezTo>
                <a:cubicBezTo>
                  <a:pt x="25" y="1"/>
                  <a:pt x="24" y="2"/>
                  <a:pt x="23" y="2"/>
                </a:cubicBezTo>
                <a:cubicBezTo>
                  <a:pt x="23" y="2"/>
                  <a:pt x="22" y="2"/>
                  <a:pt x="21" y="1"/>
                </a:cubicBezTo>
                <a:cubicBezTo>
                  <a:pt x="21" y="1"/>
                  <a:pt x="21" y="1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4"/>
                  <a:pt x="15" y="4"/>
                </a:cubicBezTo>
                <a:cubicBezTo>
                  <a:pt x="15" y="4"/>
                  <a:pt x="14" y="5"/>
                  <a:pt x="14" y="5"/>
                </a:cubicBezTo>
                <a:cubicBezTo>
                  <a:pt x="11" y="10"/>
                  <a:pt x="7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1" y="12"/>
                  <a:pt x="1" y="12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4"/>
                  <a:pt x="0" y="14"/>
                </a:cubicBezTo>
                <a:cubicBezTo>
                  <a:pt x="0" y="14"/>
                  <a:pt x="0" y="14"/>
                  <a:pt x="1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2" y="18"/>
                  <a:pt x="3" y="19"/>
                </a:cubicBezTo>
                <a:cubicBezTo>
                  <a:pt x="3" y="19"/>
                  <a:pt x="3" y="20"/>
                  <a:pt x="3" y="20"/>
                </a:cubicBezTo>
                <a:cubicBezTo>
                  <a:pt x="3" y="20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2"/>
                  <a:pt x="5" y="22"/>
                  <a:pt x="5" y="22"/>
                </a:cubicBezTo>
                <a:cubicBezTo>
                  <a:pt x="6" y="23"/>
                  <a:pt x="8" y="24"/>
                  <a:pt x="11" y="24"/>
                </a:cubicBezTo>
                <a:cubicBezTo>
                  <a:pt x="12" y="24"/>
                  <a:pt x="13" y="24"/>
                  <a:pt x="13" y="24"/>
                </a:cubicBezTo>
                <a:cubicBezTo>
                  <a:pt x="18" y="24"/>
                  <a:pt x="20" y="23"/>
                  <a:pt x="20" y="23"/>
                </a:cubicBezTo>
                <a:cubicBezTo>
                  <a:pt x="20" y="19"/>
                  <a:pt x="31" y="19"/>
                  <a:pt x="32" y="19"/>
                </a:cubicBezTo>
                <a:cubicBezTo>
                  <a:pt x="33" y="19"/>
                  <a:pt x="36" y="16"/>
                  <a:pt x="38" y="15"/>
                </a:cubicBezTo>
                <a:cubicBezTo>
                  <a:pt x="40" y="13"/>
                  <a:pt x="42" y="12"/>
                  <a:pt x="42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4" y="12"/>
                  <a:pt x="44" y="12"/>
                </a:cubicBezTo>
                <a:cubicBezTo>
                  <a:pt x="48" y="13"/>
                  <a:pt x="52" y="14"/>
                  <a:pt x="53" y="15"/>
                </a:cubicBezTo>
                <a:cubicBezTo>
                  <a:pt x="53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7" y="17"/>
                  <a:pt x="57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6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5"/>
                  <a:pt x="57" y="15"/>
                  <a:pt x="57" y="14"/>
                </a:cubicBezTo>
                <a:cubicBezTo>
                  <a:pt x="57" y="14"/>
                  <a:pt x="57" y="14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8" y="13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" name="Freeform 24"/>
          <p:cNvSpPr>
            <a:spLocks/>
          </p:cNvSpPr>
          <p:nvPr/>
        </p:nvSpPr>
        <p:spPr bwMode="auto">
          <a:xfrm>
            <a:off x="8320089" y="7268116"/>
            <a:ext cx="1835151" cy="1452563"/>
          </a:xfrm>
          <a:custGeom>
            <a:avLst/>
            <a:gdLst>
              <a:gd name="T0" fmla="*/ 104 w 107"/>
              <a:gd name="T1" fmla="*/ 67 h 86"/>
              <a:gd name="T2" fmla="*/ 102 w 107"/>
              <a:gd name="T3" fmla="*/ 53 h 86"/>
              <a:gd name="T4" fmla="*/ 101 w 107"/>
              <a:gd name="T5" fmla="*/ 46 h 86"/>
              <a:gd name="T6" fmla="*/ 101 w 107"/>
              <a:gd name="T7" fmla="*/ 44 h 86"/>
              <a:gd name="T8" fmla="*/ 104 w 107"/>
              <a:gd name="T9" fmla="*/ 32 h 86"/>
              <a:gd name="T10" fmla="*/ 102 w 107"/>
              <a:gd name="T11" fmla="*/ 14 h 86"/>
              <a:gd name="T12" fmla="*/ 99 w 107"/>
              <a:gd name="T13" fmla="*/ 10 h 86"/>
              <a:gd name="T14" fmla="*/ 98 w 107"/>
              <a:gd name="T15" fmla="*/ 10 h 86"/>
              <a:gd name="T16" fmla="*/ 96 w 107"/>
              <a:gd name="T17" fmla="*/ 9 h 86"/>
              <a:gd name="T18" fmla="*/ 94 w 107"/>
              <a:gd name="T19" fmla="*/ 8 h 86"/>
              <a:gd name="T20" fmla="*/ 93 w 107"/>
              <a:gd name="T21" fmla="*/ 8 h 86"/>
              <a:gd name="T22" fmla="*/ 92 w 107"/>
              <a:gd name="T23" fmla="*/ 8 h 86"/>
              <a:gd name="T24" fmla="*/ 90 w 107"/>
              <a:gd name="T25" fmla="*/ 8 h 86"/>
              <a:gd name="T26" fmla="*/ 85 w 107"/>
              <a:gd name="T27" fmla="*/ 8 h 86"/>
              <a:gd name="T28" fmla="*/ 62 w 107"/>
              <a:gd name="T29" fmla="*/ 6 h 86"/>
              <a:gd name="T30" fmla="*/ 60 w 107"/>
              <a:gd name="T31" fmla="*/ 5 h 86"/>
              <a:gd name="T32" fmla="*/ 52 w 107"/>
              <a:gd name="T33" fmla="*/ 7 h 86"/>
              <a:gd name="T34" fmla="*/ 22 w 107"/>
              <a:gd name="T35" fmla="*/ 7 h 86"/>
              <a:gd name="T36" fmla="*/ 2 w 107"/>
              <a:gd name="T37" fmla="*/ 16 h 86"/>
              <a:gd name="T38" fmla="*/ 1 w 107"/>
              <a:gd name="T39" fmla="*/ 29 h 86"/>
              <a:gd name="T40" fmla="*/ 5 w 107"/>
              <a:gd name="T41" fmla="*/ 39 h 86"/>
              <a:gd name="T42" fmla="*/ 9 w 107"/>
              <a:gd name="T43" fmla="*/ 53 h 86"/>
              <a:gd name="T44" fmla="*/ 10 w 107"/>
              <a:gd name="T45" fmla="*/ 56 h 86"/>
              <a:gd name="T46" fmla="*/ 10 w 107"/>
              <a:gd name="T47" fmla="*/ 59 h 86"/>
              <a:gd name="T48" fmla="*/ 15 w 107"/>
              <a:gd name="T49" fmla="*/ 62 h 86"/>
              <a:gd name="T50" fmla="*/ 28 w 107"/>
              <a:gd name="T51" fmla="*/ 70 h 86"/>
              <a:gd name="T52" fmla="*/ 35 w 107"/>
              <a:gd name="T53" fmla="*/ 69 h 86"/>
              <a:gd name="T54" fmla="*/ 42 w 107"/>
              <a:gd name="T55" fmla="*/ 74 h 86"/>
              <a:gd name="T56" fmla="*/ 48 w 107"/>
              <a:gd name="T57" fmla="*/ 78 h 86"/>
              <a:gd name="T58" fmla="*/ 50 w 107"/>
              <a:gd name="T59" fmla="*/ 81 h 86"/>
              <a:gd name="T60" fmla="*/ 57 w 107"/>
              <a:gd name="T61" fmla="*/ 80 h 86"/>
              <a:gd name="T62" fmla="*/ 67 w 107"/>
              <a:gd name="T63" fmla="*/ 82 h 86"/>
              <a:gd name="T64" fmla="*/ 72 w 107"/>
              <a:gd name="T65" fmla="*/ 82 h 86"/>
              <a:gd name="T66" fmla="*/ 77 w 107"/>
              <a:gd name="T67" fmla="*/ 82 h 86"/>
              <a:gd name="T68" fmla="*/ 78 w 107"/>
              <a:gd name="T69" fmla="*/ 82 h 86"/>
              <a:gd name="T70" fmla="*/ 83 w 107"/>
              <a:gd name="T71" fmla="*/ 84 h 86"/>
              <a:gd name="T72" fmla="*/ 85 w 107"/>
              <a:gd name="T73" fmla="*/ 84 h 86"/>
              <a:gd name="T74" fmla="*/ 86 w 107"/>
              <a:gd name="T75" fmla="*/ 85 h 86"/>
              <a:gd name="T76" fmla="*/ 87 w 107"/>
              <a:gd name="T77" fmla="*/ 85 h 86"/>
              <a:gd name="T78" fmla="*/ 88 w 107"/>
              <a:gd name="T79" fmla="*/ 86 h 86"/>
              <a:gd name="T80" fmla="*/ 90 w 107"/>
              <a:gd name="T81" fmla="*/ 86 h 86"/>
              <a:gd name="T82" fmla="*/ 91 w 107"/>
              <a:gd name="T83" fmla="*/ 8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7" h="86">
                <a:moveTo>
                  <a:pt x="98" y="72"/>
                </a:moveTo>
                <a:cubicBezTo>
                  <a:pt x="100" y="70"/>
                  <a:pt x="101" y="69"/>
                  <a:pt x="102" y="68"/>
                </a:cubicBezTo>
                <a:cubicBezTo>
                  <a:pt x="102" y="67"/>
                  <a:pt x="103" y="67"/>
                  <a:pt x="104" y="67"/>
                </a:cubicBezTo>
                <a:cubicBezTo>
                  <a:pt x="105" y="66"/>
                  <a:pt x="106" y="66"/>
                  <a:pt x="107" y="64"/>
                </a:cubicBezTo>
                <a:cubicBezTo>
                  <a:pt x="107" y="63"/>
                  <a:pt x="105" y="59"/>
                  <a:pt x="102" y="54"/>
                </a:cubicBezTo>
                <a:cubicBezTo>
                  <a:pt x="102" y="54"/>
                  <a:pt x="102" y="53"/>
                  <a:pt x="102" y="53"/>
                </a:cubicBezTo>
                <a:cubicBezTo>
                  <a:pt x="102" y="53"/>
                  <a:pt x="102" y="53"/>
                  <a:pt x="101" y="52"/>
                </a:cubicBezTo>
                <a:cubicBezTo>
                  <a:pt x="101" y="51"/>
                  <a:pt x="101" y="49"/>
                  <a:pt x="101" y="47"/>
                </a:cubicBezTo>
                <a:cubicBezTo>
                  <a:pt x="101" y="47"/>
                  <a:pt x="101" y="47"/>
                  <a:pt x="101" y="46"/>
                </a:cubicBezTo>
                <a:cubicBezTo>
                  <a:pt x="101" y="46"/>
                  <a:pt x="101" y="46"/>
                  <a:pt x="101" y="45"/>
                </a:cubicBezTo>
                <a:cubicBezTo>
                  <a:pt x="101" y="45"/>
                  <a:pt x="101" y="45"/>
                  <a:pt x="101" y="45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2" y="42"/>
                  <a:pt x="100" y="41"/>
                  <a:pt x="99" y="40"/>
                </a:cubicBezTo>
                <a:cubicBezTo>
                  <a:pt x="98" y="40"/>
                  <a:pt x="97" y="39"/>
                  <a:pt x="97" y="38"/>
                </a:cubicBezTo>
                <a:cubicBezTo>
                  <a:pt x="97" y="36"/>
                  <a:pt x="102" y="33"/>
                  <a:pt x="104" y="32"/>
                </a:cubicBezTo>
                <a:cubicBezTo>
                  <a:pt x="105" y="31"/>
                  <a:pt x="105" y="31"/>
                  <a:pt x="105" y="30"/>
                </a:cubicBezTo>
                <a:cubicBezTo>
                  <a:pt x="106" y="27"/>
                  <a:pt x="105" y="24"/>
                  <a:pt x="104" y="23"/>
                </a:cubicBezTo>
                <a:cubicBezTo>
                  <a:pt x="101" y="21"/>
                  <a:pt x="101" y="17"/>
                  <a:pt x="102" y="14"/>
                </a:cubicBezTo>
                <a:cubicBezTo>
                  <a:pt x="102" y="14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2"/>
                  <a:pt x="101" y="11"/>
                  <a:pt x="99" y="10"/>
                </a:cubicBezTo>
                <a:cubicBezTo>
                  <a:pt x="99" y="10"/>
                  <a:pt x="99" y="10"/>
                  <a:pt x="99" y="10"/>
                </a:cubicBezTo>
                <a:cubicBezTo>
                  <a:pt x="99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9"/>
                  <a:pt x="96" y="9"/>
                  <a:pt x="96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5" y="9"/>
                  <a:pt x="95" y="9"/>
                  <a:pt x="95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2" y="8"/>
                  <a:pt x="92" y="8"/>
                </a:cubicBezTo>
                <a:cubicBezTo>
                  <a:pt x="92" y="8"/>
                  <a:pt x="92" y="8"/>
                  <a:pt x="91" y="8"/>
                </a:cubicBezTo>
                <a:cubicBezTo>
                  <a:pt x="91" y="8"/>
                  <a:pt x="91" y="8"/>
                  <a:pt x="90" y="8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7" y="8"/>
                  <a:pt x="86" y="8"/>
                  <a:pt x="85" y="8"/>
                </a:cubicBezTo>
                <a:cubicBezTo>
                  <a:pt x="76" y="8"/>
                  <a:pt x="65" y="7"/>
                  <a:pt x="64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1" y="6"/>
                  <a:pt x="61" y="5"/>
                </a:cubicBezTo>
                <a:cubicBezTo>
                  <a:pt x="61" y="5"/>
                  <a:pt x="61" y="5"/>
                  <a:pt x="60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8" y="4"/>
                  <a:pt x="58" y="4"/>
                </a:cubicBezTo>
                <a:cubicBezTo>
                  <a:pt x="57" y="6"/>
                  <a:pt x="55" y="7"/>
                  <a:pt x="52" y="7"/>
                </a:cubicBezTo>
                <a:cubicBezTo>
                  <a:pt x="47" y="7"/>
                  <a:pt x="46" y="2"/>
                  <a:pt x="46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0" y="0"/>
                  <a:pt x="26" y="3"/>
                  <a:pt x="22" y="7"/>
                </a:cubicBezTo>
                <a:cubicBezTo>
                  <a:pt x="19" y="10"/>
                  <a:pt x="14" y="11"/>
                  <a:pt x="10" y="12"/>
                </a:cubicBezTo>
                <a:cubicBezTo>
                  <a:pt x="8" y="12"/>
                  <a:pt x="5" y="12"/>
                  <a:pt x="5" y="13"/>
                </a:cubicBezTo>
                <a:cubicBezTo>
                  <a:pt x="5" y="15"/>
                  <a:pt x="3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9"/>
                  <a:pt x="3" y="26"/>
                  <a:pt x="1" y="29"/>
                </a:cubicBezTo>
                <a:cubicBezTo>
                  <a:pt x="1" y="30"/>
                  <a:pt x="0" y="31"/>
                  <a:pt x="0" y="31"/>
                </a:cubicBezTo>
                <a:cubicBezTo>
                  <a:pt x="1" y="32"/>
                  <a:pt x="1" y="32"/>
                  <a:pt x="2" y="33"/>
                </a:cubicBezTo>
                <a:cubicBezTo>
                  <a:pt x="4" y="34"/>
                  <a:pt x="5" y="37"/>
                  <a:pt x="5" y="39"/>
                </a:cubicBezTo>
                <a:cubicBezTo>
                  <a:pt x="5" y="39"/>
                  <a:pt x="5" y="40"/>
                  <a:pt x="5" y="40"/>
                </a:cubicBezTo>
                <a:cubicBezTo>
                  <a:pt x="6" y="41"/>
                  <a:pt x="6" y="42"/>
                  <a:pt x="6" y="45"/>
                </a:cubicBezTo>
                <a:cubicBezTo>
                  <a:pt x="6" y="49"/>
                  <a:pt x="7" y="52"/>
                  <a:pt x="9" y="53"/>
                </a:cubicBezTo>
                <a:cubicBezTo>
                  <a:pt x="9" y="54"/>
                  <a:pt x="9" y="54"/>
                  <a:pt x="1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10" y="55"/>
                  <a:pt x="10" y="56"/>
                  <a:pt x="10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7"/>
                  <a:pt x="10" y="58"/>
                  <a:pt x="9" y="59"/>
                </a:cubicBezTo>
                <a:cubicBezTo>
                  <a:pt x="9" y="59"/>
                  <a:pt x="9" y="59"/>
                  <a:pt x="10" y="59"/>
                </a:cubicBezTo>
                <a:cubicBezTo>
                  <a:pt x="11" y="59"/>
                  <a:pt x="12" y="60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4" y="61"/>
                  <a:pt x="15" y="62"/>
                  <a:pt x="15" y="62"/>
                </a:cubicBezTo>
                <a:cubicBezTo>
                  <a:pt x="21" y="64"/>
                  <a:pt x="23" y="65"/>
                  <a:pt x="23" y="68"/>
                </a:cubicBezTo>
                <a:cubicBezTo>
                  <a:pt x="23" y="69"/>
                  <a:pt x="26" y="71"/>
                  <a:pt x="27" y="71"/>
                </a:cubicBezTo>
                <a:cubicBezTo>
                  <a:pt x="28" y="71"/>
                  <a:pt x="28" y="71"/>
                  <a:pt x="28" y="70"/>
                </a:cubicBezTo>
                <a:cubicBezTo>
                  <a:pt x="29" y="69"/>
                  <a:pt x="30" y="68"/>
                  <a:pt x="31" y="68"/>
                </a:cubicBezTo>
                <a:cubicBezTo>
                  <a:pt x="32" y="68"/>
                  <a:pt x="33" y="68"/>
                  <a:pt x="33" y="68"/>
                </a:cubicBezTo>
                <a:cubicBezTo>
                  <a:pt x="34" y="69"/>
                  <a:pt x="34" y="69"/>
                  <a:pt x="35" y="69"/>
                </a:cubicBezTo>
                <a:cubicBezTo>
                  <a:pt x="37" y="69"/>
                  <a:pt x="38" y="71"/>
                  <a:pt x="38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9" y="74"/>
                  <a:pt x="40" y="74"/>
                  <a:pt x="42" y="74"/>
                </a:cubicBezTo>
                <a:cubicBezTo>
                  <a:pt x="43" y="74"/>
                  <a:pt x="45" y="74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6"/>
                  <a:pt x="48" y="77"/>
                  <a:pt x="48" y="78"/>
                </a:cubicBezTo>
                <a:cubicBezTo>
                  <a:pt x="49" y="79"/>
                  <a:pt x="49" y="79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81"/>
                  <a:pt x="51" y="81"/>
                  <a:pt x="51" y="81"/>
                </a:cubicBezTo>
                <a:cubicBezTo>
                  <a:pt x="52" y="82"/>
                  <a:pt x="53" y="82"/>
                  <a:pt x="54" y="81"/>
                </a:cubicBezTo>
                <a:cubicBezTo>
                  <a:pt x="55" y="81"/>
                  <a:pt x="56" y="80"/>
                  <a:pt x="57" y="80"/>
                </a:cubicBezTo>
                <a:cubicBezTo>
                  <a:pt x="57" y="80"/>
                  <a:pt x="57" y="80"/>
                  <a:pt x="58" y="81"/>
                </a:cubicBezTo>
                <a:cubicBezTo>
                  <a:pt x="59" y="81"/>
                  <a:pt x="62" y="82"/>
                  <a:pt x="64" y="82"/>
                </a:cubicBezTo>
                <a:cubicBezTo>
                  <a:pt x="65" y="82"/>
                  <a:pt x="66" y="82"/>
                  <a:pt x="67" y="82"/>
                </a:cubicBezTo>
                <a:cubicBezTo>
                  <a:pt x="68" y="81"/>
                  <a:pt x="68" y="81"/>
                  <a:pt x="69" y="81"/>
                </a:cubicBezTo>
                <a:cubicBezTo>
                  <a:pt x="70" y="81"/>
                  <a:pt x="70" y="82"/>
                  <a:pt x="70" y="82"/>
                </a:cubicBezTo>
                <a:cubicBezTo>
                  <a:pt x="71" y="82"/>
                  <a:pt x="71" y="82"/>
                  <a:pt x="72" y="82"/>
                </a:cubicBezTo>
                <a:cubicBezTo>
                  <a:pt x="72" y="82"/>
                  <a:pt x="72" y="82"/>
                  <a:pt x="73" y="82"/>
                </a:cubicBezTo>
                <a:cubicBezTo>
                  <a:pt x="74" y="82"/>
                  <a:pt x="75" y="83"/>
                  <a:pt x="76" y="82"/>
                </a:cubicBezTo>
                <a:cubicBezTo>
                  <a:pt x="76" y="82"/>
                  <a:pt x="76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8" y="82"/>
                  <a:pt x="78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80" y="83"/>
                  <a:pt x="81" y="83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3" y="83"/>
                  <a:pt x="83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5" y="84"/>
                  <a:pt x="85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85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8" y="85"/>
                </a:cubicBezTo>
                <a:cubicBezTo>
                  <a:pt x="88" y="86"/>
                  <a:pt x="88" y="86"/>
                  <a:pt x="88" y="86"/>
                </a:cubicBezTo>
                <a:cubicBezTo>
                  <a:pt x="88" y="86"/>
                  <a:pt x="88" y="86"/>
                  <a:pt x="89" y="86"/>
                </a:cubicBezTo>
                <a:cubicBezTo>
                  <a:pt x="89" y="86"/>
                  <a:pt x="89" y="86"/>
                  <a:pt x="90" y="86"/>
                </a:cubicBezTo>
                <a:cubicBezTo>
                  <a:pt x="90" y="86"/>
                  <a:pt x="90" y="86"/>
                  <a:pt x="90" y="86"/>
                </a:cubicBezTo>
                <a:cubicBezTo>
                  <a:pt x="90" y="86"/>
                  <a:pt x="91" y="86"/>
                  <a:pt x="91" y="86"/>
                </a:cubicBezTo>
                <a:cubicBezTo>
                  <a:pt x="91" y="86"/>
                  <a:pt x="91" y="86"/>
                  <a:pt x="92" y="86"/>
                </a:cubicBezTo>
                <a:cubicBezTo>
                  <a:pt x="92" y="85"/>
                  <a:pt x="91" y="83"/>
                  <a:pt x="91" y="82"/>
                </a:cubicBezTo>
                <a:cubicBezTo>
                  <a:pt x="91" y="81"/>
                  <a:pt x="91" y="80"/>
                  <a:pt x="91" y="79"/>
                </a:cubicBezTo>
                <a:cubicBezTo>
                  <a:pt x="91" y="78"/>
                  <a:pt x="93" y="76"/>
                  <a:pt x="98" y="7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" name="Freeform 25"/>
          <p:cNvSpPr>
            <a:spLocks/>
          </p:cNvSpPr>
          <p:nvPr/>
        </p:nvSpPr>
        <p:spPr bwMode="auto">
          <a:xfrm>
            <a:off x="10001251" y="6912515"/>
            <a:ext cx="1801812" cy="1250951"/>
          </a:xfrm>
          <a:custGeom>
            <a:avLst/>
            <a:gdLst>
              <a:gd name="T0" fmla="*/ 54 w 105"/>
              <a:gd name="T1" fmla="*/ 0 h 74"/>
              <a:gd name="T2" fmla="*/ 52 w 105"/>
              <a:gd name="T3" fmla="*/ 3 h 74"/>
              <a:gd name="T4" fmla="*/ 47 w 105"/>
              <a:gd name="T5" fmla="*/ 5 h 74"/>
              <a:gd name="T6" fmla="*/ 41 w 105"/>
              <a:gd name="T7" fmla="*/ 6 h 74"/>
              <a:gd name="T8" fmla="*/ 38 w 105"/>
              <a:gd name="T9" fmla="*/ 11 h 74"/>
              <a:gd name="T10" fmla="*/ 38 w 105"/>
              <a:gd name="T11" fmla="*/ 15 h 74"/>
              <a:gd name="T12" fmla="*/ 37 w 105"/>
              <a:gd name="T13" fmla="*/ 16 h 74"/>
              <a:gd name="T14" fmla="*/ 33 w 105"/>
              <a:gd name="T15" fmla="*/ 19 h 74"/>
              <a:gd name="T16" fmla="*/ 27 w 105"/>
              <a:gd name="T17" fmla="*/ 26 h 74"/>
              <a:gd name="T18" fmla="*/ 19 w 105"/>
              <a:gd name="T19" fmla="*/ 32 h 74"/>
              <a:gd name="T20" fmla="*/ 12 w 105"/>
              <a:gd name="T21" fmla="*/ 35 h 74"/>
              <a:gd name="T22" fmla="*/ 11 w 105"/>
              <a:gd name="T23" fmla="*/ 35 h 74"/>
              <a:gd name="T24" fmla="*/ 9 w 105"/>
              <a:gd name="T25" fmla="*/ 35 h 74"/>
              <a:gd name="T26" fmla="*/ 6 w 105"/>
              <a:gd name="T27" fmla="*/ 34 h 74"/>
              <a:gd name="T28" fmla="*/ 5 w 105"/>
              <a:gd name="T29" fmla="*/ 35 h 74"/>
              <a:gd name="T30" fmla="*/ 8 w 105"/>
              <a:gd name="T31" fmla="*/ 51 h 74"/>
              <a:gd name="T32" fmla="*/ 0 w 105"/>
              <a:gd name="T33" fmla="*/ 59 h 74"/>
              <a:gd name="T34" fmla="*/ 4 w 105"/>
              <a:gd name="T35" fmla="*/ 65 h 74"/>
              <a:gd name="T36" fmla="*/ 4 w 105"/>
              <a:gd name="T37" fmla="*/ 69 h 74"/>
              <a:gd name="T38" fmla="*/ 4 w 105"/>
              <a:gd name="T39" fmla="*/ 70 h 74"/>
              <a:gd name="T40" fmla="*/ 6 w 105"/>
              <a:gd name="T41" fmla="*/ 70 h 74"/>
              <a:gd name="T42" fmla="*/ 10 w 105"/>
              <a:gd name="T43" fmla="*/ 68 h 74"/>
              <a:gd name="T44" fmla="*/ 37 w 105"/>
              <a:gd name="T45" fmla="*/ 67 h 74"/>
              <a:gd name="T46" fmla="*/ 43 w 105"/>
              <a:gd name="T47" fmla="*/ 68 h 74"/>
              <a:gd name="T48" fmla="*/ 53 w 105"/>
              <a:gd name="T49" fmla="*/ 70 h 74"/>
              <a:gd name="T50" fmla="*/ 55 w 105"/>
              <a:gd name="T51" fmla="*/ 69 h 74"/>
              <a:gd name="T52" fmla="*/ 60 w 105"/>
              <a:gd name="T53" fmla="*/ 71 h 74"/>
              <a:gd name="T54" fmla="*/ 63 w 105"/>
              <a:gd name="T55" fmla="*/ 70 h 74"/>
              <a:gd name="T56" fmla="*/ 69 w 105"/>
              <a:gd name="T57" fmla="*/ 73 h 74"/>
              <a:gd name="T58" fmla="*/ 80 w 105"/>
              <a:gd name="T59" fmla="*/ 73 h 74"/>
              <a:gd name="T60" fmla="*/ 81 w 105"/>
              <a:gd name="T61" fmla="*/ 70 h 74"/>
              <a:gd name="T62" fmla="*/ 88 w 105"/>
              <a:gd name="T63" fmla="*/ 62 h 74"/>
              <a:gd name="T64" fmla="*/ 88 w 105"/>
              <a:gd name="T65" fmla="*/ 62 h 74"/>
              <a:gd name="T66" fmla="*/ 89 w 105"/>
              <a:gd name="T67" fmla="*/ 62 h 74"/>
              <a:gd name="T68" fmla="*/ 89 w 105"/>
              <a:gd name="T69" fmla="*/ 62 h 74"/>
              <a:gd name="T70" fmla="*/ 90 w 105"/>
              <a:gd name="T71" fmla="*/ 62 h 74"/>
              <a:gd name="T72" fmla="*/ 91 w 105"/>
              <a:gd name="T73" fmla="*/ 62 h 74"/>
              <a:gd name="T74" fmla="*/ 92 w 105"/>
              <a:gd name="T75" fmla="*/ 62 h 74"/>
              <a:gd name="T76" fmla="*/ 94 w 105"/>
              <a:gd name="T77" fmla="*/ 61 h 74"/>
              <a:gd name="T78" fmla="*/ 94 w 105"/>
              <a:gd name="T79" fmla="*/ 61 h 74"/>
              <a:gd name="T80" fmla="*/ 94 w 105"/>
              <a:gd name="T81" fmla="*/ 60 h 74"/>
              <a:gd name="T82" fmla="*/ 93 w 105"/>
              <a:gd name="T83" fmla="*/ 59 h 74"/>
              <a:gd name="T84" fmla="*/ 93 w 105"/>
              <a:gd name="T85" fmla="*/ 57 h 74"/>
              <a:gd name="T86" fmla="*/ 91 w 105"/>
              <a:gd name="T87" fmla="*/ 46 h 74"/>
              <a:gd name="T88" fmla="*/ 96 w 105"/>
              <a:gd name="T89" fmla="*/ 46 h 74"/>
              <a:gd name="T90" fmla="*/ 98 w 105"/>
              <a:gd name="T91" fmla="*/ 47 h 74"/>
              <a:gd name="T92" fmla="*/ 99 w 105"/>
              <a:gd name="T93" fmla="*/ 47 h 74"/>
              <a:gd name="T94" fmla="*/ 99 w 105"/>
              <a:gd name="T95" fmla="*/ 37 h 74"/>
              <a:gd name="T96" fmla="*/ 93 w 105"/>
              <a:gd name="T97" fmla="*/ 31 h 74"/>
              <a:gd name="T98" fmla="*/ 87 w 105"/>
              <a:gd name="T99" fmla="*/ 24 h 74"/>
              <a:gd name="T100" fmla="*/ 86 w 105"/>
              <a:gd name="T101" fmla="*/ 15 h 74"/>
              <a:gd name="T102" fmla="*/ 85 w 105"/>
              <a:gd name="T103" fmla="*/ 8 h 74"/>
              <a:gd name="T104" fmla="*/ 76 w 105"/>
              <a:gd name="T105" fmla="*/ 5 h 74"/>
              <a:gd name="T106" fmla="*/ 75 w 105"/>
              <a:gd name="T107" fmla="*/ 5 h 74"/>
              <a:gd name="T108" fmla="*/ 68 w 105"/>
              <a:gd name="T109" fmla="*/ 5 h 74"/>
              <a:gd name="T110" fmla="*/ 61 w 105"/>
              <a:gd name="T111" fmla="*/ 2 h 74"/>
              <a:gd name="T112" fmla="*/ 56 w 105"/>
              <a:gd name="T1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74">
                <a:moveTo>
                  <a:pt x="55" y="0"/>
                </a:moveTo>
                <a:cubicBezTo>
                  <a:pt x="55" y="0"/>
                  <a:pt x="55" y="0"/>
                  <a:pt x="54" y="0"/>
                </a:cubicBezTo>
                <a:cubicBezTo>
                  <a:pt x="54" y="0"/>
                  <a:pt x="53" y="1"/>
                  <a:pt x="53" y="1"/>
                </a:cubicBezTo>
                <a:cubicBezTo>
                  <a:pt x="53" y="1"/>
                  <a:pt x="52" y="2"/>
                  <a:pt x="52" y="3"/>
                </a:cubicBezTo>
                <a:cubicBezTo>
                  <a:pt x="51" y="4"/>
                  <a:pt x="50" y="5"/>
                  <a:pt x="49" y="5"/>
                </a:cubicBezTo>
                <a:cubicBezTo>
                  <a:pt x="48" y="5"/>
                  <a:pt x="47" y="5"/>
                  <a:pt x="47" y="5"/>
                </a:cubicBezTo>
                <a:cubicBezTo>
                  <a:pt x="46" y="5"/>
                  <a:pt x="45" y="5"/>
                  <a:pt x="45" y="5"/>
                </a:cubicBezTo>
                <a:cubicBezTo>
                  <a:pt x="43" y="5"/>
                  <a:pt x="42" y="5"/>
                  <a:pt x="41" y="6"/>
                </a:cubicBezTo>
                <a:cubicBezTo>
                  <a:pt x="40" y="7"/>
                  <a:pt x="40" y="7"/>
                  <a:pt x="39" y="8"/>
                </a:cubicBezTo>
                <a:cubicBezTo>
                  <a:pt x="38" y="9"/>
                  <a:pt x="38" y="10"/>
                  <a:pt x="38" y="11"/>
                </a:cubicBezTo>
                <a:cubicBezTo>
                  <a:pt x="38" y="12"/>
                  <a:pt x="39" y="13"/>
                  <a:pt x="39" y="14"/>
                </a:cubicBezTo>
                <a:cubicBezTo>
                  <a:pt x="39" y="14"/>
                  <a:pt x="39" y="14"/>
                  <a:pt x="38" y="15"/>
                </a:cubicBezTo>
                <a:cubicBezTo>
                  <a:pt x="38" y="15"/>
                  <a:pt x="38" y="15"/>
                  <a:pt x="38" y="16"/>
                </a:cubicBezTo>
                <a:cubicBezTo>
                  <a:pt x="38" y="16"/>
                  <a:pt x="37" y="16"/>
                  <a:pt x="37" y="16"/>
                </a:cubicBezTo>
                <a:cubicBezTo>
                  <a:pt x="36" y="16"/>
                  <a:pt x="36" y="17"/>
                  <a:pt x="35" y="17"/>
                </a:cubicBezTo>
                <a:cubicBezTo>
                  <a:pt x="35" y="18"/>
                  <a:pt x="34" y="19"/>
                  <a:pt x="33" y="19"/>
                </a:cubicBezTo>
                <a:cubicBezTo>
                  <a:pt x="31" y="20"/>
                  <a:pt x="28" y="23"/>
                  <a:pt x="28" y="24"/>
                </a:cubicBezTo>
                <a:cubicBezTo>
                  <a:pt x="28" y="25"/>
                  <a:pt x="28" y="25"/>
                  <a:pt x="27" y="26"/>
                </a:cubicBezTo>
                <a:cubicBezTo>
                  <a:pt x="27" y="28"/>
                  <a:pt x="27" y="30"/>
                  <a:pt x="26" y="30"/>
                </a:cubicBezTo>
                <a:cubicBezTo>
                  <a:pt x="24" y="30"/>
                  <a:pt x="20" y="31"/>
                  <a:pt x="19" y="32"/>
                </a:cubicBezTo>
                <a:cubicBezTo>
                  <a:pt x="17" y="34"/>
                  <a:pt x="16" y="35"/>
                  <a:pt x="14" y="35"/>
                </a:cubicBezTo>
                <a:cubicBezTo>
                  <a:pt x="13" y="35"/>
                  <a:pt x="13" y="35"/>
                  <a:pt x="12" y="35"/>
                </a:cubicBezTo>
                <a:cubicBezTo>
                  <a:pt x="12" y="35"/>
                  <a:pt x="12" y="35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5"/>
                  <a:pt x="7" y="35"/>
                </a:cubicBezTo>
                <a:cubicBezTo>
                  <a:pt x="7" y="34"/>
                  <a:pt x="7" y="34"/>
                  <a:pt x="6" y="34"/>
                </a:cubicBezTo>
                <a:cubicBezTo>
                  <a:pt x="6" y="34"/>
                  <a:pt x="5" y="34"/>
                  <a:pt x="5" y="34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8"/>
                  <a:pt x="4" y="41"/>
                  <a:pt x="6" y="43"/>
                </a:cubicBezTo>
                <a:cubicBezTo>
                  <a:pt x="8" y="44"/>
                  <a:pt x="9" y="48"/>
                  <a:pt x="8" y="51"/>
                </a:cubicBezTo>
                <a:cubicBezTo>
                  <a:pt x="8" y="52"/>
                  <a:pt x="7" y="53"/>
                  <a:pt x="7" y="54"/>
                </a:cubicBezTo>
                <a:cubicBezTo>
                  <a:pt x="4" y="55"/>
                  <a:pt x="0" y="58"/>
                  <a:pt x="0" y="59"/>
                </a:cubicBezTo>
                <a:cubicBezTo>
                  <a:pt x="0" y="59"/>
                  <a:pt x="1" y="60"/>
                  <a:pt x="2" y="61"/>
                </a:cubicBezTo>
                <a:cubicBezTo>
                  <a:pt x="3" y="62"/>
                  <a:pt x="5" y="63"/>
                  <a:pt x="4" y="65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5" y="70"/>
                  <a:pt x="5" y="70"/>
                  <a:pt x="6" y="70"/>
                </a:cubicBezTo>
                <a:cubicBezTo>
                  <a:pt x="7" y="70"/>
                  <a:pt x="8" y="70"/>
                  <a:pt x="9" y="69"/>
                </a:cubicBezTo>
                <a:cubicBezTo>
                  <a:pt x="10" y="69"/>
                  <a:pt x="10" y="68"/>
                  <a:pt x="10" y="68"/>
                </a:cubicBezTo>
                <a:cubicBezTo>
                  <a:pt x="12" y="66"/>
                  <a:pt x="13" y="65"/>
                  <a:pt x="17" y="65"/>
                </a:cubicBezTo>
                <a:cubicBezTo>
                  <a:pt x="24" y="65"/>
                  <a:pt x="35" y="65"/>
                  <a:pt x="37" y="67"/>
                </a:cubicBezTo>
                <a:cubicBezTo>
                  <a:pt x="38" y="68"/>
                  <a:pt x="40" y="68"/>
                  <a:pt x="42" y="68"/>
                </a:cubicBezTo>
                <a:cubicBezTo>
                  <a:pt x="42" y="68"/>
                  <a:pt x="43" y="68"/>
                  <a:pt x="43" y="68"/>
                </a:cubicBezTo>
                <a:cubicBezTo>
                  <a:pt x="44" y="68"/>
                  <a:pt x="46" y="68"/>
                  <a:pt x="47" y="69"/>
                </a:cubicBezTo>
                <a:cubicBezTo>
                  <a:pt x="49" y="70"/>
                  <a:pt x="51" y="70"/>
                  <a:pt x="53" y="70"/>
                </a:cubicBezTo>
                <a:cubicBezTo>
                  <a:pt x="53" y="70"/>
                  <a:pt x="54" y="70"/>
                  <a:pt x="54" y="70"/>
                </a:cubicBezTo>
                <a:cubicBezTo>
                  <a:pt x="54" y="70"/>
                  <a:pt x="54" y="69"/>
                  <a:pt x="55" y="69"/>
                </a:cubicBezTo>
                <a:cubicBezTo>
                  <a:pt x="55" y="69"/>
                  <a:pt x="56" y="69"/>
                  <a:pt x="57" y="70"/>
                </a:cubicBezTo>
                <a:cubicBezTo>
                  <a:pt x="58" y="70"/>
                  <a:pt x="59" y="71"/>
                  <a:pt x="60" y="71"/>
                </a:cubicBezTo>
                <a:cubicBezTo>
                  <a:pt x="60" y="71"/>
                  <a:pt x="61" y="71"/>
                  <a:pt x="61" y="70"/>
                </a:cubicBezTo>
                <a:cubicBezTo>
                  <a:pt x="62" y="70"/>
                  <a:pt x="62" y="70"/>
                  <a:pt x="63" y="70"/>
                </a:cubicBezTo>
                <a:cubicBezTo>
                  <a:pt x="64" y="70"/>
                  <a:pt x="65" y="71"/>
                  <a:pt x="67" y="72"/>
                </a:cubicBezTo>
                <a:cubicBezTo>
                  <a:pt x="67" y="72"/>
                  <a:pt x="68" y="73"/>
                  <a:pt x="69" y="73"/>
                </a:cubicBezTo>
                <a:cubicBezTo>
                  <a:pt x="69" y="72"/>
                  <a:pt x="71" y="72"/>
                  <a:pt x="73" y="72"/>
                </a:cubicBezTo>
                <a:cubicBezTo>
                  <a:pt x="74" y="72"/>
                  <a:pt x="78" y="72"/>
                  <a:pt x="80" y="73"/>
                </a:cubicBezTo>
                <a:cubicBezTo>
                  <a:pt x="80" y="74"/>
                  <a:pt x="80" y="74"/>
                  <a:pt x="80" y="74"/>
                </a:cubicBezTo>
                <a:cubicBezTo>
                  <a:pt x="80" y="74"/>
                  <a:pt x="81" y="73"/>
                  <a:pt x="81" y="70"/>
                </a:cubicBezTo>
                <a:cubicBezTo>
                  <a:pt x="81" y="68"/>
                  <a:pt x="86" y="63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90" y="62"/>
                  <a:pt x="90" y="62"/>
                </a:cubicBezTo>
                <a:cubicBezTo>
                  <a:pt x="90" y="62"/>
                  <a:pt x="90" y="62"/>
                  <a:pt x="90" y="62"/>
                </a:cubicBezTo>
                <a:cubicBezTo>
                  <a:pt x="90" y="62"/>
                  <a:pt x="91" y="62"/>
                  <a:pt x="91" y="62"/>
                </a:cubicBezTo>
                <a:cubicBezTo>
                  <a:pt x="91" y="62"/>
                  <a:pt x="91" y="62"/>
                  <a:pt x="91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1"/>
                  <a:pt x="93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4" y="59"/>
                  <a:pt x="93" y="59"/>
                </a:cubicBezTo>
                <a:cubicBezTo>
                  <a:pt x="93" y="59"/>
                  <a:pt x="93" y="59"/>
                  <a:pt x="93" y="58"/>
                </a:cubicBezTo>
                <a:cubicBezTo>
                  <a:pt x="93" y="58"/>
                  <a:pt x="93" y="57"/>
                  <a:pt x="93" y="57"/>
                </a:cubicBezTo>
                <a:cubicBezTo>
                  <a:pt x="93" y="55"/>
                  <a:pt x="92" y="53"/>
                  <a:pt x="92" y="52"/>
                </a:cubicBezTo>
                <a:cubicBezTo>
                  <a:pt x="91" y="49"/>
                  <a:pt x="90" y="47"/>
                  <a:pt x="91" y="46"/>
                </a:cubicBezTo>
                <a:cubicBezTo>
                  <a:pt x="92" y="45"/>
                  <a:pt x="92" y="45"/>
                  <a:pt x="93" y="45"/>
                </a:cubicBezTo>
                <a:cubicBezTo>
                  <a:pt x="94" y="45"/>
                  <a:pt x="95" y="46"/>
                  <a:pt x="96" y="46"/>
                </a:cubicBezTo>
                <a:cubicBezTo>
                  <a:pt x="96" y="46"/>
                  <a:pt x="97" y="46"/>
                  <a:pt x="97" y="47"/>
                </a:cubicBezTo>
                <a:cubicBezTo>
                  <a:pt x="97" y="47"/>
                  <a:pt x="97" y="47"/>
                  <a:pt x="98" y="47"/>
                </a:cubicBezTo>
                <a:cubicBezTo>
                  <a:pt x="98" y="47"/>
                  <a:pt x="98" y="47"/>
                  <a:pt x="99" y="47"/>
                </a:cubicBezTo>
                <a:cubicBezTo>
                  <a:pt x="99" y="47"/>
                  <a:pt x="99" y="47"/>
                  <a:pt x="99" y="47"/>
                </a:cubicBezTo>
                <a:cubicBezTo>
                  <a:pt x="104" y="45"/>
                  <a:pt x="105" y="43"/>
                  <a:pt x="105" y="42"/>
                </a:cubicBezTo>
                <a:cubicBezTo>
                  <a:pt x="105" y="40"/>
                  <a:pt x="101" y="37"/>
                  <a:pt x="99" y="37"/>
                </a:cubicBezTo>
                <a:cubicBezTo>
                  <a:pt x="98" y="37"/>
                  <a:pt x="97" y="36"/>
                  <a:pt x="96" y="34"/>
                </a:cubicBezTo>
                <a:cubicBezTo>
                  <a:pt x="95" y="33"/>
                  <a:pt x="94" y="31"/>
                  <a:pt x="93" y="31"/>
                </a:cubicBezTo>
                <a:cubicBezTo>
                  <a:pt x="91" y="30"/>
                  <a:pt x="90" y="28"/>
                  <a:pt x="89" y="27"/>
                </a:cubicBezTo>
                <a:cubicBezTo>
                  <a:pt x="89" y="25"/>
                  <a:pt x="88" y="24"/>
                  <a:pt x="87" y="24"/>
                </a:cubicBezTo>
                <a:cubicBezTo>
                  <a:pt x="85" y="22"/>
                  <a:pt x="85" y="20"/>
                  <a:pt x="86" y="18"/>
                </a:cubicBezTo>
                <a:cubicBezTo>
                  <a:pt x="86" y="17"/>
                  <a:pt x="86" y="16"/>
                  <a:pt x="86" y="15"/>
                </a:cubicBezTo>
                <a:cubicBezTo>
                  <a:pt x="86" y="14"/>
                  <a:pt x="86" y="13"/>
                  <a:pt x="86" y="12"/>
                </a:cubicBezTo>
                <a:cubicBezTo>
                  <a:pt x="86" y="11"/>
                  <a:pt x="86" y="8"/>
                  <a:pt x="85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3" y="7"/>
                  <a:pt x="79" y="5"/>
                  <a:pt x="76" y="5"/>
                </a:cubicBezTo>
                <a:cubicBezTo>
                  <a:pt x="76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3" y="6"/>
                  <a:pt x="72" y="6"/>
                  <a:pt x="71" y="6"/>
                </a:cubicBezTo>
                <a:cubicBezTo>
                  <a:pt x="70" y="6"/>
                  <a:pt x="69" y="6"/>
                  <a:pt x="68" y="5"/>
                </a:cubicBezTo>
                <a:cubicBezTo>
                  <a:pt x="67" y="2"/>
                  <a:pt x="65" y="2"/>
                  <a:pt x="63" y="2"/>
                </a:cubicBezTo>
                <a:cubicBezTo>
                  <a:pt x="62" y="2"/>
                  <a:pt x="62" y="2"/>
                  <a:pt x="61" y="2"/>
                </a:cubicBezTo>
                <a:cubicBezTo>
                  <a:pt x="59" y="2"/>
                  <a:pt x="58" y="1"/>
                  <a:pt x="5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5" y="0"/>
                  <a:pt x="55" y="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2" name="Freeform 26"/>
          <p:cNvSpPr>
            <a:spLocks/>
          </p:cNvSpPr>
          <p:nvPr/>
        </p:nvSpPr>
        <p:spPr bwMode="auto">
          <a:xfrm>
            <a:off x="8697914" y="8855616"/>
            <a:ext cx="1217612" cy="676275"/>
          </a:xfrm>
          <a:custGeom>
            <a:avLst/>
            <a:gdLst>
              <a:gd name="T0" fmla="*/ 64 w 71"/>
              <a:gd name="T1" fmla="*/ 5 h 40"/>
              <a:gd name="T2" fmla="*/ 62 w 71"/>
              <a:gd name="T3" fmla="*/ 4 h 40"/>
              <a:gd name="T4" fmla="*/ 60 w 71"/>
              <a:gd name="T5" fmla="*/ 3 h 40"/>
              <a:gd name="T6" fmla="*/ 49 w 71"/>
              <a:gd name="T7" fmla="*/ 0 h 40"/>
              <a:gd name="T8" fmla="*/ 46 w 71"/>
              <a:gd name="T9" fmla="*/ 3 h 40"/>
              <a:gd name="T10" fmla="*/ 28 w 71"/>
              <a:gd name="T11" fmla="*/ 10 h 40"/>
              <a:gd name="T12" fmla="*/ 12 w 71"/>
              <a:gd name="T13" fmla="*/ 10 h 40"/>
              <a:gd name="T14" fmla="*/ 10 w 71"/>
              <a:gd name="T15" fmla="*/ 9 h 40"/>
              <a:gd name="T16" fmla="*/ 9 w 71"/>
              <a:gd name="T17" fmla="*/ 11 h 40"/>
              <a:gd name="T18" fmla="*/ 4 w 71"/>
              <a:gd name="T19" fmla="*/ 14 h 40"/>
              <a:gd name="T20" fmla="*/ 3 w 71"/>
              <a:gd name="T21" fmla="*/ 16 h 40"/>
              <a:gd name="T22" fmla="*/ 2 w 71"/>
              <a:gd name="T23" fmla="*/ 21 h 40"/>
              <a:gd name="T24" fmla="*/ 0 w 71"/>
              <a:gd name="T25" fmla="*/ 24 h 40"/>
              <a:gd name="T26" fmla="*/ 0 w 71"/>
              <a:gd name="T27" fmla="*/ 26 h 40"/>
              <a:gd name="T28" fmla="*/ 2 w 71"/>
              <a:gd name="T29" fmla="*/ 30 h 40"/>
              <a:gd name="T30" fmla="*/ 2 w 71"/>
              <a:gd name="T31" fmla="*/ 30 h 40"/>
              <a:gd name="T32" fmla="*/ 3 w 71"/>
              <a:gd name="T33" fmla="*/ 31 h 40"/>
              <a:gd name="T34" fmla="*/ 4 w 71"/>
              <a:gd name="T35" fmla="*/ 31 h 40"/>
              <a:gd name="T36" fmla="*/ 5 w 71"/>
              <a:gd name="T37" fmla="*/ 32 h 40"/>
              <a:gd name="T38" fmla="*/ 7 w 71"/>
              <a:gd name="T39" fmla="*/ 33 h 40"/>
              <a:gd name="T40" fmla="*/ 8 w 71"/>
              <a:gd name="T41" fmla="*/ 34 h 40"/>
              <a:gd name="T42" fmla="*/ 9 w 71"/>
              <a:gd name="T43" fmla="*/ 35 h 40"/>
              <a:gd name="T44" fmla="*/ 10 w 71"/>
              <a:gd name="T45" fmla="*/ 36 h 40"/>
              <a:gd name="T46" fmla="*/ 19 w 71"/>
              <a:gd name="T47" fmla="*/ 40 h 40"/>
              <a:gd name="T48" fmla="*/ 26 w 71"/>
              <a:gd name="T49" fmla="*/ 38 h 40"/>
              <a:gd name="T50" fmla="*/ 27 w 71"/>
              <a:gd name="T51" fmla="*/ 38 h 40"/>
              <a:gd name="T52" fmla="*/ 38 w 71"/>
              <a:gd name="T53" fmla="*/ 35 h 40"/>
              <a:gd name="T54" fmla="*/ 38 w 71"/>
              <a:gd name="T55" fmla="*/ 35 h 40"/>
              <a:gd name="T56" fmla="*/ 38 w 71"/>
              <a:gd name="T57" fmla="*/ 35 h 40"/>
              <a:gd name="T58" fmla="*/ 46 w 71"/>
              <a:gd name="T59" fmla="*/ 37 h 40"/>
              <a:gd name="T60" fmla="*/ 52 w 71"/>
              <a:gd name="T61" fmla="*/ 32 h 40"/>
              <a:gd name="T62" fmla="*/ 63 w 71"/>
              <a:gd name="T63" fmla="*/ 15 h 40"/>
              <a:gd name="T64" fmla="*/ 70 w 71"/>
              <a:gd name="T65" fmla="*/ 10 h 40"/>
              <a:gd name="T66" fmla="*/ 71 w 71"/>
              <a:gd name="T67" fmla="*/ 9 h 40"/>
              <a:gd name="T68" fmla="*/ 71 w 71"/>
              <a:gd name="T69" fmla="*/ 9 h 40"/>
              <a:gd name="T70" fmla="*/ 71 w 71"/>
              <a:gd name="T71" fmla="*/ 8 h 40"/>
              <a:gd name="T72" fmla="*/ 68 w 71"/>
              <a:gd name="T73" fmla="*/ 7 h 40"/>
              <a:gd name="T74" fmla="*/ 67 w 71"/>
              <a:gd name="T75" fmla="*/ 6 h 40"/>
              <a:gd name="T76" fmla="*/ 66 w 71"/>
              <a:gd name="T7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" h="40">
                <a:moveTo>
                  <a:pt x="65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60" y="3"/>
                  <a:pt x="60" y="3"/>
                </a:cubicBezTo>
                <a:cubicBezTo>
                  <a:pt x="58" y="2"/>
                  <a:pt x="53" y="1"/>
                  <a:pt x="51" y="0"/>
                </a:cubicBezTo>
                <a:cubicBezTo>
                  <a:pt x="50" y="0"/>
                  <a:pt x="50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1"/>
                  <a:pt x="47" y="2"/>
                  <a:pt x="46" y="3"/>
                </a:cubicBezTo>
                <a:cubicBezTo>
                  <a:pt x="43" y="5"/>
                  <a:pt x="40" y="7"/>
                  <a:pt x="39" y="7"/>
                </a:cubicBezTo>
                <a:cubicBezTo>
                  <a:pt x="36" y="7"/>
                  <a:pt x="28" y="8"/>
                  <a:pt x="28" y="10"/>
                </a:cubicBezTo>
                <a:cubicBezTo>
                  <a:pt x="28" y="12"/>
                  <a:pt x="24" y="12"/>
                  <a:pt x="20" y="12"/>
                </a:cubicBezTo>
                <a:cubicBezTo>
                  <a:pt x="17" y="12"/>
                  <a:pt x="13" y="12"/>
                  <a:pt x="12" y="10"/>
                </a:cubicBezTo>
                <a:cubicBezTo>
                  <a:pt x="11" y="10"/>
                  <a:pt x="11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1"/>
                  <a:pt x="9" y="11"/>
                </a:cubicBezTo>
                <a:cubicBezTo>
                  <a:pt x="9" y="13"/>
                  <a:pt x="8" y="15"/>
                  <a:pt x="6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6"/>
                </a:cubicBezTo>
                <a:cubicBezTo>
                  <a:pt x="4" y="17"/>
                  <a:pt x="4" y="18"/>
                  <a:pt x="3" y="19"/>
                </a:cubicBezTo>
                <a:cubicBezTo>
                  <a:pt x="3" y="19"/>
                  <a:pt x="2" y="20"/>
                  <a:pt x="2" y="21"/>
                </a:cubicBezTo>
                <a:cubicBezTo>
                  <a:pt x="2" y="22"/>
                  <a:pt x="2" y="24"/>
                  <a:pt x="1" y="24"/>
                </a:cubicBezTo>
                <a:cubicBezTo>
                  <a:pt x="1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2" y="29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3" y="30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7" y="33"/>
                  <a:pt x="7" y="33"/>
                </a:cubicBezTo>
                <a:cubicBezTo>
                  <a:pt x="7" y="33"/>
                  <a:pt x="7" y="34"/>
                  <a:pt x="8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1" y="36"/>
                  <a:pt x="11" y="37"/>
                  <a:pt x="11" y="37"/>
                </a:cubicBezTo>
                <a:cubicBezTo>
                  <a:pt x="13" y="39"/>
                  <a:pt x="16" y="40"/>
                  <a:pt x="19" y="40"/>
                </a:cubicBezTo>
                <a:cubicBezTo>
                  <a:pt x="20" y="40"/>
                  <a:pt x="21" y="40"/>
                  <a:pt x="22" y="39"/>
                </a:cubicBezTo>
                <a:cubicBezTo>
                  <a:pt x="23" y="39"/>
                  <a:pt x="24" y="39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31" y="37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41" y="36"/>
                  <a:pt x="43" y="36"/>
                </a:cubicBezTo>
                <a:cubicBezTo>
                  <a:pt x="43" y="36"/>
                  <a:pt x="44" y="36"/>
                  <a:pt x="46" y="37"/>
                </a:cubicBezTo>
                <a:cubicBezTo>
                  <a:pt x="46" y="36"/>
                  <a:pt x="47" y="36"/>
                  <a:pt x="47" y="36"/>
                </a:cubicBezTo>
                <a:cubicBezTo>
                  <a:pt x="49" y="35"/>
                  <a:pt x="50" y="34"/>
                  <a:pt x="52" y="32"/>
                </a:cubicBezTo>
                <a:cubicBezTo>
                  <a:pt x="54" y="30"/>
                  <a:pt x="57" y="25"/>
                  <a:pt x="59" y="21"/>
                </a:cubicBezTo>
                <a:cubicBezTo>
                  <a:pt x="61" y="18"/>
                  <a:pt x="62" y="15"/>
                  <a:pt x="63" y="15"/>
                </a:cubicBezTo>
                <a:cubicBezTo>
                  <a:pt x="63" y="15"/>
                  <a:pt x="64" y="14"/>
                  <a:pt x="65" y="13"/>
                </a:cubicBezTo>
                <a:cubicBezTo>
                  <a:pt x="67" y="12"/>
                  <a:pt x="69" y="11"/>
                  <a:pt x="70" y="10"/>
                </a:cubicBezTo>
                <a:cubicBezTo>
                  <a:pt x="71" y="10"/>
                  <a:pt x="71" y="10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0" y="8"/>
                  <a:pt x="70" y="8"/>
                  <a:pt x="70" y="7"/>
                </a:cubicBezTo>
                <a:cubicBezTo>
                  <a:pt x="69" y="7"/>
                  <a:pt x="69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6"/>
                  <a:pt x="67" y="6"/>
                  <a:pt x="67" y="6"/>
                </a:cubicBezTo>
                <a:cubicBezTo>
                  <a:pt x="67" y="6"/>
                  <a:pt x="67" y="6"/>
                  <a:pt x="67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5"/>
                  <a:pt x="65" y="5"/>
                  <a:pt x="65" y="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" name="Freeform 27"/>
          <p:cNvSpPr>
            <a:spLocks/>
          </p:cNvSpPr>
          <p:nvPr/>
        </p:nvSpPr>
        <p:spPr bwMode="auto">
          <a:xfrm>
            <a:off x="9829801" y="9936701"/>
            <a:ext cx="1184275" cy="642939"/>
          </a:xfrm>
          <a:custGeom>
            <a:avLst/>
            <a:gdLst>
              <a:gd name="T0" fmla="*/ 68 w 69"/>
              <a:gd name="T1" fmla="*/ 6 h 38"/>
              <a:gd name="T2" fmla="*/ 67 w 69"/>
              <a:gd name="T3" fmla="*/ 5 h 38"/>
              <a:gd name="T4" fmla="*/ 66 w 69"/>
              <a:gd name="T5" fmla="*/ 5 h 38"/>
              <a:gd name="T6" fmla="*/ 65 w 69"/>
              <a:gd name="T7" fmla="*/ 5 h 38"/>
              <a:gd name="T8" fmla="*/ 64 w 69"/>
              <a:gd name="T9" fmla="*/ 4 h 38"/>
              <a:gd name="T10" fmla="*/ 63 w 69"/>
              <a:gd name="T11" fmla="*/ 4 h 38"/>
              <a:gd name="T12" fmla="*/ 62 w 69"/>
              <a:gd name="T13" fmla="*/ 3 h 38"/>
              <a:gd name="T14" fmla="*/ 54 w 69"/>
              <a:gd name="T15" fmla="*/ 1 h 38"/>
              <a:gd name="T16" fmla="*/ 41 w 69"/>
              <a:gd name="T17" fmla="*/ 3 h 38"/>
              <a:gd name="T18" fmla="*/ 23 w 69"/>
              <a:gd name="T19" fmla="*/ 6 h 38"/>
              <a:gd name="T20" fmla="*/ 20 w 69"/>
              <a:gd name="T21" fmla="*/ 6 h 38"/>
              <a:gd name="T22" fmla="*/ 10 w 69"/>
              <a:gd name="T23" fmla="*/ 5 h 38"/>
              <a:gd name="T24" fmla="*/ 9 w 69"/>
              <a:gd name="T25" fmla="*/ 5 h 38"/>
              <a:gd name="T26" fmla="*/ 5 w 69"/>
              <a:gd name="T27" fmla="*/ 2 h 38"/>
              <a:gd name="T28" fmla="*/ 4 w 69"/>
              <a:gd name="T29" fmla="*/ 1 h 38"/>
              <a:gd name="T30" fmla="*/ 3 w 69"/>
              <a:gd name="T31" fmla="*/ 1 h 38"/>
              <a:gd name="T32" fmla="*/ 2 w 69"/>
              <a:gd name="T33" fmla="*/ 0 h 38"/>
              <a:gd name="T34" fmla="*/ 0 w 69"/>
              <a:gd name="T35" fmla="*/ 4 h 38"/>
              <a:gd name="T36" fmla="*/ 6 w 69"/>
              <a:gd name="T37" fmla="*/ 16 h 38"/>
              <a:gd name="T38" fmla="*/ 3 w 69"/>
              <a:gd name="T39" fmla="*/ 18 h 38"/>
              <a:gd name="T40" fmla="*/ 1 w 69"/>
              <a:gd name="T41" fmla="*/ 23 h 38"/>
              <a:gd name="T42" fmla="*/ 1 w 69"/>
              <a:gd name="T43" fmla="*/ 24 h 38"/>
              <a:gd name="T44" fmla="*/ 1 w 69"/>
              <a:gd name="T45" fmla="*/ 25 h 38"/>
              <a:gd name="T46" fmla="*/ 1 w 69"/>
              <a:gd name="T47" fmla="*/ 25 h 38"/>
              <a:gd name="T48" fmla="*/ 1 w 69"/>
              <a:gd name="T49" fmla="*/ 26 h 38"/>
              <a:gd name="T50" fmla="*/ 8 w 69"/>
              <a:gd name="T51" fmla="*/ 33 h 38"/>
              <a:gd name="T52" fmla="*/ 9 w 69"/>
              <a:gd name="T53" fmla="*/ 35 h 38"/>
              <a:gd name="T54" fmla="*/ 10 w 69"/>
              <a:gd name="T55" fmla="*/ 36 h 38"/>
              <a:gd name="T56" fmla="*/ 11 w 69"/>
              <a:gd name="T57" fmla="*/ 36 h 38"/>
              <a:gd name="T58" fmla="*/ 13 w 69"/>
              <a:gd name="T59" fmla="*/ 36 h 38"/>
              <a:gd name="T60" fmla="*/ 16 w 69"/>
              <a:gd name="T61" fmla="*/ 35 h 38"/>
              <a:gd name="T62" fmla="*/ 19 w 69"/>
              <a:gd name="T63" fmla="*/ 35 h 38"/>
              <a:gd name="T64" fmla="*/ 26 w 69"/>
              <a:gd name="T65" fmla="*/ 36 h 38"/>
              <a:gd name="T66" fmla="*/ 28 w 69"/>
              <a:gd name="T67" fmla="*/ 37 h 38"/>
              <a:gd name="T68" fmla="*/ 30 w 69"/>
              <a:gd name="T69" fmla="*/ 37 h 38"/>
              <a:gd name="T70" fmla="*/ 31 w 69"/>
              <a:gd name="T71" fmla="*/ 37 h 38"/>
              <a:gd name="T72" fmla="*/ 33 w 69"/>
              <a:gd name="T73" fmla="*/ 38 h 38"/>
              <a:gd name="T74" fmla="*/ 35 w 69"/>
              <a:gd name="T75" fmla="*/ 38 h 38"/>
              <a:gd name="T76" fmla="*/ 36 w 69"/>
              <a:gd name="T77" fmla="*/ 38 h 38"/>
              <a:gd name="T78" fmla="*/ 37 w 69"/>
              <a:gd name="T79" fmla="*/ 38 h 38"/>
              <a:gd name="T80" fmla="*/ 40 w 69"/>
              <a:gd name="T81" fmla="*/ 37 h 38"/>
              <a:gd name="T82" fmla="*/ 40 w 69"/>
              <a:gd name="T83" fmla="*/ 35 h 38"/>
              <a:gd name="T84" fmla="*/ 42 w 69"/>
              <a:gd name="T85" fmla="*/ 34 h 38"/>
              <a:gd name="T86" fmla="*/ 43 w 69"/>
              <a:gd name="T87" fmla="*/ 33 h 38"/>
              <a:gd name="T88" fmla="*/ 44 w 69"/>
              <a:gd name="T89" fmla="*/ 33 h 38"/>
              <a:gd name="T90" fmla="*/ 46 w 69"/>
              <a:gd name="T91" fmla="*/ 33 h 38"/>
              <a:gd name="T92" fmla="*/ 53 w 69"/>
              <a:gd name="T93" fmla="*/ 29 h 38"/>
              <a:gd name="T94" fmla="*/ 62 w 69"/>
              <a:gd name="T95" fmla="*/ 29 h 38"/>
              <a:gd name="T96" fmla="*/ 57 w 69"/>
              <a:gd name="T97" fmla="*/ 20 h 38"/>
              <a:gd name="T98" fmla="*/ 62 w 69"/>
              <a:gd name="T99" fmla="*/ 14 h 38"/>
              <a:gd name="T100" fmla="*/ 69 w 69"/>
              <a:gd name="T101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9" h="38">
                <a:moveTo>
                  <a:pt x="69" y="6"/>
                </a:moveTo>
                <a:cubicBezTo>
                  <a:pt x="69" y="6"/>
                  <a:pt x="68" y="6"/>
                  <a:pt x="68" y="6"/>
                </a:cubicBezTo>
                <a:cubicBezTo>
                  <a:pt x="68" y="6"/>
                  <a:pt x="68" y="6"/>
                  <a:pt x="67" y="6"/>
                </a:cubicBezTo>
                <a:cubicBezTo>
                  <a:pt x="67" y="6"/>
                  <a:pt x="67" y="6"/>
                  <a:pt x="67" y="5"/>
                </a:cubicBezTo>
                <a:cubicBezTo>
                  <a:pt x="67" y="5"/>
                  <a:pt x="66" y="5"/>
                  <a:pt x="66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4" y="5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3"/>
                  <a:pt x="63" y="3"/>
                  <a:pt x="62" y="3"/>
                </a:cubicBezTo>
                <a:cubicBezTo>
                  <a:pt x="62" y="3"/>
                  <a:pt x="62" y="2"/>
                  <a:pt x="61" y="2"/>
                </a:cubicBezTo>
                <a:cubicBezTo>
                  <a:pt x="59" y="1"/>
                  <a:pt x="56" y="1"/>
                  <a:pt x="54" y="1"/>
                </a:cubicBezTo>
                <a:cubicBezTo>
                  <a:pt x="53" y="1"/>
                  <a:pt x="52" y="1"/>
                  <a:pt x="52" y="1"/>
                </a:cubicBezTo>
                <a:cubicBezTo>
                  <a:pt x="48" y="1"/>
                  <a:pt x="42" y="1"/>
                  <a:pt x="41" y="3"/>
                </a:cubicBezTo>
                <a:cubicBezTo>
                  <a:pt x="38" y="5"/>
                  <a:pt x="35" y="7"/>
                  <a:pt x="32" y="6"/>
                </a:cubicBezTo>
                <a:cubicBezTo>
                  <a:pt x="31" y="6"/>
                  <a:pt x="26" y="6"/>
                  <a:pt x="23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6"/>
                  <a:pt x="16" y="6"/>
                  <a:pt x="14" y="5"/>
                </a:cubicBezTo>
                <a:cubicBezTo>
                  <a:pt x="13" y="5"/>
                  <a:pt x="11" y="5"/>
                  <a:pt x="10" y="5"/>
                </a:cubicBezTo>
                <a:cubicBezTo>
                  <a:pt x="10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7" y="4"/>
                  <a:pt x="6" y="3"/>
                </a:cubicBezTo>
                <a:cubicBezTo>
                  <a:pt x="6" y="3"/>
                  <a:pt x="6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6"/>
                  <a:pt x="1" y="7"/>
                  <a:pt x="2" y="8"/>
                </a:cubicBezTo>
                <a:cubicBezTo>
                  <a:pt x="3" y="10"/>
                  <a:pt x="7" y="14"/>
                  <a:pt x="6" y="16"/>
                </a:cubicBezTo>
                <a:cubicBezTo>
                  <a:pt x="6" y="16"/>
                  <a:pt x="6" y="16"/>
                  <a:pt x="5" y="16"/>
                </a:cubicBezTo>
                <a:cubicBezTo>
                  <a:pt x="4" y="16"/>
                  <a:pt x="3" y="17"/>
                  <a:pt x="3" y="18"/>
                </a:cubicBezTo>
                <a:cubicBezTo>
                  <a:pt x="2" y="19"/>
                  <a:pt x="1" y="20"/>
                  <a:pt x="2" y="20"/>
                </a:cubicBezTo>
                <a:cubicBezTo>
                  <a:pt x="2" y="21"/>
                  <a:pt x="2" y="22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6" y="30"/>
                  <a:pt x="8" y="32"/>
                  <a:pt x="8" y="33"/>
                </a:cubicBezTo>
                <a:cubicBezTo>
                  <a:pt x="8" y="34"/>
                  <a:pt x="8" y="34"/>
                  <a:pt x="9" y="34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6"/>
                  <a:pt x="10" y="36"/>
                  <a:pt x="11" y="36"/>
                </a:cubicBezTo>
                <a:cubicBezTo>
                  <a:pt x="11" y="36"/>
                  <a:pt x="11" y="36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3" y="36"/>
                  <a:pt x="14" y="36"/>
                  <a:pt x="14" y="36"/>
                </a:cubicBezTo>
                <a:cubicBezTo>
                  <a:pt x="15" y="35"/>
                  <a:pt x="15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7" y="35"/>
                  <a:pt x="18" y="35"/>
                  <a:pt x="19" y="35"/>
                </a:cubicBezTo>
                <a:cubicBezTo>
                  <a:pt x="22" y="35"/>
                  <a:pt x="24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6" y="37"/>
                  <a:pt x="26" y="37"/>
                  <a:pt x="27" y="37"/>
                </a:cubicBezTo>
                <a:cubicBezTo>
                  <a:pt x="27" y="37"/>
                  <a:pt x="27" y="37"/>
                  <a:pt x="28" y="37"/>
                </a:cubicBezTo>
                <a:cubicBezTo>
                  <a:pt x="28" y="37"/>
                  <a:pt x="28" y="37"/>
                  <a:pt x="29" y="37"/>
                </a:cubicBezTo>
                <a:cubicBezTo>
                  <a:pt x="29" y="37"/>
                  <a:pt x="29" y="37"/>
                  <a:pt x="30" y="37"/>
                </a:cubicBezTo>
                <a:cubicBezTo>
                  <a:pt x="30" y="37"/>
                  <a:pt x="30" y="37"/>
                  <a:pt x="31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3" y="38"/>
                  <a:pt x="33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7" y="38"/>
                  <a:pt x="37" y="38"/>
                </a:cubicBezTo>
                <a:cubicBezTo>
                  <a:pt x="38" y="38"/>
                  <a:pt x="39" y="38"/>
                  <a:pt x="39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7"/>
                  <a:pt x="41" y="36"/>
                  <a:pt x="40" y="36"/>
                </a:cubicBezTo>
                <a:cubicBezTo>
                  <a:pt x="40" y="36"/>
                  <a:pt x="40" y="35"/>
                  <a:pt x="40" y="35"/>
                </a:cubicBezTo>
                <a:cubicBezTo>
                  <a:pt x="41" y="35"/>
                  <a:pt x="41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4"/>
                  <a:pt x="42" y="34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4" y="33"/>
                  <a:pt x="44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5" y="31"/>
                  <a:pt x="45" y="30"/>
                  <a:pt x="46" y="30"/>
                </a:cubicBezTo>
                <a:cubicBezTo>
                  <a:pt x="47" y="29"/>
                  <a:pt x="50" y="29"/>
                  <a:pt x="53" y="29"/>
                </a:cubicBezTo>
                <a:cubicBezTo>
                  <a:pt x="55" y="29"/>
                  <a:pt x="57" y="29"/>
                  <a:pt x="58" y="30"/>
                </a:cubicBezTo>
                <a:cubicBezTo>
                  <a:pt x="59" y="30"/>
                  <a:pt x="60" y="30"/>
                  <a:pt x="62" y="29"/>
                </a:cubicBezTo>
                <a:cubicBezTo>
                  <a:pt x="61" y="28"/>
                  <a:pt x="61" y="27"/>
                  <a:pt x="61" y="27"/>
                </a:cubicBezTo>
                <a:cubicBezTo>
                  <a:pt x="59" y="27"/>
                  <a:pt x="57" y="22"/>
                  <a:pt x="57" y="20"/>
                </a:cubicBezTo>
                <a:cubicBezTo>
                  <a:pt x="57" y="18"/>
                  <a:pt x="58" y="18"/>
                  <a:pt x="58" y="18"/>
                </a:cubicBezTo>
                <a:cubicBezTo>
                  <a:pt x="59" y="17"/>
                  <a:pt x="60" y="16"/>
                  <a:pt x="62" y="14"/>
                </a:cubicBezTo>
                <a:cubicBezTo>
                  <a:pt x="63" y="11"/>
                  <a:pt x="65" y="9"/>
                  <a:pt x="67" y="8"/>
                </a:cubicBezTo>
                <a:cubicBezTo>
                  <a:pt x="68" y="8"/>
                  <a:pt x="69" y="7"/>
                  <a:pt x="69" y="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4" name="Freeform 28"/>
          <p:cNvSpPr>
            <a:spLocks/>
          </p:cNvSpPr>
          <p:nvPr/>
        </p:nvSpPr>
        <p:spPr bwMode="auto">
          <a:xfrm>
            <a:off x="9418639" y="10511378"/>
            <a:ext cx="1217612" cy="1149351"/>
          </a:xfrm>
          <a:custGeom>
            <a:avLst/>
            <a:gdLst>
              <a:gd name="T0" fmla="*/ 71 w 71"/>
              <a:gd name="T1" fmla="*/ 4 h 68"/>
              <a:gd name="T2" fmla="*/ 70 w 71"/>
              <a:gd name="T3" fmla="*/ 0 h 68"/>
              <a:gd name="T4" fmla="*/ 68 w 71"/>
              <a:gd name="T5" fmla="*/ 0 h 68"/>
              <a:gd name="T6" fmla="*/ 67 w 71"/>
              <a:gd name="T7" fmla="*/ 0 h 68"/>
              <a:gd name="T8" fmla="*/ 66 w 71"/>
              <a:gd name="T9" fmla="*/ 1 h 68"/>
              <a:gd name="T10" fmla="*/ 65 w 71"/>
              <a:gd name="T11" fmla="*/ 2 h 68"/>
              <a:gd name="T12" fmla="*/ 61 w 71"/>
              <a:gd name="T13" fmla="*/ 5 h 68"/>
              <a:gd name="T14" fmla="*/ 50 w 71"/>
              <a:gd name="T15" fmla="*/ 3 h 68"/>
              <a:gd name="T16" fmla="*/ 43 w 71"/>
              <a:gd name="T17" fmla="*/ 2 h 68"/>
              <a:gd name="T18" fmla="*/ 40 w 71"/>
              <a:gd name="T19" fmla="*/ 2 h 68"/>
              <a:gd name="T20" fmla="*/ 37 w 71"/>
              <a:gd name="T21" fmla="*/ 3 h 68"/>
              <a:gd name="T22" fmla="*/ 35 w 71"/>
              <a:gd name="T23" fmla="*/ 3 h 68"/>
              <a:gd name="T24" fmla="*/ 34 w 71"/>
              <a:gd name="T25" fmla="*/ 3 h 68"/>
              <a:gd name="T26" fmla="*/ 22 w 71"/>
              <a:gd name="T27" fmla="*/ 8 h 68"/>
              <a:gd name="T28" fmla="*/ 21 w 71"/>
              <a:gd name="T29" fmla="*/ 9 h 68"/>
              <a:gd name="T30" fmla="*/ 16 w 71"/>
              <a:gd name="T31" fmla="*/ 12 h 68"/>
              <a:gd name="T32" fmla="*/ 16 w 71"/>
              <a:gd name="T33" fmla="*/ 12 h 68"/>
              <a:gd name="T34" fmla="*/ 15 w 71"/>
              <a:gd name="T35" fmla="*/ 12 h 68"/>
              <a:gd name="T36" fmla="*/ 14 w 71"/>
              <a:gd name="T37" fmla="*/ 12 h 68"/>
              <a:gd name="T38" fmla="*/ 13 w 71"/>
              <a:gd name="T39" fmla="*/ 12 h 68"/>
              <a:gd name="T40" fmla="*/ 13 w 71"/>
              <a:gd name="T41" fmla="*/ 12 h 68"/>
              <a:gd name="T42" fmla="*/ 11 w 71"/>
              <a:gd name="T43" fmla="*/ 12 h 68"/>
              <a:gd name="T44" fmla="*/ 10 w 71"/>
              <a:gd name="T45" fmla="*/ 12 h 68"/>
              <a:gd name="T46" fmla="*/ 5 w 71"/>
              <a:gd name="T47" fmla="*/ 21 h 68"/>
              <a:gd name="T48" fmla="*/ 1 w 71"/>
              <a:gd name="T49" fmla="*/ 28 h 68"/>
              <a:gd name="T50" fmla="*/ 0 w 71"/>
              <a:gd name="T51" fmla="*/ 29 h 68"/>
              <a:gd name="T52" fmla="*/ 7 w 71"/>
              <a:gd name="T53" fmla="*/ 41 h 68"/>
              <a:gd name="T54" fmla="*/ 14 w 71"/>
              <a:gd name="T55" fmla="*/ 41 h 68"/>
              <a:gd name="T56" fmla="*/ 25 w 71"/>
              <a:gd name="T57" fmla="*/ 45 h 68"/>
              <a:gd name="T58" fmla="*/ 21 w 71"/>
              <a:gd name="T59" fmla="*/ 46 h 68"/>
              <a:gd name="T60" fmla="*/ 13 w 71"/>
              <a:gd name="T61" fmla="*/ 46 h 68"/>
              <a:gd name="T62" fmla="*/ 13 w 71"/>
              <a:gd name="T63" fmla="*/ 51 h 68"/>
              <a:gd name="T64" fmla="*/ 16 w 71"/>
              <a:gd name="T65" fmla="*/ 61 h 68"/>
              <a:gd name="T66" fmla="*/ 21 w 71"/>
              <a:gd name="T67" fmla="*/ 63 h 68"/>
              <a:gd name="T68" fmla="*/ 31 w 71"/>
              <a:gd name="T69" fmla="*/ 68 h 68"/>
              <a:gd name="T70" fmla="*/ 29 w 71"/>
              <a:gd name="T71" fmla="*/ 57 h 68"/>
              <a:gd name="T72" fmla="*/ 34 w 71"/>
              <a:gd name="T73" fmla="*/ 57 h 68"/>
              <a:gd name="T74" fmla="*/ 37 w 71"/>
              <a:gd name="T75" fmla="*/ 55 h 68"/>
              <a:gd name="T76" fmla="*/ 32 w 71"/>
              <a:gd name="T77" fmla="*/ 53 h 68"/>
              <a:gd name="T78" fmla="*/ 30 w 71"/>
              <a:gd name="T79" fmla="*/ 50 h 68"/>
              <a:gd name="T80" fmla="*/ 36 w 71"/>
              <a:gd name="T81" fmla="*/ 50 h 68"/>
              <a:gd name="T82" fmla="*/ 42 w 71"/>
              <a:gd name="T83" fmla="*/ 49 h 68"/>
              <a:gd name="T84" fmla="*/ 45 w 71"/>
              <a:gd name="T85" fmla="*/ 46 h 68"/>
              <a:gd name="T86" fmla="*/ 38 w 71"/>
              <a:gd name="T87" fmla="*/ 40 h 68"/>
              <a:gd name="T88" fmla="*/ 33 w 71"/>
              <a:gd name="T89" fmla="*/ 42 h 68"/>
              <a:gd name="T90" fmla="*/ 29 w 71"/>
              <a:gd name="T91" fmla="*/ 38 h 68"/>
              <a:gd name="T92" fmla="*/ 34 w 71"/>
              <a:gd name="T93" fmla="*/ 34 h 68"/>
              <a:gd name="T94" fmla="*/ 25 w 71"/>
              <a:gd name="T95" fmla="*/ 22 h 68"/>
              <a:gd name="T96" fmla="*/ 28 w 71"/>
              <a:gd name="T97" fmla="*/ 16 h 68"/>
              <a:gd name="T98" fmla="*/ 36 w 71"/>
              <a:gd name="T99" fmla="*/ 20 h 68"/>
              <a:gd name="T100" fmla="*/ 40 w 71"/>
              <a:gd name="T101" fmla="*/ 17 h 68"/>
              <a:gd name="T102" fmla="*/ 45 w 71"/>
              <a:gd name="T103" fmla="*/ 10 h 68"/>
              <a:gd name="T104" fmla="*/ 49 w 71"/>
              <a:gd name="T105" fmla="*/ 13 h 68"/>
              <a:gd name="T106" fmla="*/ 58 w 71"/>
              <a:gd name="T107" fmla="*/ 9 h 68"/>
              <a:gd name="T108" fmla="*/ 66 w 71"/>
              <a:gd name="T109" fmla="*/ 12 h 68"/>
              <a:gd name="T110" fmla="*/ 69 w 71"/>
              <a:gd name="T111" fmla="*/ 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8">
                <a:moveTo>
                  <a:pt x="69" y="7"/>
                </a:moveTo>
                <a:cubicBezTo>
                  <a:pt x="70" y="6"/>
                  <a:pt x="71" y="5"/>
                  <a:pt x="71" y="4"/>
                </a:cubicBezTo>
                <a:cubicBezTo>
                  <a:pt x="71" y="3"/>
                  <a:pt x="70" y="1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69" y="0"/>
                  <a:pt x="69" y="0"/>
                </a:cubicBezTo>
                <a:cubicBezTo>
                  <a:pt x="69" y="0"/>
                  <a:pt x="69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"/>
                  <a:pt x="67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1"/>
                  <a:pt x="65" y="1"/>
                </a:cubicBezTo>
                <a:cubicBezTo>
                  <a:pt x="65" y="1"/>
                  <a:pt x="65" y="2"/>
                  <a:pt x="65" y="2"/>
                </a:cubicBezTo>
                <a:cubicBezTo>
                  <a:pt x="66" y="2"/>
                  <a:pt x="66" y="3"/>
                  <a:pt x="65" y="3"/>
                </a:cubicBezTo>
                <a:cubicBezTo>
                  <a:pt x="64" y="5"/>
                  <a:pt x="62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53" y="4"/>
                  <a:pt x="50" y="3"/>
                </a:cubicBezTo>
                <a:cubicBezTo>
                  <a:pt x="49" y="3"/>
                  <a:pt x="49" y="3"/>
                  <a:pt x="48" y="3"/>
                </a:cubicBezTo>
                <a:cubicBezTo>
                  <a:pt x="48" y="3"/>
                  <a:pt x="46" y="2"/>
                  <a:pt x="43" y="2"/>
                </a:cubicBezTo>
                <a:cubicBezTo>
                  <a:pt x="42" y="2"/>
                  <a:pt x="41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9" y="2"/>
                  <a:pt x="39" y="2"/>
                  <a:pt x="38" y="3"/>
                </a:cubicBezTo>
                <a:cubicBezTo>
                  <a:pt x="38" y="3"/>
                  <a:pt x="37" y="3"/>
                  <a:pt x="37" y="3"/>
                </a:cubicBezTo>
                <a:cubicBezTo>
                  <a:pt x="37" y="3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5"/>
                  <a:pt x="26" y="8"/>
                  <a:pt x="23" y="8"/>
                </a:cubicBezTo>
                <a:cubicBezTo>
                  <a:pt x="23" y="8"/>
                  <a:pt x="23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1" y="9"/>
                  <a:pt x="21" y="9"/>
                </a:cubicBezTo>
                <a:cubicBezTo>
                  <a:pt x="20" y="10"/>
                  <a:pt x="19" y="11"/>
                  <a:pt x="18" y="11"/>
                </a:cubicBezTo>
                <a:cubicBezTo>
                  <a:pt x="17" y="11"/>
                  <a:pt x="17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8" y="17"/>
                  <a:pt x="6" y="19"/>
                </a:cubicBezTo>
                <a:cubicBezTo>
                  <a:pt x="5" y="19"/>
                  <a:pt x="5" y="20"/>
                  <a:pt x="5" y="21"/>
                </a:cubicBezTo>
                <a:cubicBezTo>
                  <a:pt x="5" y="22"/>
                  <a:pt x="5" y="23"/>
                  <a:pt x="3" y="23"/>
                </a:cubicBezTo>
                <a:cubicBezTo>
                  <a:pt x="2" y="23"/>
                  <a:pt x="1" y="26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30"/>
                  <a:pt x="7" y="34"/>
                  <a:pt x="7" y="39"/>
                </a:cubicBezTo>
                <a:cubicBezTo>
                  <a:pt x="7" y="40"/>
                  <a:pt x="7" y="40"/>
                  <a:pt x="7" y="41"/>
                </a:cubicBezTo>
                <a:cubicBezTo>
                  <a:pt x="8" y="42"/>
                  <a:pt x="9" y="42"/>
                  <a:pt x="11" y="42"/>
                </a:cubicBezTo>
                <a:cubicBezTo>
                  <a:pt x="12" y="42"/>
                  <a:pt x="13" y="42"/>
                  <a:pt x="14" y="41"/>
                </a:cubicBezTo>
                <a:cubicBezTo>
                  <a:pt x="15" y="40"/>
                  <a:pt x="15" y="40"/>
                  <a:pt x="17" y="40"/>
                </a:cubicBezTo>
                <a:cubicBezTo>
                  <a:pt x="20" y="40"/>
                  <a:pt x="25" y="43"/>
                  <a:pt x="25" y="45"/>
                </a:cubicBezTo>
                <a:cubicBezTo>
                  <a:pt x="25" y="45"/>
                  <a:pt x="25" y="46"/>
                  <a:pt x="23" y="46"/>
                </a:cubicBezTo>
                <a:cubicBezTo>
                  <a:pt x="23" y="46"/>
                  <a:pt x="22" y="46"/>
                  <a:pt x="21" y="46"/>
                </a:cubicBezTo>
                <a:cubicBezTo>
                  <a:pt x="20" y="46"/>
                  <a:pt x="18" y="45"/>
                  <a:pt x="17" y="45"/>
                </a:cubicBezTo>
                <a:cubicBezTo>
                  <a:pt x="15" y="45"/>
                  <a:pt x="14" y="46"/>
                  <a:pt x="13" y="46"/>
                </a:cubicBezTo>
                <a:cubicBezTo>
                  <a:pt x="12" y="47"/>
                  <a:pt x="12" y="47"/>
                  <a:pt x="12" y="48"/>
                </a:cubicBezTo>
                <a:cubicBezTo>
                  <a:pt x="11" y="49"/>
                  <a:pt x="12" y="50"/>
                  <a:pt x="13" y="51"/>
                </a:cubicBezTo>
                <a:cubicBezTo>
                  <a:pt x="14" y="52"/>
                  <a:pt x="16" y="54"/>
                  <a:pt x="15" y="56"/>
                </a:cubicBezTo>
                <a:cubicBezTo>
                  <a:pt x="15" y="57"/>
                  <a:pt x="15" y="59"/>
                  <a:pt x="16" y="61"/>
                </a:cubicBezTo>
                <a:cubicBezTo>
                  <a:pt x="17" y="62"/>
                  <a:pt x="19" y="63"/>
                  <a:pt x="20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3" y="63"/>
                  <a:pt x="25" y="64"/>
                  <a:pt x="27" y="66"/>
                </a:cubicBezTo>
                <a:cubicBezTo>
                  <a:pt x="28" y="67"/>
                  <a:pt x="30" y="68"/>
                  <a:pt x="31" y="68"/>
                </a:cubicBezTo>
                <a:cubicBezTo>
                  <a:pt x="32" y="67"/>
                  <a:pt x="30" y="64"/>
                  <a:pt x="30" y="62"/>
                </a:cubicBezTo>
                <a:cubicBezTo>
                  <a:pt x="29" y="59"/>
                  <a:pt x="28" y="57"/>
                  <a:pt x="29" y="57"/>
                </a:cubicBezTo>
                <a:cubicBezTo>
                  <a:pt x="29" y="56"/>
                  <a:pt x="30" y="56"/>
                  <a:pt x="32" y="57"/>
                </a:cubicBezTo>
                <a:cubicBezTo>
                  <a:pt x="33" y="57"/>
                  <a:pt x="34" y="57"/>
                  <a:pt x="34" y="57"/>
                </a:cubicBezTo>
                <a:cubicBezTo>
                  <a:pt x="35" y="57"/>
                  <a:pt x="36" y="57"/>
                  <a:pt x="36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6" y="53"/>
                  <a:pt x="34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1" y="53"/>
                  <a:pt x="30" y="52"/>
                  <a:pt x="30" y="52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50"/>
                  <a:pt x="32" y="49"/>
                  <a:pt x="33" y="49"/>
                </a:cubicBezTo>
                <a:cubicBezTo>
                  <a:pt x="34" y="49"/>
                  <a:pt x="35" y="49"/>
                  <a:pt x="36" y="50"/>
                </a:cubicBezTo>
                <a:cubicBezTo>
                  <a:pt x="37" y="50"/>
                  <a:pt x="38" y="50"/>
                  <a:pt x="39" y="50"/>
                </a:cubicBezTo>
                <a:cubicBezTo>
                  <a:pt x="40" y="50"/>
                  <a:pt x="41" y="50"/>
                  <a:pt x="42" y="49"/>
                </a:cubicBezTo>
                <a:cubicBezTo>
                  <a:pt x="42" y="49"/>
                  <a:pt x="43" y="49"/>
                  <a:pt x="44" y="48"/>
                </a:cubicBezTo>
                <a:cubicBezTo>
                  <a:pt x="44" y="48"/>
                  <a:pt x="45" y="48"/>
                  <a:pt x="45" y="46"/>
                </a:cubicBezTo>
                <a:cubicBezTo>
                  <a:pt x="45" y="44"/>
                  <a:pt x="44" y="41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7" y="40"/>
                  <a:pt x="36" y="41"/>
                  <a:pt x="35" y="41"/>
                </a:cubicBezTo>
                <a:cubicBezTo>
                  <a:pt x="35" y="42"/>
                  <a:pt x="34" y="42"/>
                  <a:pt x="33" y="42"/>
                </a:cubicBezTo>
                <a:cubicBezTo>
                  <a:pt x="32" y="42"/>
                  <a:pt x="32" y="42"/>
                  <a:pt x="31" y="41"/>
                </a:cubicBezTo>
                <a:cubicBezTo>
                  <a:pt x="29" y="39"/>
                  <a:pt x="29" y="39"/>
                  <a:pt x="29" y="38"/>
                </a:cubicBezTo>
                <a:cubicBezTo>
                  <a:pt x="29" y="37"/>
                  <a:pt x="30" y="37"/>
                  <a:pt x="32" y="36"/>
                </a:cubicBezTo>
                <a:cubicBezTo>
                  <a:pt x="33" y="36"/>
                  <a:pt x="34" y="35"/>
                  <a:pt x="34" y="34"/>
                </a:cubicBezTo>
                <a:cubicBezTo>
                  <a:pt x="34" y="32"/>
                  <a:pt x="31" y="29"/>
                  <a:pt x="29" y="26"/>
                </a:cubicBezTo>
                <a:cubicBezTo>
                  <a:pt x="27" y="25"/>
                  <a:pt x="26" y="23"/>
                  <a:pt x="25" y="22"/>
                </a:cubicBezTo>
                <a:cubicBezTo>
                  <a:pt x="24" y="20"/>
                  <a:pt x="24" y="19"/>
                  <a:pt x="24" y="18"/>
                </a:cubicBezTo>
                <a:cubicBezTo>
                  <a:pt x="25" y="17"/>
                  <a:pt x="27" y="16"/>
                  <a:pt x="28" y="16"/>
                </a:cubicBezTo>
                <a:cubicBezTo>
                  <a:pt x="30" y="16"/>
                  <a:pt x="31" y="17"/>
                  <a:pt x="32" y="18"/>
                </a:cubicBezTo>
                <a:cubicBezTo>
                  <a:pt x="33" y="20"/>
                  <a:pt x="34" y="20"/>
                  <a:pt x="36" y="20"/>
                </a:cubicBezTo>
                <a:cubicBezTo>
                  <a:pt x="37" y="20"/>
                  <a:pt x="39" y="20"/>
                  <a:pt x="40" y="19"/>
                </a:cubicBezTo>
                <a:cubicBezTo>
                  <a:pt x="41" y="19"/>
                  <a:pt x="41" y="18"/>
                  <a:pt x="40" y="17"/>
                </a:cubicBezTo>
                <a:cubicBezTo>
                  <a:pt x="40" y="15"/>
                  <a:pt x="39" y="12"/>
                  <a:pt x="42" y="11"/>
                </a:cubicBezTo>
                <a:cubicBezTo>
                  <a:pt x="43" y="10"/>
                  <a:pt x="44" y="10"/>
                  <a:pt x="45" y="10"/>
                </a:cubicBezTo>
                <a:cubicBezTo>
                  <a:pt x="47" y="10"/>
                  <a:pt x="48" y="11"/>
                  <a:pt x="48" y="12"/>
                </a:cubicBezTo>
                <a:cubicBezTo>
                  <a:pt x="49" y="12"/>
                  <a:pt x="49" y="13"/>
                  <a:pt x="49" y="13"/>
                </a:cubicBezTo>
                <a:cubicBezTo>
                  <a:pt x="50" y="13"/>
                  <a:pt x="50" y="12"/>
                  <a:pt x="51" y="12"/>
                </a:cubicBezTo>
                <a:cubicBezTo>
                  <a:pt x="52" y="11"/>
                  <a:pt x="54" y="9"/>
                  <a:pt x="58" y="9"/>
                </a:cubicBezTo>
                <a:cubicBezTo>
                  <a:pt x="60" y="9"/>
                  <a:pt x="63" y="10"/>
                  <a:pt x="65" y="12"/>
                </a:cubicBezTo>
                <a:cubicBezTo>
                  <a:pt x="65" y="12"/>
                  <a:pt x="66" y="12"/>
                  <a:pt x="66" y="12"/>
                </a:cubicBezTo>
                <a:cubicBezTo>
                  <a:pt x="67" y="10"/>
                  <a:pt x="67" y="10"/>
                  <a:pt x="67" y="9"/>
                </a:cubicBezTo>
                <a:cubicBezTo>
                  <a:pt x="67" y="8"/>
                  <a:pt x="68" y="7"/>
                  <a:pt x="69" y="7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5" name="Freeform 29"/>
          <p:cNvSpPr>
            <a:spLocks/>
          </p:cNvSpPr>
          <p:nvPr/>
        </p:nvSpPr>
        <p:spPr bwMode="auto">
          <a:xfrm>
            <a:off x="9486900" y="8941341"/>
            <a:ext cx="1731963" cy="1096963"/>
          </a:xfrm>
          <a:custGeom>
            <a:avLst/>
            <a:gdLst>
              <a:gd name="T0" fmla="*/ 96 w 101"/>
              <a:gd name="T1" fmla="*/ 49 h 65"/>
              <a:gd name="T2" fmla="*/ 101 w 101"/>
              <a:gd name="T3" fmla="*/ 44 h 65"/>
              <a:gd name="T4" fmla="*/ 99 w 101"/>
              <a:gd name="T5" fmla="*/ 42 h 65"/>
              <a:gd name="T6" fmla="*/ 98 w 101"/>
              <a:gd name="T7" fmla="*/ 41 h 65"/>
              <a:gd name="T8" fmla="*/ 97 w 101"/>
              <a:gd name="T9" fmla="*/ 41 h 65"/>
              <a:gd name="T10" fmla="*/ 94 w 101"/>
              <a:gd name="T11" fmla="*/ 42 h 65"/>
              <a:gd name="T12" fmla="*/ 91 w 101"/>
              <a:gd name="T13" fmla="*/ 44 h 65"/>
              <a:gd name="T14" fmla="*/ 86 w 101"/>
              <a:gd name="T15" fmla="*/ 40 h 65"/>
              <a:gd name="T16" fmla="*/ 83 w 101"/>
              <a:gd name="T17" fmla="*/ 32 h 65"/>
              <a:gd name="T18" fmla="*/ 77 w 101"/>
              <a:gd name="T19" fmla="*/ 12 h 65"/>
              <a:gd name="T20" fmla="*/ 67 w 101"/>
              <a:gd name="T21" fmla="*/ 1 h 65"/>
              <a:gd name="T22" fmla="*/ 66 w 101"/>
              <a:gd name="T23" fmla="*/ 1 h 65"/>
              <a:gd name="T24" fmla="*/ 65 w 101"/>
              <a:gd name="T25" fmla="*/ 2 h 65"/>
              <a:gd name="T26" fmla="*/ 59 w 101"/>
              <a:gd name="T27" fmla="*/ 5 h 65"/>
              <a:gd name="T28" fmla="*/ 55 w 101"/>
              <a:gd name="T29" fmla="*/ 5 h 65"/>
              <a:gd name="T30" fmla="*/ 48 w 101"/>
              <a:gd name="T31" fmla="*/ 7 h 65"/>
              <a:gd name="T32" fmla="*/ 35 w 101"/>
              <a:gd name="T33" fmla="*/ 4 h 65"/>
              <a:gd name="T34" fmla="*/ 28 w 101"/>
              <a:gd name="T35" fmla="*/ 3 h 65"/>
              <a:gd name="T36" fmla="*/ 26 w 101"/>
              <a:gd name="T37" fmla="*/ 4 h 65"/>
              <a:gd name="T38" fmla="*/ 26 w 101"/>
              <a:gd name="T39" fmla="*/ 5 h 65"/>
              <a:gd name="T40" fmla="*/ 20 w 101"/>
              <a:gd name="T41" fmla="*/ 9 h 65"/>
              <a:gd name="T42" fmla="*/ 14 w 101"/>
              <a:gd name="T43" fmla="*/ 17 h 65"/>
              <a:gd name="T44" fmla="*/ 2 w 101"/>
              <a:gd name="T45" fmla="*/ 31 h 65"/>
              <a:gd name="T46" fmla="*/ 0 w 101"/>
              <a:gd name="T47" fmla="*/ 32 h 65"/>
              <a:gd name="T48" fmla="*/ 2 w 101"/>
              <a:gd name="T49" fmla="*/ 35 h 65"/>
              <a:gd name="T50" fmla="*/ 8 w 101"/>
              <a:gd name="T51" fmla="*/ 43 h 65"/>
              <a:gd name="T52" fmla="*/ 9 w 101"/>
              <a:gd name="T53" fmla="*/ 47 h 65"/>
              <a:gd name="T54" fmla="*/ 12 w 101"/>
              <a:gd name="T55" fmla="*/ 50 h 65"/>
              <a:gd name="T56" fmla="*/ 22 w 101"/>
              <a:gd name="T57" fmla="*/ 56 h 65"/>
              <a:gd name="T58" fmla="*/ 23 w 101"/>
              <a:gd name="T59" fmla="*/ 59 h 65"/>
              <a:gd name="T60" fmla="*/ 24 w 101"/>
              <a:gd name="T61" fmla="*/ 59 h 65"/>
              <a:gd name="T62" fmla="*/ 26 w 101"/>
              <a:gd name="T63" fmla="*/ 60 h 65"/>
              <a:gd name="T64" fmla="*/ 27 w 101"/>
              <a:gd name="T65" fmla="*/ 61 h 65"/>
              <a:gd name="T66" fmla="*/ 29 w 101"/>
              <a:gd name="T67" fmla="*/ 63 h 65"/>
              <a:gd name="T68" fmla="*/ 40 w 101"/>
              <a:gd name="T69" fmla="*/ 64 h 65"/>
              <a:gd name="T70" fmla="*/ 53 w 101"/>
              <a:gd name="T71" fmla="*/ 64 h 65"/>
              <a:gd name="T72" fmla="*/ 72 w 101"/>
              <a:gd name="T73" fmla="*/ 59 h 65"/>
              <a:gd name="T74" fmla="*/ 83 w 101"/>
              <a:gd name="T75" fmla="*/ 61 h 65"/>
              <a:gd name="T76" fmla="*/ 84 w 101"/>
              <a:gd name="T77" fmla="*/ 62 h 65"/>
              <a:gd name="T78" fmla="*/ 85 w 101"/>
              <a:gd name="T79" fmla="*/ 63 h 65"/>
              <a:gd name="T80" fmla="*/ 87 w 101"/>
              <a:gd name="T81" fmla="*/ 64 h 65"/>
              <a:gd name="T82" fmla="*/ 89 w 101"/>
              <a:gd name="T83" fmla="*/ 64 h 65"/>
              <a:gd name="T84" fmla="*/ 89 w 101"/>
              <a:gd name="T85" fmla="*/ 5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1" h="65">
                <a:moveTo>
                  <a:pt x="95" y="49"/>
                </a:moveTo>
                <a:cubicBezTo>
                  <a:pt x="96" y="49"/>
                  <a:pt x="96" y="49"/>
                  <a:pt x="96" y="49"/>
                </a:cubicBezTo>
                <a:cubicBezTo>
                  <a:pt x="99" y="49"/>
                  <a:pt x="101" y="49"/>
                  <a:pt x="101" y="44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100" y="43"/>
                  <a:pt x="99" y="42"/>
                  <a:pt x="99" y="42"/>
                </a:cubicBezTo>
                <a:cubicBezTo>
                  <a:pt x="99" y="42"/>
                  <a:pt x="99" y="42"/>
                  <a:pt x="98" y="42"/>
                </a:cubicBezTo>
                <a:cubicBezTo>
                  <a:pt x="98" y="42"/>
                  <a:pt x="98" y="41"/>
                  <a:pt x="98" y="41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7" y="41"/>
                  <a:pt x="97" y="41"/>
                </a:cubicBezTo>
                <a:cubicBezTo>
                  <a:pt x="97" y="41"/>
                  <a:pt x="97" y="41"/>
                  <a:pt x="97" y="41"/>
                </a:cubicBezTo>
                <a:cubicBezTo>
                  <a:pt x="97" y="41"/>
                  <a:pt x="95" y="42"/>
                  <a:pt x="94" y="42"/>
                </a:cubicBezTo>
                <a:cubicBezTo>
                  <a:pt x="93" y="43"/>
                  <a:pt x="92" y="44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0" y="44"/>
                  <a:pt x="87" y="43"/>
                  <a:pt x="86" y="41"/>
                </a:cubicBezTo>
                <a:cubicBezTo>
                  <a:pt x="86" y="41"/>
                  <a:pt x="86" y="41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8"/>
                  <a:pt x="83" y="35"/>
                  <a:pt x="83" y="32"/>
                </a:cubicBezTo>
                <a:cubicBezTo>
                  <a:pt x="83" y="30"/>
                  <a:pt x="84" y="28"/>
                  <a:pt x="85" y="27"/>
                </a:cubicBezTo>
                <a:cubicBezTo>
                  <a:pt x="87" y="25"/>
                  <a:pt x="81" y="16"/>
                  <a:pt x="77" y="12"/>
                </a:cubicBezTo>
                <a:cubicBezTo>
                  <a:pt x="76" y="11"/>
                  <a:pt x="74" y="6"/>
                  <a:pt x="70" y="0"/>
                </a:cubicBezTo>
                <a:cubicBezTo>
                  <a:pt x="69" y="0"/>
                  <a:pt x="68" y="0"/>
                  <a:pt x="67" y="1"/>
                </a:cubicBezTo>
                <a:cubicBezTo>
                  <a:pt x="67" y="1"/>
                  <a:pt x="66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2"/>
                  <a:pt x="65" y="2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3"/>
                  <a:pt x="63" y="4"/>
                  <a:pt x="61" y="5"/>
                </a:cubicBezTo>
                <a:cubicBezTo>
                  <a:pt x="60" y="5"/>
                  <a:pt x="59" y="5"/>
                  <a:pt x="59" y="5"/>
                </a:cubicBezTo>
                <a:cubicBezTo>
                  <a:pt x="58" y="5"/>
                  <a:pt x="57" y="5"/>
                  <a:pt x="57" y="5"/>
                </a:cubicBezTo>
                <a:cubicBezTo>
                  <a:pt x="56" y="5"/>
                  <a:pt x="56" y="5"/>
                  <a:pt x="55" y="5"/>
                </a:cubicBezTo>
                <a:cubicBezTo>
                  <a:pt x="54" y="5"/>
                  <a:pt x="54" y="5"/>
                  <a:pt x="53" y="6"/>
                </a:cubicBezTo>
                <a:cubicBezTo>
                  <a:pt x="51" y="8"/>
                  <a:pt x="49" y="8"/>
                  <a:pt x="48" y="7"/>
                </a:cubicBezTo>
                <a:cubicBezTo>
                  <a:pt x="47" y="6"/>
                  <a:pt x="44" y="5"/>
                  <a:pt x="41" y="5"/>
                </a:cubicBezTo>
                <a:cubicBezTo>
                  <a:pt x="40" y="5"/>
                  <a:pt x="37" y="5"/>
                  <a:pt x="35" y="4"/>
                </a:cubicBezTo>
                <a:cubicBezTo>
                  <a:pt x="33" y="4"/>
                  <a:pt x="31" y="3"/>
                  <a:pt x="30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7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5"/>
                  <a:pt x="26" y="5"/>
                </a:cubicBezTo>
                <a:cubicBezTo>
                  <a:pt x="25" y="6"/>
                  <a:pt x="25" y="6"/>
                  <a:pt x="25" y="6"/>
                </a:cubicBezTo>
                <a:cubicBezTo>
                  <a:pt x="23" y="7"/>
                  <a:pt x="21" y="8"/>
                  <a:pt x="20" y="9"/>
                </a:cubicBezTo>
                <a:cubicBezTo>
                  <a:pt x="19" y="10"/>
                  <a:pt x="18" y="10"/>
                  <a:pt x="17" y="11"/>
                </a:cubicBezTo>
                <a:cubicBezTo>
                  <a:pt x="17" y="11"/>
                  <a:pt x="15" y="14"/>
                  <a:pt x="14" y="17"/>
                </a:cubicBezTo>
                <a:cubicBezTo>
                  <a:pt x="12" y="21"/>
                  <a:pt x="9" y="26"/>
                  <a:pt x="7" y="28"/>
                </a:cubicBezTo>
                <a:cubicBezTo>
                  <a:pt x="5" y="30"/>
                  <a:pt x="3" y="31"/>
                  <a:pt x="2" y="31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4"/>
                  <a:pt x="2" y="35"/>
                </a:cubicBezTo>
                <a:cubicBezTo>
                  <a:pt x="3" y="36"/>
                  <a:pt x="4" y="38"/>
                  <a:pt x="4" y="39"/>
                </a:cubicBezTo>
                <a:cubicBezTo>
                  <a:pt x="4" y="40"/>
                  <a:pt x="5" y="43"/>
                  <a:pt x="8" y="43"/>
                </a:cubicBezTo>
                <a:cubicBezTo>
                  <a:pt x="8" y="43"/>
                  <a:pt x="8" y="43"/>
                  <a:pt x="9" y="43"/>
                </a:cubicBezTo>
                <a:cubicBezTo>
                  <a:pt x="9" y="44"/>
                  <a:pt x="9" y="46"/>
                  <a:pt x="9" y="47"/>
                </a:cubicBezTo>
                <a:cubicBezTo>
                  <a:pt x="9" y="48"/>
                  <a:pt x="9" y="50"/>
                  <a:pt x="9" y="50"/>
                </a:cubicBezTo>
                <a:cubicBezTo>
                  <a:pt x="10" y="50"/>
                  <a:pt x="11" y="50"/>
                  <a:pt x="12" y="50"/>
                </a:cubicBezTo>
                <a:cubicBezTo>
                  <a:pt x="17" y="51"/>
                  <a:pt x="22" y="52"/>
                  <a:pt x="22" y="54"/>
                </a:cubicBezTo>
                <a:cubicBezTo>
                  <a:pt x="22" y="55"/>
                  <a:pt x="22" y="55"/>
                  <a:pt x="22" y="56"/>
                </a:cubicBezTo>
                <a:cubicBezTo>
                  <a:pt x="23" y="57"/>
                  <a:pt x="23" y="58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5" y="59"/>
                  <a:pt x="25" y="60"/>
                  <a:pt x="25" y="60"/>
                </a:cubicBezTo>
                <a:cubicBezTo>
                  <a:pt x="25" y="60"/>
                  <a:pt x="25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1"/>
                  <a:pt x="26" y="61"/>
                  <a:pt x="27" y="61"/>
                </a:cubicBezTo>
                <a:cubicBezTo>
                  <a:pt x="27" y="62"/>
                  <a:pt x="28" y="63"/>
                  <a:pt x="28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30" y="63"/>
                  <a:pt x="32" y="63"/>
                  <a:pt x="34" y="63"/>
                </a:cubicBezTo>
                <a:cubicBezTo>
                  <a:pt x="37" y="64"/>
                  <a:pt x="40" y="64"/>
                  <a:pt x="40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6" y="64"/>
                  <a:pt x="51" y="64"/>
                  <a:pt x="53" y="64"/>
                </a:cubicBezTo>
                <a:cubicBezTo>
                  <a:pt x="55" y="65"/>
                  <a:pt x="58" y="63"/>
                  <a:pt x="60" y="61"/>
                </a:cubicBezTo>
                <a:cubicBezTo>
                  <a:pt x="63" y="59"/>
                  <a:pt x="71" y="59"/>
                  <a:pt x="72" y="59"/>
                </a:cubicBezTo>
                <a:cubicBezTo>
                  <a:pt x="73" y="59"/>
                  <a:pt x="73" y="59"/>
                  <a:pt x="74" y="59"/>
                </a:cubicBezTo>
                <a:cubicBezTo>
                  <a:pt x="77" y="59"/>
                  <a:pt x="81" y="60"/>
                  <a:pt x="83" y="61"/>
                </a:cubicBezTo>
                <a:cubicBezTo>
                  <a:pt x="83" y="61"/>
                  <a:pt x="83" y="61"/>
                  <a:pt x="83" y="62"/>
                </a:cubicBezTo>
                <a:cubicBezTo>
                  <a:pt x="83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5" y="63"/>
                  <a:pt x="85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3"/>
                  <a:pt x="87" y="63"/>
                  <a:pt x="87" y="64"/>
                </a:cubicBezTo>
                <a:cubicBezTo>
                  <a:pt x="87" y="64"/>
                  <a:pt x="88" y="64"/>
                  <a:pt x="88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3"/>
                  <a:pt x="89" y="62"/>
                </a:cubicBezTo>
                <a:cubicBezTo>
                  <a:pt x="89" y="61"/>
                  <a:pt x="89" y="60"/>
                  <a:pt x="89" y="59"/>
                </a:cubicBezTo>
                <a:cubicBezTo>
                  <a:pt x="89" y="55"/>
                  <a:pt x="91" y="50"/>
                  <a:pt x="95" y="4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6" name="Freeform 30"/>
          <p:cNvSpPr>
            <a:spLocks/>
          </p:cNvSpPr>
          <p:nvPr/>
        </p:nvSpPr>
        <p:spPr bwMode="auto">
          <a:xfrm>
            <a:off x="9812339" y="7926927"/>
            <a:ext cx="3432175" cy="1925639"/>
          </a:xfrm>
          <a:custGeom>
            <a:avLst/>
            <a:gdLst>
              <a:gd name="T0" fmla="*/ 154 w 200"/>
              <a:gd name="T1" fmla="*/ 105 h 114"/>
              <a:gd name="T2" fmla="*/ 161 w 200"/>
              <a:gd name="T3" fmla="*/ 104 h 114"/>
              <a:gd name="T4" fmla="*/ 140 w 200"/>
              <a:gd name="T5" fmla="*/ 93 h 114"/>
              <a:gd name="T6" fmla="*/ 177 w 200"/>
              <a:gd name="T7" fmla="*/ 76 h 114"/>
              <a:gd name="T8" fmla="*/ 177 w 200"/>
              <a:gd name="T9" fmla="*/ 73 h 114"/>
              <a:gd name="T10" fmla="*/ 182 w 200"/>
              <a:gd name="T11" fmla="*/ 68 h 114"/>
              <a:gd name="T12" fmla="*/ 196 w 200"/>
              <a:gd name="T13" fmla="*/ 66 h 114"/>
              <a:gd name="T14" fmla="*/ 195 w 200"/>
              <a:gd name="T15" fmla="*/ 54 h 114"/>
              <a:gd name="T16" fmla="*/ 197 w 200"/>
              <a:gd name="T17" fmla="*/ 49 h 114"/>
              <a:gd name="T18" fmla="*/ 194 w 200"/>
              <a:gd name="T19" fmla="*/ 40 h 114"/>
              <a:gd name="T20" fmla="*/ 175 w 200"/>
              <a:gd name="T21" fmla="*/ 36 h 114"/>
              <a:gd name="T22" fmla="*/ 164 w 200"/>
              <a:gd name="T23" fmla="*/ 31 h 114"/>
              <a:gd name="T24" fmla="*/ 151 w 200"/>
              <a:gd name="T25" fmla="*/ 29 h 114"/>
              <a:gd name="T26" fmla="*/ 143 w 200"/>
              <a:gd name="T27" fmla="*/ 18 h 114"/>
              <a:gd name="T28" fmla="*/ 133 w 200"/>
              <a:gd name="T29" fmla="*/ 12 h 114"/>
              <a:gd name="T30" fmla="*/ 132 w 200"/>
              <a:gd name="T31" fmla="*/ 4 h 114"/>
              <a:gd name="T32" fmla="*/ 118 w 200"/>
              <a:gd name="T33" fmla="*/ 0 h 114"/>
              <a:gd name="T34" fmla="*/ 109 w 200"/>
              <a:gd name="T35" fmla="*/ 3 h 114"/>
              <a:gd name="T36" fmla="*/ 105 w 200"/>
              <a:gd name="T37" fmla="*/ 2 h 114"/>
              <a:gd name="T38" fmla="*/ 103 w 200"/>
              <a:gd name="T39" fmla="*/ 3 h 114"/>
              <a:gd name="T40" fmla="*/ 101 w 200"/>
              <a:gd name="T41" fmla="*/ 3 h 114"/>
              <a:gd name="T42" fmla="*/ 90 w 200"/>
              <a:gd name="T43" fmla="*/ 14 h 114"/>
              <a:gd name="T44" fmla="*/ 77 w 200"/>
              <a:gd name="T45" fmla="*/ 13 h 114"/>
              <a:gd name="T46" fmla="*/ 66 w 200"/>
              <a:gd name="T47" fmla="*/ 10 h 114"/>
              <a:gd name="T48" fmla="*/ 53 w 200"/>
              <a:gd name="T49" fmla="*/ 9 h 114"/>
              <a:gd name="T50" fmla="*/ 26 w 200"/>
              <a:gd name="T51" fmla="*/ 6 h 114"/>
              <a:gd name="T52" fmla="*/ 15 w 200"/>
              <a:gd name="T53" fmla="*/ 11 h 114"/>
              <a:gd name="T54" fmla="*/ 15 w 200"/>
              <a:gd name="T55" fmla="*/ 13 h 114"/>
              <a:gd name="T56" fmla="*/ 20 w 200"/>
              <a:gd name="T57" fmla="*/ 26 h 114"/>
              <a:gd name="T58" fmla="*/ 5 w 200"/>
              <a:gd name="T59" fmla="*/ 41 h 114"/>
              <a:gd name="T60" fmla="*/ 6 w 200"/>
              <a:gd name="T61" fmla="*/ 47 h 114"/>
              <a:gd name="T62" fmla="*/ 6 w 200"/>
              <a:gd name="T63" fmla="*/ 48 h 114"/>
              <a:gd name="T64" fmla="*/ 5 w 200"/>
              <a:gd name="T65" fmla="*/ 48 h 114"/>
              <a:gd name="T66" fmla="*/ 5 w 200"/>
              <a:gd name="T67" fmla="*/ 49 h 114"/>
              <a:gd name="T68" fmla="*/ 0 w 200"/>
              <a:gd name="T69" fmla="*/ 57 h 114"/>
              <a:gd name="T70" fmla="*/ 2 w 200"/>
              <a:gd name="T71" fmla="*/ 59 h 114"/>
              <a:gd name="T72" fmla="*/ 4 w 200"/>
              <a:gd name="T73" fmla="*/ 61 h 114"/>
              <a:gd name="T74" fmla="*/ 7 w 200"/>
              <a:gd name="T75" fmla="*/ 63 h 114"/>
              <a:gd name="T76" fmla="*/ 11 w 200"/>
              <a:gd name="T77" fmla="*/ 62 h 114"/>
              <a:gd name="T78" fmla="*/ 30 w 200"/>
              <a:gd name="T79" fmla="*/ 67 h 114"/>
              <a:gd name="T80" fmla="*/ 40 w 200"/>
              <a:gd name="T81" fmla="*/ 64 h 114"/>
              <a:gd name="T82" fmla="*/ 51 w 200"/>
              <a:gd name="T83" fmla="*/ 58 h 114"/>
              <a:gd name="T84" fmla="*/ 65 w 200"/>
              <a:gd name="T85" fmla="*/ 59 h 114"/>
              <a:gd name="T86" fmla="*/ 87 w 200"/>
              <a:gd name="T87" fmla="*/ 86 h 114"/>
              <a:gd name="T88" fmla="*/ 75 w 200"/>
              <a:gd name="T89" fmla="*/ 90 h 114"/>
              <a:gd name="T90" fmla="*/ 72 w 200"/>
              <a:gd name="T91" fmla="*/ 103 h 114"/>
              <a:gd name="T92" fmla="*/ 78 w 200"/>
              <a:gd name="T93" fmla="*/ 100 h 114"/>
              <a:gd name="T94" fmla="*/ 80 w 200"/>
              <a:gd name="T95" fmla="*/ 101 h 114"/>
              <a:gd name="T96" fmla="*/ 85 w 200"/>
              <a:gd name="T97" fmla="*/ 96 h 114"/>
              <a:gd name="T98" fmla="*/ 101 w 200"/>
              <a:gd name="T99" fmla="*/ 82 h 114"/>
              <a:gd name="T100" fmla="*/ 111 w 200"/>
              <a:gd name="T101" fmla="*/ 85 h 114"/>
              <a:gd name="T102" fmla="*/ 120 w 200"/>
              <a:gd name="T103" fmla="*/ 89 h 114"/>
              <a:gd name="T104" fmla="*/ 115 w 200"/>
              <a:gd name="T105" fmla="*/ 100 h 114"/>
              <a:gd name="T106" fmla="*/ 126 w 200"/>
              <a:gd name="T10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114">
                <a:moveTo>
                  <a:pt x="135" y="111"/>
                </a:moveTo>
                <a:cubicBezTo>
                  <a:pt x="137" y="110"/>
                  <a:pt x="138" y="110"/>
                  <a:pt x="140" y="109"/>
                </a:cubicBezTo>
                <a:cubicBezTo>
                  <a:pt x="142" y="109"/>
                  <a:pt x="143" y="108"/>
                  <a:pt x="146" y="107"/>
                </a:cubicBezTo>
                <a:cubicBezTo>
                  <a:pt x="148" y="105"/>
                  <a:pt x="151" y="105"/>
                  <a:pt x="154" y="105"/>
                </a:cubicBezTo>
                <a:cubicBezTo>
                  <a:pt x="154" y="105"/>
                  <a:pt x="155" y="105"/>
                  <a:pt x="156" y="105"/>
                </a:cubicBezTo>
                <a:cubicBezTo>
                  <a:pt x="157" y="105"/>
                  <a:pt x="157" y="105"/>
                  <a:pt x="158" y="105"/>
                </a:cubicBezTo>
                <a:cubicBezTo>
                  <a:pt x="159" y="105"/>
                  <a:pt x="160" y="105"/>
                  <a:pt x="161" y="105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0" y="103"/>
                  <a:pt x="158" y="102"/>
                  <a:pt x="153" y="102"/>
                </a:cubicBezTo>
                <a:cubicBezTo>
                  <a:pt x="152" y="102"/>
                  <a:pt x="151" y="102"/>
                  <a:pt x="150" y="102"/>
                </a:cubicBezTo>
                <a:cubicBezTo>
                  <a:pt x="149" y="102"/>
                  <a:pt x="149" y="102"/>
                  <a:pt x="149" y="102"/>
                </a:cubicBezTo>
                <a:cubicBezTo>
                  <a:pt x="140" y="102"/>
                  <a:pt x="140" y="94"/>
                  <a:pt x="140" y="93"/>
                </a:cubicBezTo>
                <a:cubicBezTo>
                  <a:pt x="140" y="91"/>
                  <a:pt x="149" y="84"/>
                  <a:pt x="155" y="83"/>
                </a:cubicBezTo>
                <a:cubicBezTo>
                  <a:pt x="160" y="83"/>
                  <a:pt x="164" y="81"/>
                  <a:pt x="169" y="79"/>
                </a:cubicBezTo>
                <a:cubicBezTo>
                  <a:pt x="171" y="78"/>
                  <a:pt x="174" y="77"/>
                  <a:pt x="178" y="76"/>
                </a:cubicBezTo>
                <a:cubicBezTo>
                  <a:pt x="178" y="76"/>
                  <a:pt x="178" y="76"/>
                  <a:pt x="177" y="76"/>
                </a:cubicBezTo>
                <a:cubicBezTo>
                  <a:pt x="177" y="76"/>
                  <a:pt x="177" y="75"/>
                  <a:pt x="177" y="75"/>
                </a:cubicBezTo>
                <a:cubicBezTo>
                  <a:pt x="177" y="75"/>
                  <a:pt x="177" y="75"/>
                  <a:pt x="177" y="74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77" y="73"/>
                  <a:pt x="177" y="73"/>
                  <a:pt x="177" y="73"/>
                </a:cubicBezTo>
                <a:cubicBezTo>
                  <a:pt x="177" y="73"/>
                  <a:pt x="177" y="73"/>
                  <a:pt x="177" y="72"/>
                </a:cubicBezTo>
                <a:cubicBezTo>
                  <a:pt x="177" y="72"/>
                  <a:pt x="177" y="72"/>
                  <a:pt x="177" y="72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79" y="71"/>
                  <a:pt x="181" y="69"/>
                  <a:pt x="182" y="68"/>
                </a:cubicBezTo>
                <a:cubicBezTo>
                  <a:pt x="185" y="66"/>
                  <a:pt x="186" y="65"/>
                  <a:pt x="187" y="65"/>
                </a:cubicBezTo>
                <a:cubicBezTo>
                  <a:pt x="188" y="65"/>
                  <a:pt x="189" y="65"/>
                  <a:pt x="190" y="65"/>
                </a:cubicBezTo>
                <a:cubicBezTo>
                  <a:pt x="192" y="65"/>
                  <a:pt x="194" y="66"/>
                  <a:pt x="195" y="66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5"/>
                  <a:pt x="196" y="64"/>
                  <a:pt x="197" y="63"/>
                </a:cubicBezTo>
                <a:cubicBezTo>
                  <a:pt x="197" y="62"/>
                  <a:pt x="198" y="60"/>
                  <a:pt x="198" y="59"/>
                </a:cubicBezTo>
                <a:cubicBezTo>
                  <a:pt x="198" y="59"/>
                  <a:pt x="197" y="58"/>
                  <a:pt x="197" y="58"/>
                </a:cubicBezTo>
                <a:cubicBezTo>
                  <a:pt x="196" y="57"/>
                  <a:pt x="195" y="56"/>
                  <a:pt x="195" y="54"/>
                </a:cubicBezTo>
                <a:cubicBezTo>
                  <a:pt x="196" y="54"/>
                  <a:pt x="197" y="53"/>
                  <a:pt x="198" y="53"/>
                </a:cubicBezTo>
                <a:cubicBezTo>
                  <a:pt x="199" y="53"/>
                  <a:pt x="199" y="52"/>
                  <a:pt x="199" y="52"/>
                </a:cubicBezTo>
                <a:cubicBezTo>
                  <a:pt x="199" y="51"/>
                  <a:pt x="199" y="51"/>
                  <a:pt x="198" y="50"/>
                </a:cubicBezTo>
                <a:cubicBezTo>
                  <a:pt x="197" y="50"/>
                  <a:pt x="197" y="49"/>
                  <a:pt x="197" y="49"/>
                </a:cubicBezTo>
                <a:cubicBezTo>
                  <a:pt x="197" y="48"/>
                  <a:pt x="197" y="47"/>
                  <a:pt x="198" y="47"/>
                </a:cubicBezTo>
                <a:cubicBezTo>
                  <a:pt x="199" y="46"/>
                  <a:pt x="200" y="45"/>
                  <a:pt x="200" y="44"/>
                </a:cubicBezTo>
                <a:cubicBezTo>
                  <a:pt x="200" y="43"/>
                  <a:pt x="199" y="42"/>
                  <a:pt x="197" y="42"/>
                </a:cubicBezTo>
                <a:cubicBezTo>
                  <a:pt x="196" y="41"/>
                  <a:pt x="195" y="41"/>
                  <a:pt x="194" y="40"/>
                </a:cubicBezTo>
                <a:cubicBezTo>
                  <a:pt x="192" y="39"/>
                  <a:pt x="190" y="39"/>
                  <a:pt x="189" y="39"/>
                </a:cubicBezTo>
                <a:cubicBezTo>
                  <a:pt x="187" y="39"/>
                  <a:pt x="186" y="39"/>
                  <a:pt x="184" y="38"/>
                </a:cubicBezTo>
                <a:cubicBezTo>
                  <a:pt x="183" y="37"/>
                  <a:pt x="180" y="37"/>
                  <a:pt x="178" y="37"/>
                </a:cubicBezTo>
                <a:cubicBezTo>
                  <a:pt x="176" y="37"/>
                  <a:pt x="175" y="37"/>
                  <a:pt x="175" y="36"/>
                </a:cubicBezTo>
                <a:cubicBezTo>
                  <a:pt x="175" y="36"/>
                  <a:pt x="173" y="34"/>
                  <a:pt x="172" y="33"/>
                </a:cubicBezTo>
                <a:cubicBezTo>
                  <a:pt x="171" y="32"/>
                  <a:pt x="170" y="31"/>
                  <a:pt x="170" y="30"/>
                </a:cubicBezTo>
                <a:cubicBezTo>
                  <a:pt x="170" y="30"/>
                  <a:pt x="169" y="29"/>
                  <a:pt x="168" y="29"/>
                </a:cubicBezTo>
                <a:cubicBezTo>
                  <a:pt x="167" y="29"/>
                  <a:pt x="166" y="30"/>
                  <a:pt x="164" y="31"/>
                </a:cubicBezTo>
                <a:cubicBezTo>
                  <a:pt x="162" y="32"/>
                  <a:pt x="160" y="33"/>
                  <a:pt x="158" y="31"/>
                </a:cubicBezTo>
                <a:cubicBezTo>
                  <a:pt x="157" y="31"/>
                  <a:pt x="157" y="31"/>
                  <a:pt x="156" y="30"/>
                </a:cubicBezTo>
                <a:cubicBezTo>
                  <a:pt x="155" y="29"/>
                  <a:pt x="154" y="28"/>
                  <a:pt x="153" y="29"/>
                </a:cubicBezTo>
                <a:cubicBezTo>
                  <a:pt x="152" y="29"/>
                  <a:pt x="152" y="29"/>
                  <a:pt x="151" y="29"/>
                </a:cubicBezTo>
                <a:cubicBezTo>
                  <a:pt x="150" y="29"/>
                  <a:pt x="149" y="29"/>
                  <a:pt x="148" y="28"/>
                </a:cubicBezTo>
                <a:cubicBezTo>
                  <a:pt x="148" y="28"/>
                  <a:pt x="148" y="28"/>
                  <a:pt x="148" y="27"/>
                </a:cubicBezTo>
                <a:cubicBezTo>
                  <a:pt x="148" y="27"/>
                  <a:pt x="148" y="27"/>
                  <a:pt x="148" y="26"/>
                </a:cubicBezTo>
                <a:cubicBezTo>
                  <a:pt x="149" y="24"/>
                  <a:pt x="145" y="19"/>
                  <a:pt x="143" y="18"/>
                </a:cubicBezTo>
                <a:cubicBezTo>
                  <a:pt x="143" y="18"/>
                  <a:pt x="142" y="18"/>
                  <a:pt x="141" y="18"/>
                </a:cubicBezTo>
                <a:cubicBezTo>
                  <a:pt x="138" y="18"/>
                  <a:pt x="136" y="18"/>
                  <a:pt x="135" y="16"/>
                </a:cubicBezTo>
                <a:cubicBezTo>
                  <a:pt x="134" y="15"/>
                  <a:pt x="134" y="14"/>
                  <a:pt x="133" y="14"/>
                </a:cubicBezTo>
                <a:cubicBezTo>
                  <a:pt x="133" y="13"/>
                  <a:pt x="133" y="13"/>
                  <a:pt x="133" y="12"/>
                </a:cubicBezTo>
                <a:cubicBezTo>
                  <a:pt x="132" y="12"/>
                  <a:pt x="132" y="11"/>
                  <a:pt x="132" y="10"/>
                </a:cubicBezTo>
                <a:cubicBezTo>
                  <a:pt x="132" y="10"/>
                  <a:pt x="132" y="9"/>
                  <a:pt x="132" y="9"/>
                </a:cubicBezTo>
                <a:cubicBezTo>
                  <a:pt x="132" y="9"/>
                  <a:pt x="133" y="8"/>
                  <a:pt x="133" y="7"/>
                </a:cubicBezTo>
                <a:cubicBezTo>
                  <a:pt x="133" y="6"/>
                  <a:pt x="132" y="5"/>
                  <a:pt x="132" y="4"/>
                </a:cubicBezTo>
                <a:cubicBezTo>
                  <a:pt x="132" y="3"/>
                  <a:pt x="131" y="2"/>
                  <a:pt x="131" y="1"/>
                </a:cubicBezTo>
                <a:cubicBezTo>
                  <a:pt x="130" y="0"/>
                  <a:pt x="128" y="0"/>
                  <a:pt x="126" y="0"/>
                </a:cubicBezTo>
                <a:cubicBezTo>
                  <a:pt x="124" y="0"/>
                  <a:pt x="123" y="0"/>
                  <a:pt x="122" y="0"/>
                </a:cubicBezTo>
                <a:cubicBezTo>
                  <a:pt x="121" y="0"/>
                  <a:pt x="120" y="0"/>
                  <a:pt x="118" y="0"/>
                </a:cubicBezTo>
                <a:cubicBezTo>
                  <a:pt x="118" y="0"/>
                  <a:pt x="117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4" y="1"/>
                  <a:pt x="114" y="1"/>
                  <a:pt x="113" y="1"/>
                </a:cubicBezTo>
                <a:cubicBezTo>
                  <a:pt x="112" y="2"/>
                  <a:pt x="111" y="3"/>
                  <a:pt x="109" y="3"/>
                </a:cubicBezTo>
                <a:cubicBezTo>
                  <a:pt x="109" y="3"/>
                  <a:pt x="109" y="3"/>
                  <a:pt x="108" y="3"/>
                </a:cubicBezTo>
                <a:cubicBezTo>
                  <a:pt x="107" y="3"/>
                  <a:pt x="107" y="3"/>
                  <a:pt x="106" y="2"/>
                </a:cubicBezTo>
                <a:cubicBezTo>
                  <a:pt x="106" y="2"/>
                  <a:pt x="106" y="2"/>
                  <a:pt x="106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4" y="2"/>
                  <a:pt x="104" y="3"/>
                  <a:pt x="104" y="3"/>
                </a:cubicBezTo>
                <a:cubicBezTo>
                  <a:pt x="104" y="3"/>
                  <a:pt x="104" y="3"/>
                  <a:pt x="103" y="3"/>
                </a:cubicBezTo>
                <a:cubicBezTo>
                  <a:pt x="103" y="3"/>
                  <a:pt x="103" y="3"/>
                  <a:pt x="103" y="3"/>
                </a:cubicBezTo>
                <a:cubicBezTo>
                  <a:pt x="103" y="3"/>
                  <a:pt x="103" y="3"/>
                  <a:pt x="102" y="3"/>
                </a:cubicBezTo>
                <a:cubicBezTo>
                  <a:pt x="102" y="3"/>
                  <a:pt x="102" y="3"/>
                  <a:pt x="102" y="3"/>
                </a:cubicBezTo>
                <a:cubicBezTo>
                  <a:pt x="102" y="3"/>
                  <a:pt x="101" y="3"/>
                  <a:pt x="101" y="3"/>
                </a:cubicBezTo>
                <a:cubicBezTo>
                  <a:pt x="101" y="3"/>
                  <a:pt x="101" y="3"/>
                  <a:pt x="101" y="3"/>
                </a:cubicBezTo>
                <a:cubicBezTo>
                  <a:pt x="100" y="3"/>
                  <a:pt x="99" y="3"/>
                  <a:pt x="99" y="3"/>
                </a:cubicBezTo>
                <a:cubicBezTo>
                  <a:pt x="96" y="5"/>
                  <a:pt x="93" y="9"/>
                  <a:pt x="93" y="10"/>
                </a:cubicBezTo>
                <a:cubicBezTo>
                  <a:pt x="93" y="12"/>
                  <a:pt x="92" y="15"/>
                  <a:pt x="91" y="15"/>
                </a:cubicBezTo>
                <a:cubicBezTo>
                  <a:pt x="91" y="15"/>
                  <a:pt x="90" y="15"/>
                  <a:pt x="90" y="14"/>
                </a:cubicBezTo>
                <a:cubicBezTo>
                  <a:pt x="89" y="13"/>
                  <a:pt x="87" y="13"/>
                  <a:pt x="84" y="13"/>
                </a:cubicBezTo>
                <a:cubicBezTo>
                  <a:pt x="82" y="13"/>
                  <a:pt x="81" y="13"/>
                  <a:pt x="80" y="14"/>
                </a:cubicBezTo>
                <a:cubicBezTo>
                  <a:pt x="80" y="14"/>
                  <a:pt x="80" y="14"/>
                  <a:pt x="79" y="14"/>
                </a:cubicBezTo>
                <a:cubicBezTo>
                  <a:pt x="79" y="14"/>
                  <a:pt x="78" y="13"/>
                  <a:pt x="77" y="13"/>
                </a:cubicBezTo>
                <a:cubicBezTo>
                  <a:pt x="76" y="12"/>
                  <a:pt x="74" y="11"/>
                  <a:pt x="73" y="11"/>
                </a:cubicBezTo>
                <a:cubicBezTo>
                  <a:pt x="72" y="12"/>
                  <a:pt x="72" y="12"/>
                  <a:pt x="71" y="12"/>
                </a:cubicBezTo>
                <a:cubicBezTo>
                  <a:pt x="70" y="12"/>
                  <a:pt x="68" y="11"/>
                  <a:pt x="67" y="11"/>
                </a:cubicBezTo>
                <a:cubicBezTo>
                  <a:pt x="67" y="10"/>
                  <a:pt x="66" y="10"/>
                  <a:pt x="66" y="10"/>
                </a:cubicBezTo>
                <a:cubicBezTo>
                  <a:pt x="66" y="11"/>
                  <a:pt x="65" y="11"/>
                  <a:pt x="64" y="11"/>
                </a:cubicBezTo>
                <a:cubicBezTo>
                  <a:pt x="62" y="11"/>
                  <a:pt x="58" y="10"/>
                  <a:pt x="57" y="10"/>
                </a:cubicBezTo>
                <a:cubicBezTo>
                  <a:pt x="56" y="9"/>
                  <a:pt x="55" y="9"/>
                  <a:pt x="54" y="9"/>
                </a:cubicBezTo>
                <a:cubicBezTo>
                  <a:pt x="54" y="9"/>
                  <a:pt x="53" y="9"/>
                  <a:pt x="53" y="9"/>
                </a:cubicBezTo>
                <a:cubicBezTo>
                  <a:pt x="52" y="9"/>
                  <a:pt x="52" y="9"/>
                  <a:pt x="51" y="9"/>
                </a:cubicBezTo>
                <a:cubicBezTo>
                  <a:pt x="50" y="9"/>
                  <a:pt x="48" y="9"/>
                  <a:pt x="47" y="8"/>
                </a:cubicBezTo>
                <a:cubicBezTo>
                  <a:pt x="46" y="6"/>
                  <a:pt x="39" y="6"/>
                  <a:pt x="28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4" y="6"/>
                  <a:pt x="23" y="7"/>
                  <a:pt x="22" y="9"/>
                </a:cubicBezTo>
                <a:cubicBezTo>
                  <a:pt x="22" y="9"/>
                  <a:pt x="21" y="9"/>
                  <a:pt x="21" y="10"/>
                </a:cubicBezTo>
                <a:cubicBezTo>
                  <a:pt x="19" y="11"/>
                  <a:pt x="18" y="11"/>
                  <a:pt x="17" y="11"/>
                </a:cubicBezTo>
                <a:cubicBezTo>
                  <a:pt x="16" y="11"/>
                  <a:pt x="16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8" y="18"/>
                  <a:pt x="22" y="24"/>
                  <a:pt x="20" y="26"/>
                </a:cubicBezTo>
                <a:cubicBezTo>
                  <a:pt x="20" y="27"/>
                  <a:pt x="19" y="28"/>
                  <a:pt x="17" y="28"/>
                </a:cubicBezTo>
                <a:cubicBezTo>
                  <a:pt x="17" y="29"/>
                  <a:pt x="16" y="29"/>
                  <a:pt x="15" y="30"/>
                </a:cubicBezTo>
                <a:cubicBezTo>
                  <a:pt x="15" y="31"/>
                  <a:pt x="13" y="32"/>
                  <a:pt x="12" y="34"/>
                </a:cubicBezTo>
                <a:cubicBezTo>
                  <a:pt x="9" y="36"/>
                  <a:pt x="5" y="40"/>
                  <a:pt x="5" y="41"/>
                </a:cubicBezTo>
                <a:cubicBezTo>
                  <a:pt x="5" y="41"/>
                  <a:pt x="5" y="42"/>
                  <a:pt x="5" y="43"/>
                </a:cubicBezTo>
                <a:cubicBezTo>
                  <a:pt x="5" y="44"/>
                  <a:pt x="6" y="45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6" y="46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3" y="50"/>
                  <a:pt x="0" y="55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8"/>
                  <a:pt x="1" y="58"/>
                  <a:pt x="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1" y="58"/>
                  <a:pt x="1" y="59"/>
                  <a:pt x="1" y="59"/>
                </a:cubicBezTo>
                <a:cubicBezTo>
                  <a:pt x="1" y="59"/>
                  <a:pt x="2" y="59"/>
                  <a:pt x="2" y="59"/>
                </a:cubicBezTo>
                <a:cubicBezTo>
                  <a:pt x="2" y="59"/>
                  <a:pt x="2" y="60"/>
                  <a:pt x="2" y="60"/>
                </a:cubicBezTo>
                <a:cubicBezTo>
                  <a:pt x="2" y="60"/>
                  <a:pt x="2" y="60"/>
                  <a:pt x="2" y="60"/>
                </a:cubicBezTo>
                <a:cubicBezTo>
                  <a:pt x="3" y="60"/>
                  <a:pt x="3" y="61"/>
                  <a:pt x="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1"/>
                  <a:pt x="5" y="61"/>
                  <a:pt x="5" y="61"/>
                </a:cubicBezTo>
                <a:cubicBezTo>
                  <a:pt x="5" y="62"/>
                  <a:pt x="6" y="62"/>
                  <a:pt x="6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6" y="62"/>
                  <a:pt x="7" y="62"/>
                  <a:pt x="7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63"/>
                  <a:pt x="8" y="63"/>
                  <a:pt x="8" y="63"/>
                </a:cubicBezTo>
                <a:cubicBezTo>
                  <a:pt x="8" y="62"/>
                  <a:pt x="9" y="62"/>
                  <a:pt x="9" y="62"/>
                </a:cubicBezTo>
                <a:cubicBezTo>
                  <a:pt x="10" y="62"/>
                  <a:pt x="10" y="62"/>
                  <a:pt x="11" y="62"/>
                </a:cubicBezTo>
                <a:cubicBezTo>
                  <a:pt x="12" y="62"/>
                  <a:pt x="14" y="63"/>
                  <a:pt x="16" y="63"/>
                </a:cubicBezTo>
                <a:cubicBezTo>
                  <a:pt x="18" y="64"/>
                  <a:pt x="21" y="64"/>
                  <a:pt x="22" y="64"/>
                </a:cubicBezTo>
                <a:cubicBezTo>
                  <a:pt x="25" y="64"/>
                  <a:pt x="28" y="65"/>
                  <a:pt x="29" y="66"/>
                </a:cubicBezTo>
                <a:cubicBezTo>
                  <a:pt x="29" y="67"/>
                  <a:pt x="30" y="67"/>
                  <a:pt x="30" y="67"/>
                </a:cubicBezTo>
                <a:cubicBezTo>
                  <a:pt x="31" y="67"/>
                  <a:pt x="33" y="66"/>
                  <a:pt x="34" y="65"/>
                </a:cubicBezTo>
                <a:cubicBezTo>
                  <a:pt x="34" y="64"/>
                  <a:pt x="35" y="64"/>
                  <a:pt x="36" y="64"/>
                </a:cubicBezTo>
                <a:cubicBezTo>
                  <a:pt x="37" y="64"/>
                  <a:pt x="37" y="64"/>
                  <a:pt x="38" y="64"/>
                </a:cubicBezTo>
                <a:cubicBezTo>
                  <a:pt x="38" y="64"/>
                  <a:pt x="39" y="64"/>
                  <a:pt x="40" y="64"/>
                </a:cubicBezTo>
                <a:cubicBezTo>
                  <a:pt x="41" y="64"/>
                  <a:pt x="45" y="63"/>
                  <a:pt x="45" y="61"/>
                </a:cubicBezTo>
                <a:cubicBezTo>
                  <a:pt x="46" y="61"/>
                  <a:pt x="46" y="60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5" y="57"/>
                  <a:pt x="58" y="56"/>
                  <a:pt x="59" y="56"/>
                </a:cubicBezTo>
                <a:cubicBezTo>
                  <a:pt x="61" y="56"/>
                  <a:pt x="63" y="58"/>
                  <a:pt x="65" y="59"/>
                </a:cubicBezTo>
                <a:cubicBezTo>
                  <a:pt x="66" y="60"/>
                  <a:pt x="68" y="61"/>
                  <a:pt x="69" y="61"/>
                </a:cubicBezTo>
                <a:cubicBezTo>
                  <a:pt x="71" y="61"/>
                  <a:pt x="76" y="63"/>
                  <a:pt x="77" y="68"/>
                </a:cubicBezTo>
                <a:cubicBezTo>
                  <a:pt x="78" y="72"/>
                  <a:pt x="82" y="77"/>
                  <a:pt x="84" y="79"/>
                </a:cubicBezTo>
                <a:cubicBezTo>
                  <a:pt x="86" y="81"/>
                  <a:pt x="87" y="85"/>
                  <a:pt x="87" y="86"/>
                </a:cubicBezTo>
                <a:cubicBezTo>
                  <a:pt x="87" y="87"/>
                  <a:pt x="87" y="87"/>
                  <a:pt x="85" y="87"/>
                </a:cubicBezTo>
                <a:cubicBezTo>
                  <a:pt x="85" y="87"/>
                  <a:pt x="83" y="87"/>
                  <a:pt x="82" y="87"/>
                </a:cubicBezTo>
                <a:cubicBezTo>
                  <a:pt x="81" y="86"/>
                  <a:pt x="80" y="86"/>
                  <a:pt x="78" y="86"/>
                </a:cubicBezTo>
                <a:cubicBezTo>
                  <a:pt x="76" y="85"/>
                  <a:pt x="75" y="87"/>
                  <a:pt x="75" y="90"/>
                </a:cubicBezTo>
                <a:cubicBezTo>
                  <a:pt x="75" y="92"/>
                  <a:pt x="72" y="96"/>
                  <a:pt x="69" y="100"/>
                </a:cubicBezTo>
                <a:cubicBezTo>
                  <a:pt x="68" y="100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2"/>
                  <a:pt x="70" y="102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3" y="102"/>
                  <a:pt x="74" y="102"/>
                  <a:pt x="75" y="101"/>
                </a:cubicBezTo>
                <a:cubicBezTo>
                  <a:pt x="76" y="101"/>
                  <a:pt x="77" y="100"/>
                  <a:pt x="77" y="10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100"/>
                  <a:pt x="78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1"/>
                  <a:pt x="80" y="101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1" y="101"/>
                  <a:pt x="81" y="102"/>
                  <a:pt x="81" y="102"/>
                </a:cubicBezTo>
                <a:cubicBezTo>
                  <a:pt x="81" y="102"/>
                  <a:pt x="81" y="102"/>
                  <a:pt x="82" y="102"/>
                </a:cubicBezTo>
                <a:cubicBezTo>
                  <a:pt x="82" y="99"/>
                  <a:pt x="83" y="98"/>
                  <a:pt x="85" y="96"/>
                </a:cubicBezTo>
                <a:cubicBezTo>
                  <a:pt x="86" y="95"/>
                  <a:pt x="86" y="95"/>
                  <a:pt x="87" y="94"/>
                </a:cubicBezTo>
                <a:cubicBezTo>
                  <a:pt x="89" y="93"/>
                  <a:pt x="91" y="90"/>
                  <a:pt x="92" y="88"/>
                </a:cubicBezTo>
                <a:cubicBezTo>
                  <a:pt x="93" y="86"/>
                  <a:pt x="95" y="83"/>
                  <a:pt x="97" y="83"/>
                </a:cubicBezTo>
                <a:cubicBezTo>
                  <a:pt x="98" y="83"/>
                  <a:pt x="99" y="82"/>
                  <a:pt x="101" y="82"/>
                </a:cubicBezTo>
                <a:cubicBezTo>
                  <a:pt x="102" y="81"/>
                  <a:pt x="104" y="81"/>
                  <a:pt x="106" y="81"/>
                </a:cubicBezTo>
                <a:cubicBezTo>
                  <a:pt x="108" y="81"/>
                  <a:pt x="109" y="81"/>
                  <a:pt x="110" y="81"/>
                </a:cubicBezTo>
                <a:cubicBezTo>
                  <a:pt x="111" y="81"/>
                  <a:pt x="112" y="82"/>
                  <a:pt x="112" y="82"/>
                </a:cubicBezTo>
                <a:cubicBezTo>
                  <a:pt x="113" y="83"/>
                  <a:pt x="112" y="84"/>
                  <a:pt x="111" y="85"/>
                </a:cubicBezTo>
                <a:cubicBezTo>
                  <a:pt x="111" y="86"/>
                  <a:pt x="110" y="87"/>
                  <a:pt x="110" y="88"/>
                </a:cubicBezTo>
                <a:cubicBezTo>
                  <a:pt x="110" y="88"/>
                  <a:pt x="111" y="88"/>
                  <a:pt x="111" y="89"/>
                </a:cubicBezTo>
                <a:cubicBezTo>
                  <a:pt x="113" y="89"/>
                  <a:pt x="115" y="89"/>
                  <a:pt x="118" y="89"/>
                </a:cubicBezTo>
                <a:cubicBezTo>
                  <a:pt x="119" y="89"/>
                  <a:pt x="120" y="89"/>
                  <a:pt x="120" y="89"/>
                </a:cubicBezTo>
                <a:cubicBezTo>
                  <a:pt x="121" y="89"/>
                  <a:pt x="122" y="89"/>
                  <a:pt x="123" y="89"/>
                </a:cubicBezTo>
                <a:cubicBezTo>
                  <a:pt x="126" y="89"/>
                  <a:pt x="129" y="90"/>
                  <a:pt x="130" y="92"/>
                </a:cubicBezTo>
                <a:cubicBezTo>
                  <a:pt x="130" y="94"/>
                  <a:pt x="126" y="95"/>
                  <a:pt x="120" y="98"/>
                </a:cubicBezTo>
                <a:cubicBezTo>
                  <a:pt x="118" y="98"/>
                  <a:pt x="115" y="100"/>
                  <a:pt x="115" y="100"/>
                </a:cubicBezTo>
                <a:cubicBezTo>
                  <a:pt x="115" y="101"/>
                  <a:pt x="118" y="102"/>
                  <a:pt x="120" y="102"/>
                </a:cubicBezTo>
                <a:cubicBezTo>
                  <a:pt x="122" y="103"/>
                  <a:pt x="125" y="104"/>
                  <a:pt x="126" y="105"/>
                </a:cubicBezTo>
                <a:cubicBezTo>
                  <a:pt x="128" y="106"/>
                  <a:pt x="127" y="108"/>
                  <a:pt x="127" y="110"/>
                </a:cubicBezTo>
                <a:cubicBezTo>
                  <a:pt x="126" y="112"/>
                  <a:pt x="126" y="113"/>
                  <a:pt x="126" y="114"/>
                </a:cubicBezTo>
                <a:cubicBezTo>
                  <a:pt x="127" y="114"/>
                  <a:pt x="127" y="114"/>
                  <a:pt x="128" y="114"/>
                </a:cubicBezTo>
                <a:cubicBezTo>
                  <a:pt x="130" y="114"/>
                  <a:pt x="133" y="113"/>
                  <a:pt x="135" y="1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7" name="Freeform 31"/>
          <p:cNvSpPr>
            <a:spLocks/>
          </p:cNvSpPr>
          <p:nvPr/>
        </p:nvSpPr>
        <p:spPr bwMode="auto">
          <a:xfrm>
            <a:off x="3722688" y="10427241"/>
            <a:ext cx="635000" cy="1149351"/>
          </a:xfrm>
          <a:custGeom>
            <a:avLst/>
            <a:gdLst>
              <a:gd name="T0" fmla="*/ 12 w 37"/>
              <a:gd name="T1" fmla="*/ 68 h 68"/>
              <a:gd name="T2" fmla="*/ 14 w 37"/>
              <a:gd name="T3" fmla="*/ 68 h 68"/>
              <a:gd name="T4" fmla="*/ 16 w 37"/>
              <a:gd name="T5" fmla="*/ 68 h 68"/>
              <a:gd name="T6" fmla="*/ 22 w 37"/>
              <a:gd name="T7" fmla="*/ 67 h 68"/>
              <a:gd name="T8" fmla="*/ 24 w 37"/>
              <a:gd name="T9" fmla="*/ 66 h 68"/>
              <a:gd name="T10" fmla="*/ 24 w 37"/>
              <a:gd name="T11" fmla="*/ 65 h 68"/>
              <a:gd name="T12" fmla="*/ 23 w 37"/>
              <a:gd name="T13" fmla="*/ 64 h 68"/>
              <a:gd name="T14" fmla="*/ 23 w 37"/>
              <a:gd name="T15" fmla="*/ 63 h 68"/>
              <a:gd name="T16" fmla="*/ 28 w 37"/>
              <a:gd name="T17" fmla="*/ 55 h 68"/>
              <a:gd name="T18" fmla="*/ 29 w 37"/>
              <a:gd name="T19" fmla="*/ 55 h 68"/>
              <a:gd name="T20" fmla="*/ 26 w 37"/>
              <a:gd name="T21" fmla="*/ 51 h 68"/>
              <a:gd name="T22" fmla="*/ 25 w 37"/>
              <a:gd name="T23" fmla="*/ 50 h 68"/>
              <a:gd name="T24" fmla="*/ 25 w 37"/>
              <a:gd name="T25" fmla="*/ 46 h 68"/>
              <a:gd name="T26" fmla="*/ 28 w 37"/>
              <a:gd name="T27" fmla="*/ 44 h 68"/>
              <a:gd name="T28" fmla="*/ 29 w 37"/>
              <a:gd name="T29" fmla="*/ 43 h 68"/>
              <a:gd name="T30" fmla="*/ 25 w 37"/>
              <a:gd name="T31" fmla="*/ 38 h 68"/>
              <a:gd name="T32" fmla="*/ 23 w 37"/>
              <a:gd name="T33" fmla="*/ 35 h 68"/>
              <a:gd name="T34" fmla="*/ 28 w 37"/>
              <a:gd name="T35" fmla="*/ 33 h 68"/>
              <a:gd name="T36" fmla="*/ 29 w 37"/>
              <a:gd name="T37" fmla="*/ 33 h 68"/>
              <a:gd name="T38" fmla="*/ 29 w 37"/>
              <a:gd name="T39" fmla="*/ 31 h 68"/>
              <a:gd name="T40" fmla="*/ 30 w 37"/>
              <a:gd name="T41" fmla="*/ 25 h 68"/>
              <a:gd name="T42" fmla="*/ 30 w 37"/>
              <a:gd name="T43" fmla="*/ 18 h 68"/>
              <a:gd name="T44" fmla="*/ 29 w 37"/>
              <a:gd name="T45" fmla="*/ 15 h 68"/>
              <a:gd name="T46" fmla="*/ 32 w 37"/>
              <a:gd name="T47" fmla="*/ 11 h 68"/>
              <a:gd name="T48" fmla="*/ 36 w 37"/>
              <a:gd name="T49" fmla="*/ 8 h 68"/>
              <a:gd name="T50" fmla="*/ 37 w 37"/>
              <a:gd name="T51" fmla="*/ 7 h 68"/>
              <a:gd name="T52" fmla="*/ 36 w 37"/>
              <a:gd name="T53" fmla="*/ 7 h 68"/>
              <a:gd name="T54" fmla="*/ 33 w 37"/>
              <a:gd name="T55" fmla="*/ 4 h 68"/>
              <a:gd name="T56" fmla="*/ 30 w 37"/>
              <a:gd name="T57" fmla="*/ 2 h 68"/>
              <a:gd name="T58" fmla="*/ 27 w 37"/>
              <a:gd name="T59" fmla="*/ 4 h 68"/>
              <a:gd name="T60" fmla="*/ 25 w 37"/>
              <a:gd name="T61" fmla="*/ 4 h 68"/>
              <a:gd name="T62" fmla="*/ 24 w 37"/>
              <a:gd name="T63" fmla="*/ 4 h 68"/>
              <a:gd name="T64" fmla="*/ 22 w 37"/>
              <a:gd name="T65" fmla="*/ 4 h 68"/>
              <a:gd name="T66" fmla="*/ 21 w 37"/>
              <a:gd name="T67" fmla="*/ 4 h 68"/>
              <a:gd name="T68" fmla="*/ 19 w 37"/>
              <a:gd name="T69" fmla="*/ 4 h 68"/>
              <a:gd name="T70" fmla="*/ 17 w 37"/>
              <a:gd name="T71" fmla="*/ 4 h 68"/>
              <a:gd name="T72" fmla="*/ 17 w 37"/>
              <a:gd name="T73" fmla="*/ 4 h 68"/>
              <a:gd name="T74" fmla="*/ 16 w 37"/>
              <a:gd name="T75" fmla="*/ 3 h 68"/>
              <a:gd name="T76" fmla="*/ 16 w 37"/>
              <a:gd name="T77" fmla="*/ 3 h 68"/>
              <a:gd name="T78" fmla="*/ 16 w 37"/>
              <a:gd name="T79" fmla="*/ 3 h 68"/>
              <a:gd name="T80" fmla="*/ 16 w 37"/>
              <a:gd name="T81" fmla="*/ 3 h 68"/>
              <a:gd name="T82" fmla="*/ 16 w 37"/>
              <a:gd name="T83" fmla="*/ 3 h 68"/>
              <a:gd name="T84" fmla="*/ 15 w 37"/>
              <a:gd name="T85" fmla="*/ 3 h 68"/>
              <a:gd name="T86" fmla="*/ 15 w 37"/>
              <a:gd name="T87" fmla="*/ 2 h 68"/>
              <a:gd name="T88" fmla="*/ 15 w 37"/>
              <a:gd name="T89" fmla="*/ 2 h 68"/>
              <a:gd name="T90" fmla="*/ 15 w 37"/>
              <a:gd name="T91" fmla="*/ 1 h 68"/>
              <a:gd name="T92" fmla="*/ 14 w 37"/>
              <a:gd name="T93" fmla="*/ 0 h 68"/>
              <a:gd name="T94" fmla="*/ 12 w 37"/>
              <a:gd name="T95" fmla="*/ 1 h 68"/>
              <a:gd name="T96" fmla="*/ 11 w 37"/>
              <a:gd name="T97" fmla="*/ 2 h 68"/>
              <a:gd name="T98" fmla="*/ 10 w 37"/>
              <a:gd name="T99" fmla="*/ 2 h 68"/>
              <a:gd name="T100" fmla="*/ 9 w 37"/>
              <a:gd name="T101" fmla="*/ 3 h 68"/>
              <a:gd name="T102" fmla="*/ 9 w 37"/>
              <a:gd name="T103" fmla="*/ 3 h 68"/>
              <a:gd name="T104" fmla="*/ 9 w 37"/>
              <a:gd name="T105" fmla="*/ 10 h 68"/>
              <a:gd name="T106" fmla="*/ 2 w 37"/>
              <a:gd name="T107" fmla="*/ 37 h 68"/>
              <a:gd name="T108" fmla="*/ 0 w 37"/>
              <a:gd name="T109" fmla="*/ 41 h 68"/>
              <a:gd name="T110" fmla="*/ 4 w 37"/>
              <a:gd name="T111" fmla="*/ 45 h 68"/>
              <a:gd name="T112" fmla="*/ 6 w 37"/>
              <a:gd name="T113" fmla="*/ 46 h 68"/>
              <a:gd name="T114" fmla="*/ 8 w 37"/>
              <a:gd name="T115" fmla="*/ 63 h 68"/>
              <a:gd name="T116" fmla="*/ 8 w 37"/>
              <a:gd name="T117" fmla="*/ 66 h 68"/>
              <a:gd name="T118" fmla="*/ 12 w 37"/>
              <a:gd name="T1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" h="68">
                <a:moveTo>
                  <a:pt x="12" y="68"/>
                </a:moveTo>
                <a:cubicBezTo>
                  <a:pt x="12" y="68"/>
                  <a:pt x="13" y="68"/>
                  <a:pt x="14" y="68"/>
                </a:cubicBezTo>
                <a:cubicBezTo>
                  <a:pt x="14" y="68"/>
                  <a:pt x="15" y="68"/>
                  <a:pt x="16" y="68"/>
                </a:cubicBezTo>
                <a:cubicBezTo>
                  <a:pt x="18" y="68"/>
                  <a:pt x="20" y="67"/>
                  <a:pt x="22" y="67"/>
                </a:cubicBezTo>
                <a:cubicBezTo>
                  <a:pt x="23" y="66"/>
                  <a:pt x="23" y="66"/>
                  <a:pt x="24" y="66"/>
                </a:cubicBezTo>
                <a:cubicBezTo>
                  <a:pt x="24" y="66"/>
                  <a:pt x="24" y="65"/>
                  <a:pt x="24" y="65"/>
                </a:cubicBezTo>
                <a:cubicBezTo>
                  <a:pt x="24" y="65"/>
                  <a:pt x="24" y="64"/>
                  <a:pt x="23" y="64"/>
                </a:cubicBezTo>
                <a:cubicBezTo>
                  <a:pt x="23" y="64"/>
                  <a:pt x="23" y="63"/>
                  <a:pt x="23" y="63"/>
                </a:cubicBezTo>
                <a:cubicBezTo>
                  <a:pt x="23" y="60"/>
                  <a:pt x="23" y="56"/>
                  <a:pt x="28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27" y="52"/>
                  <a:pt x="26" y="51"/>
                </a:cubicBezTo>
                <a:cubicBezTo>
                  <a:pt x="26" y="51"/>
                  <a:pt x="25" y="51"/>
                  <a:pt x="25" y="50"/>
                </a:cubicBezTo>
                <a:cubicBezTo>
                  <a:pt x="24" y="50"/>
                  <a:pt x="25" y="48"/>
                  <a:pt x="25" y="46"/>
                </a:cubicBezTo>
                <a:cubicBezTo>
                  <a:pt x="26" y="45"/>
                  <a:pt x="27" y="44"/>
                  <a:pt x="28" y="44"/>
                </a:cubicBezTo>
                <a:cubicBezTo>
                  <a:pt x="29" y="44"/>
                  <a:pt x="29" y="43"/>
                  <a:pt x="29" y="43"/>
                </a:cubicBezTo>
                <a:cubicBezTo>
                  <a:pt x="29" y="43"/>
                  <a:pt x="29" y="42"/>
                  <a:pt x="25" y="38"/>
                </a:cubicBezTo>
                <a:cubicBezTo>
                  <a:pt x="24" y="37"/>
                  <a:pt x="23" y="36"/>
                  <a:pt x="23" y="35"/>
                </a:cubicBezTo>
                <a:cubicBezTo>
                  <a:pt x="24" y="34"/>
                  <a:pt x="26" y="33"/>
                  <a:pt x="28" y="33"/>
                </a:cubicBezTo>
                <a:cubicBezTo>
                  <a:pt x="28" y="33"/>
                  <a:pt x="28" y="33"/>
                  <a:pt x="29" y="33"/>
                </a:cubicBezTo>
                <a:cubicBezTo>
                  <a:pt x="29" y="33"/>
                  <a:pt x="29" y="32"/>
                  <a:pt x="29" y="31"/>
                </a:cubicBezTo>
                <a:cubicBezTo>
                  <a:pt x="28" y="29"/>
                  <a:pt x="28" y="27"/>
                  <a:pt x="30" y="25"/>
                </a:cubicBezTo>
                <a:cubicBezTo>
                  <a:pt x="31" y="24"/>
                  <a:pt x="30" y="21"/>
                  <a:pt x="30" y="18"/>
                </a:cubicBezTo>
                <a:cubicBezTo>
                  <a:pt x="29" y="17"/>
                  <a:pt x="29" y="16"/>
                  <a:pt x="29" y="15"/>
                </a:cubicBezTo>
                <a:cubicBezTo>
                  <a:pt x="29" y="14"/>
                  <a:pt x="30" y="13"/>
                  <a:pt x="32" y="11"/>
                </a:cubicBezTo>
                <a:cubicBezTo>
                  <a:pt x="33" y="11"/>
                  <a:pt x="35" y="10"/>
                  <a:pt x="36" y="8"/>
                </a:cubicBezTo>
                <a:cubicBezTo>
                  <a:pt x="37" y="8"/>
                  <a:pt x="37" y="7"/>
                  <a:pt x="37" y="7"/>
                </a:cubicBezTo>
                <a:cubicBezTo>
                  <a:pt x="37" y="7"/>
                  <a:pt x="36" y="7"/>
                  <a:pt x="36" y="7"/>
                </a:cubicBezTo>
                <a:cubicBezTo>
                  <a:pt x="35" y="6"/>
                  <a:pt x="33" y="6"/>
                  <a:pt x="33" y="4"/>
                </a:cubicBezTo>
                <a:cubicBezTo>
                  <a:pt x="33" y="3"/>
                  <a:pt x="32" y="2"/>
                  <a:pt x="30" y="2"/>
                </a:cubicBezTo>
                <a:cubicBezTo>
                  <a:pt x="29" y="2"/>
                  <a:pt x="28" y="3"/>
                  <a:pt x="27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4"/>
                  <a:pt x="23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20" y="4"/>
                  <a:pt x="19" y="4"/>
                </a:cubicBezTo>
                <a:cubicBezTo>
                  <a:pt x="19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1"/>
                </a:cubicBezTo>
                <a:cubicBezTo>
                  <a:pt x="15" y="1"/>
                  <a:pt x="15" y="0"/>
                  <a:pt x="14" y="0"/>
                </a:cubicBezTo>
                <a:cubicBezTo>
                  <a:pt x="13" y="0"/>
                  <a:pt x="13" y="0"/>
                  <a:pt x="12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6"/>
                  <a:pt x="8" y="8"/>
                  <a:pt x="9" y="10"/>
                </a:cubicBezTo>
                <a:cubicBezTo>
                  <a:pt x="11" y="13"/>
                  <a:pt x="7" y="32"/>
                  <a:pt x="2" y="37"/>
                </a:cubicBezTo>
                <a:cubicBezTo>
                  <a:pt x="1" y="39"/>
                  <a:pt x="0" y="40"/>
                  <a:pt x="0" y="41"/>
                </a:cubicBezTo>
                <a:cubicBezTo>
                  <a:pt x="1" y="42"/>
                  <a:pt x="2" y="43"/>
                  <a:pt x="4" y="45"/>
                </a:cubicBezTo>
                <a:cubicBezTo>
                  <a:pt x="5" y="45"/>
                  <a:pt x="6" y="46"/>
                  <a:pt x="6" y="46"/>
                </a:cubicBezTo>
                <a:cubicBezTo>
                  <a:pt x="10" y="49"/>
                  <a:pt x="9" y="58"/>
                  <a:pt x="8" y="63"/>
                </a:cubicBezTo>
                <a:cubicBezTo>
                  <a:pt x="8" y="64"/>
                  <a:pt x="8" y="65"/>
                  <a:pt x="8" y="66"/>
                </a:cubicBezTo>
                <a:cubicBezTo>
                  <a:pt x="8" y="67"/>
                  <a:pt x="9" y="68"/>
                  <a:pt x="12" y="6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8" name="Freeform 32"/>
          <p:cNvSpPr>
            <a:spLocks/>
          </p:cNvSpPr>
          <p:nvPr/>
        </p:nvSpPr>
        <p:spPr bwMode="auto">
          <a:xfrm>
            <a:off x="3773489" y="10055765"/>
            <a:ext cx="2436812" cy="1706563"/>
          </a:xfrm>
          <a:custGeom>
            <a:avLst/>
            <a:gdLst>
              <a:gd name="T0" fmla="*/ 114 w 142"/>
              <a:gd name="T1" fmla="*/ 39 h 101"/>
              <a:gd name="T2" fmla="*/ 132 w 142"/>
              <a:gd name="T3" fmla="*/ 30 h 101"/>
              <a:gd name="T4" fmla="*/ 142 w 142"/>
              <a:gd name="T5" fmla="*/ 18 h 101"/>
              <a:gd name="T6" fmla="*/ 135 w 142"/>
              <a:gd name="T7" fmla="*/ 18 h 101"/>
              <a:gd name="T8" fmla="*/ 135 w 142"/>
              <a:gd name="T9" fmla="*/ 18 h 101"/>
              <a:gd name="T10" fmla="*/ 130 w 142"/>
              <a:gd name="T11" fmla="*/ 18 h 101"/>
              <a:gd name="T12" fmla="*/ 117 w 142"/>
              <a:gd name="T13" fmla="*/ 15 h 101"/>
              <a:gd name="T14" fmla="*/ 112 w 142"/>
              <a:gd name="T15" fmla="*/ 13 h 101"/>
              <a:gd name="T16" fmla="*/ 103 w 142"/>
              <a:gd name="T17" fmla="*/ 14 h 101"/>
              <a:gd name="T18" fmla="*/ 92 w 142"/>
              <a:gd name="T19" fmla="*/ 9 h 101"/>
              <a:gd name="T20" fmla="*/ 85 w 142"/>
              <a:gd name="T21" fmla="*/ 6 h 101"/>
              <a:gd name="T22" fmla="*/ 68 w 142"/>
              <a:gd name="T23" fmla="*/ 4 h 101"/>
              <a:gd name="T24" fmla="*/ 61 w 142"/>
              <a:gd name="T25" fmla="*/ 4 h 101"/>
              <a:gd name="T26" fmla="*/ 34 w 142"/>
              <a:gd name="T27" fmla="*/ 3 h 101"/>
              <a:gd name="T28" fmla="*/ 19 w 142"/>
              <a:gd name="T29" fmla="*/ 1 h 101"/>
              <a:gd name="T30" fmla="*/ 12 w 142"/>
              <a:gd name="T31" fmla="*/ 2 h 101"/>
              <a:gd name="T32" fmla="*/ 1 w 142"/>
              <a:gd name="T33" fmla="*/ 8 h 101"/>
              <a:gd name="T34" fmla="*/ 6 w 142"/>
              <a:gd name="T35" fmla="*/ 24 h 101"/>
              <a:gd name="T36" fmla="*/ 7 w 142"/>
              <a:gd name="T37" fmla="*/ 23 h 101"/>
              <a:gd name="T38" fmla="*/ 11 w 142"/>
              <a:gd name="T39" fmla="*/ 21 h 101"/>
              <a:gd name="T40" fmla="*/ 13 w 142"/>
              <a:gd name="T41" fmla="*/ 24 h 101"/>
              <a:gd name="T42" fmla="*/ 14 w 142"/>
              <a:gd name="T43" fmla="*/ 24 h 101"/>
              <a:gd name="T44" fmla="*/ 14 w 142"/>
              <a:gd name="T45" fmla="*/ 25 h 101"/>
              <a:gd name="T46" fmla="*/ 18 w 142"/>
              <a:gd name="T47" fmla="*/ 25 h 101"/>
              <a:gd name="T48" fmla="*/ 21 w 142"/>
              <a:gd name="T49" fmla="*/ 25 h 101"/>
              <a:gd name="T50" fmla="*/ 24 w 142"/>
              <a:gd name="T51" fmla="*/ 25 h 101"/>
              <a:gd name="T52" fmla="*/ 31 w 142"/>
              <a:gd name="T53" fmla="*/ 26 h 101"/>
              <a:gd name="T54" fmla="*/ 35 w 142"/>
              <a:gd name="T55" fmla="*/ 29 h 101"/>
              <a:gd name="T56" fmla="*/ 30 w 142"/>
              <a:gd name="T57" fmla="*/ 34 h 101"/>
              <a:gd name="T58" fmla="*/ 27 w 142"/>
              <a:gd name="T59" fmla="*/ 40 h 101"/>
              <a:gd name="T60" fmla="*/ 27 w 142"/>
              <a:gd name="T61" fmla="*/ 53 h 101"/>
              <a:gd name="T62" fmla="*/ 26 w 142"/>
              <a:gd name="T63" fmla="*/ 56 h 101"/>
              <a:gd name="T64" fmla="*/ 21 w 142"/>
              <a:gd name="T65" fmla="*/ 57 h 101"/>
              <a:gd name="T66" fmla="*/ 27 w 142"/>
              <a:gd name="T67" fmla="*/ 66 h 101"/>
              <a:gd name="T68" fmla="*/ 23 w 142"/>
              <a:gd name="T69" fmla="*/ 69 h 101"/>
              <a:gd name="T70" fmla="*/ 24 w 142"/>
              <a:gd name="T71" fmla="*/ 73 h 101"/>
              <a:gd name="T72" fmla="*/ 25 w 142"/>
              <a:gd name="T73" fmla="*/ 78 h 101"/>
              <a:gd name="T74" fmla="*/ 21 w 142"/>
              <a:gd name="T75" fmla="*/ 85 h 101"/>
              <a:gd name="T76" fmla="*/ 21 w 142"/>
              <a:gd name="T77" fmla="*/ 86 h 101"/>
              <a:gd name="T78" fmla="*/ 22 w 142"/>
              <a:gd name="T79" fmla="*/ 87 h 101"/>
              <a:gd name="T80" fmla="*/ 22 w 142"/>
              <a:gd name="T81" fmla="*/ 88 h 101"/>
              <a:gd name="T82" fmla="*/ 28 w 142"/>
              <a:gd name="T83" fmla="*/ 88 h 101"/>
              <a:gd name="T84" fmla="*/ 41 w 142"/>
              <a:gd name="T85" fmla="*/ 101 h 101"/>
              <a:gd name="T86" fmla="*/ 43 w 142"/>
              <a:gd name="T87" fmla="*/ 100 h 101"/>
              <a:gd name="T88" fmla="*/ 47 w 142"/>
              <a:gd name="T89" fmla="*/ 97 h 101"/>
              <a:gd name="T90" fmla="*/ 51 w 142"/>
              <a:gd name="T91" fmla="*/ 97 h 101"/>
              <a:gd name="T92" fmla="*/ 61 w 142"/>
              <a:gd name="T93" fmla="*/ 93 h 101"/>
              <a:gd name="T94" fmla="*/ 76 w 142"/>
              <a:gd name="T95" fmla="*/ 93 h 101"/>
              <a:gd name="T96" fmla="*/ 93 w 142"/>
              <a:gd name="T97" fmla="*/ 83 h 101"/>
              <a:gd name="T98" fmla="*/ 96 w 142"/>
              <a:gd name="T99" fmla="*/ 75 h 101"/>
              <a:gd name="T100" fmla="*/ 105 w 142"/>
              <a:gd name="T101" fmla="*/ 67 h 101"/>
              <a:gd name="T102" fmla="*/ 105 w 142"/>
              <a:gd name="T103" fmla="*/ 5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2" h="101">
                <a:moveTo>
                  <a:pt x="111" y="43"/>
                </a:moveTo>
                <a:cubicBezTo>
                  <a:pt x="113" y="42"/>
                  <a:pt x="114" y="41"/>
                  <a:pt x="114" y="39"/>
                </a:cubicBezTo>
                <a:cubicBezTo>
                  <a:pt x="114" y="35"/>
                  <a:pt x="120" y="34"/>
                  <a:pt x="125" y="33"/>
                </a:cubicBezTo>
                <a:cubicBezTo>
                  <a:pt x="128" y="33"/>
                  <a:pt x="130" y="31"/>
                  <a:pt x="132" y="30"/>
                </a:cubicBezTo>
                <a:cubicBezTo>
                  <a:pt x="134" y="29"/>
                  <a:pt x="135" y="28"/>
                  <a:pt x="137" y="27"/>
                </a:cubicBezTo>
                <a:cubicBezTo>
                  <a:pt x="141" y="25"/>
                  <a:pt x="142" y="23"/>
                  <a:pt x="142" y="18"/>
                </a:cubicBezTo>
                <a:cubicBezTo>
                  <a:pt x="140" y="18"/>
                  <a:pt x="139" y="18"/>
                  <a:pt x="138" y="18"/>
                </a:cubicBezTo>
                <a:cubicBezTo>
                  <a:pt x="137" y="18"/>
                  <a:pt x="136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4" y="18"/>
                  <a:pt x="132" y="18"/>
                  <a:pt x="131" y="18"/>
                </a:cubicBezTo>
                <a:cubicBezTo>
                  <a:pt x="131" y="18"/>
                  <a:pt x="131" y="18"/>
                  <a:pt x="130" y="18"/>
                </a:cubicBezTo>
                <a:cubicBezTo>
                  <a:pt x="129" y="18"/>
                  <a:pt x="128" y="17"/>
                  <a:pt x="126" y="17"/>
                </a:cubicBezTo>
                <a:cubicBezTo>
                  <a:pt x="123" y="17"/>
                  <a:pt x="118" y="16"/>
                  <a:pt x="117" y="15"/>
                </a:cubicBezTo>
                <a:cubicBezTo>
                  <a:pt x="115" y="13"/>
                  <a:pt x="114" y="12"/>
                  <a:pt x="113" y="12"/>
                </a:cubicBezTo>
                <a:cubicBezTo>
                  <a:pt x="113" y="12"/>
                  <a:pt x="112" y="12"/>
                  <a:pt x="112" y="13"/>
                </a:cubicBezTo>
                <a:cubicBezTo>
                  <a:pt x="112" y="15"/>
                  <a:pt x="111" y="16"/>
                  <a:pt x="108" y="16"/>
                </a:cubicBezTo>
                <a:cubicBezTo>
                  <a:pt x="106" y="16"/>
                  <a:pt x="104" y="15"/>
                  <a:pt x="103" y="14"/>
                </a:cubicBezTo>
                <a:cubicBezTo>
                  <a:pt x="101" y="13"/>
                  <a:pt x="99" y="12"/>
                  <a:pt x="97" y="11"/>
                </a:cubicBezTo>
                <a:cubicBezTo>
                  <a:pt x="95" y="11"/>
                  <a:pt x="93" y="10"/>
                  <a:pt x="92" y="9"/>
                </a:cubicBezTo>
                <a:cubicBezTo>
                  <a:pt x="91" y="8"/>
                  <a:pt x="89" y="8"/>
                  <a:pt x="88" y="7"/>
                </a:cubicBezTo>
                <a:cubicBezTo>
                  <a:pt x="87" y="7"/>
                  <a:pt x="86" y="6"/>
                  <a:pt x="85" y="6"/>
                </a:cubicBezTo>
                <a:cubicBezTo>
                  <a:pt x="84" y="6"/>
                  <a:pt x="81" y="6"/>
                  <a:pt x="78" y="5"/>
                </a:cubicBezTo>
                <a:cubicBezTo>
                  <a:pt x="75" y="4"/>
                  <a:pt x="71" y="4"/>
                  <a:pt x="68" y="4"/>
                </a:cubicBezTo>
                <a:cubicBezTo>
                  <a:pt x="67" y="4"/>
                  <a:pt x="67" y="4"/>
                  <a:pt x="66" y="4"/>
                </a:cubicBezTo>
                <a:cubicBezTo>
                  <a:pt x="65" y="4"/>
                  <a:pt x="63" y="4"/>
                  <a:pt x="61" y="4"/>
                </a:cubicBezTo>
                <a:cubicBezTo>
                  <a:pt x="57" y="4"/>
                  <a:pt x="52" y="4"/>
                  <a:pt x="48" y="4"/>
                </a:cubicBezTo>
                <a:cubicBezTo>
                  <a:pt x="43" y="3"/>
                  <a:pt x="38" y="3"/>
                  <a:pt x="34" y="3"/>
                </a:cubicBezTo>
                <a:cubicBezTo>
                  <a:pt x="32" y="3"/>
                  <a:pt x="30" y="3"/>
                  <a:pt x="29" y="3"/>
                </a:cubicBezTo>
                <a:cubicBezTo>
                  <a:pt x="24" y="4"/>
                  <a:pt x="21" y="2"/>
                  <a:pt x="19" y="1"/>
                </a:cubicBezTo>
                <a:cubicBezTo>
                  <a:pt x="18" y="0"/>
                  <a:pt x="17" y="0"/>
                  <a:pt x="15" y="0"/>
                </a:cubicBezTo>
                <a:cubicBezTo>
                  <a:pt x="13" y="0"/>
                  <a:pt x="13" y="1"/>
                  <a:pt x="12" y="2"/>
                </a:cubicBezTo>
                <a:cubicBezTo>
                  <a:pt x="11" y="4"/>
                  <a:pt x="10" y="6"/>
                  <a:pt x="6" y="6"/>
                </a:cubicBezTo>
                <a:cubicBezTo>
                  <a:pt x="3" y="6"/>
                  <a:pt x="1" y="7"/>
                  <a:pt x="1" y="8"/>
                </a:cubicBezTo>
                <a:cubicBezTo>
                  <a:pt x="0" y="9"/>
                  <a:pt x="1" y="11"/>
                  <a:pt x="4" y="13"/>
                </a:cubicBezTo>
                <a:cubicBezTo>
                  <a:pt x="7" y="15"/>
                  <a:pt x="6" y="20"/>
                  <a:pt x="6" y="24"/>
                </a:cubicBezTo>
                <a:cubicBezTo>
                  <a:pt x="6" y="24"/>
                  <a:pt x="6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8" y="23"/>
                  <a:pt x="8" y="23"/>
                </a:cubicBezTo>
                <a:cubicBezTo>
                  <a:pt x="9" y="22"/>
                  <a:pt x="10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4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9" y="25"/>
                  <a:pt x="19" y="25"/>
                </a:cubicBezTo>
                <a:cubicBezTo>
                  <a:pt x="20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3" y="25"/>
                  <a:pt x="24" y="25"/>
                </a:cubicBezTo>
                <a:cubicBezTo>
                  <a:pt x="25" y="24"/>
                  <a:pt x="26" y="23"/>
                  <a:pt x="27" y="23"/>
                </a:cubicBezTo>
                <a:cubicBezTo>
                  <a:pt x="30" y="23"/>
                  <a:pt x="31" y="25"/>
                  <a:pt x="31" y="26"/>
                </a:cubicBezTo>
                <a:cubicBezTo>
                  <a:pt x="31" y="27"/>
                  <a:pt x="32" y="27"/>
                  <a:pt x="33" y="28"/>
                </a:cubicBezTo>
                <a:cubicBezTo>
                  <a:pt x="34" y="28"/>
                  <a:pt x="35" y="28"/>
                  <a:pt x="35" y="29"/>
                </a:cubicBezTo>
                <a:cubicBezTo>
                  <a:pt x="35" y="30"/>
                  <a:pt x="35" y="30"/>
                  <a:pt x="34" y="31"/>
                </a:cubicBezTo>
                <a:cubicBezTo>
                  <a:pt x="33" y="33"/>
                  <a:pt x="31" y="33"/>
                  <a:pt x="30" y="34"/>
                </a:cubicBezTo>
                <a:cubicBezTo>
                  <a:pt x="28" y="35"/>
                  <a:pt x="27" y="36"/>
                  <a:pt x="27" y="37"/>
                </a:cubicBezTo>
                <a:cubicBezTo>
                  <a:pt x="27" y="38"/>
                  <a:pt x="27" y="39"/>
                  <a:pt x="27" y="40"/>
                </a:cubicBezTo>
                <a:cubicBezTo>
                  <a:pt x="28" y="43"/>
                  <a:pt x="30" y="46"/>
                  <a:pt x="27" y="48"/>
                </a:cubicBezTo>
                <a:cubicBezTo>
                  <a:pt x="26" y="49"/>
                  <a:pt x="26" y="51"/>
                  <a:pt x="27" y="53"/>
                </a:cubicBezTo>
                <a:cubicBezTo>
                  <a:pt x="27" y="53"/>
                  <a:pt x="27" y="54"/>
                  <a:pt x="27" y="54"/>
                </a:cubicBezTo>
                <a:cubicBezTo>
                  <a:pt x="27" y="55"/>
                  <a:pt x="27" y="55"/>
                  <a:pt x="26" y="56"/>
                </a:cubicBezTo>
                <a:cubicBezTo>
                  <a:pt x="26" y="56"/>
                  <a:pt x="26" y="56"/>
                  <a:pt x="25" y="56"/>
                </a:cubicBezTo>
                <a:cubicBezTo>
                  <a:pt x="23" y="56"/>
                  <a:pt x="22" y="57"/>
                  <a:pt x="21" y="57"/>
                </a:cubicBezTo>
                <a:cubicBezTo>
                  <a:pt x="21" y="58"/>
                  <a:pt x="22" y="59"/>
                  <a:pt x="23" y="60"/>
                </a:cubicBezTo>
                <a:cubicBezTo>
                  <a:pt x="26" y="63"/>
                  <a:pt x="27" y="65"/>
                  <a:pt x="27" y="66"/>
                </a:cubicBezTo>
                <a:cubicBezTo>
                  <a:pt x="27" y="66"/>
                  <a:pt x="26" y="67"/>
                  <a:pt x="25" y="67"/>
                </a:cubicBezTo>
                <a:cubicBezTo>
                  <a:pt x="24" y="67"/>
                  <a:pt x="24" y="68"/>
                  <a:pt x="23" y="69"/>
                </a:cubicBezTo>
                <a:cubicBezTo>
                  <a:pt x="23" y="70"/>
                  <a:pt x="23" y="71"/>
                  <a:pt x="23" y="72"/>
                </a:cubicBezTo>
                <a:cubicBezTo>
                  <a:pt x="23" y="72"/>
                  <a:pt x="24" y="72"/>
                  <a:pt x="24" y="73"/>
                </a:cubicBezTo>
                <a:cubicBezTo>
                  <a:pt x="26" y="74"/>
                  <a:pt x="27" y="76"/>
                  <a:pt x="27" y="77"/>
                </a:cubicBezTo>
                <a:cubicBezTo>
                  <a:pt x="27" y="78"/>
                  <a:pt x="26" y="78"/>
                  <a:pt x="25" y="78"/>
                </a:cubicBezTo>
                <a:cubicBezTo>
                  <a:pt x="21" y="79"/>
                  <a:pt x="21" y="82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2" y="86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8"/>
                  <a:pt x="22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6" y="88"/>
                  <a:pt x="27" y="88"/>
                  <a:pt x="28" y="88"/>
                </a:cubicBezTo>
                <a:cubicBezTo>
                  <a:pt x="30" y="89"/>
                  <a:pt x="32" y="92"/>
                  <a:pt x="34" y="94"/>
                </a:cubicBezTo>
                <a:cubicBezTo>
                  <a:pt x="36" y="98"/>
                  <a:pt x="38" y="101"/>
                  <a:pt x="41" y="101"/>
                </a:cubicBezTo>
                <a:cubicBezTo>
                  <a:pt x="41" y="101"/>
                  <a:pt x="42" y="101"/>
                  <a:pt x="42" y="101"/>
                </a:cubicBezTo>
                <a:cubicBezTo>
                  <a:pt x="43" y="101"/>
                  <a:pt x="43" y="101"/>
                  <a:pt x="43" y="100"/>
                </a:cubicBezTo>
                <a:cubicBezTo>
                  <a:pt x="43" y="99"/>
                  <a:pt x="44" y="98"/>
                  <a:pt x="44" y="98"/>
                </a:cubicBezTo>
                <a:cubicBezTo>
                  <a:pt x="45" y="97"/>
                  <a:pt x="46" y="97"/>
                  <a:pt x="47" y="97"/>
                </a:cubicBezTo>
                <a:cubicBezTo>
                  <a:pt x="47" y="97"/>
                  <a:pt x="48" y="97"/>
                  <a:pt x="49" y="97"/>
                </a:cubicBezTo>
                <a:cubicBezTo>
                  <a:pt x="49" y="97"/>
                  <a:pt x="50" y="97"/>
                  <a:pt x="51" y="97"/>
                </a:cubicBezTo>
                <a:cubicBezTo>
                  <a:pt x="52" y="97"/>
                  <a:pt x="53" y="97"/>
                  <a:pt x="54" y="96"/>
                </a:cubicBezTo>
                <a:cubicBezTo>
                  <a:pt x="55" y="95"/>
                  <a:pt x="57" y="93"/>
                  <a:pt x="61" y="93"/>
                </a:cubicBezTo>
                <a:cubicBezTo>
                  <a:pt x="64" y="93"/>
                  <a:pt x="66" y="93"/>
                  <a:pt x="68" y="93"/>
                </a:cubicBezTo>
                <a:cubicBezTo>
                  <a:pt x="71" y="93"/>
                  <a:pt x="73" y="93"/>
                  <a:pt x="76" y="93"/>
                </a:cubicBezTo>
                <a:cubicBezTo>
                  <a:pt x="80" y="93"/>
                  <a:pt x="83" y="92"/>
                  <a:pt x="83" y="89"/>
                </a:cubicBezTo>
                <a:cubicBezTo>
                  <a:pt x="85" y="86"/>
                  <a:pt x="88" y="83"/>
                  <a:pt x="93" y="83"/>
                </a:cubicBezTo>
                <a:cubicBezTo>
                  <a:pt x="96" y="82"/>
                  <a:pt x="96" y="79"/>
                  <a:pt x="96" y="77"/>
                </a:cubicBezTo>
                <a:cubicBezTo>
                  <a:pt x="96" y="76"/>
                  <a:pt x="96" y="76"/>
                  <a:pt x="96" y="75"/>
                </a:cubicBezTo>
                <a:cubicBezTo>
                  <a:pt x="97" y="74"/>
                  <a:pt x="99" y="72"/>
                  <a:pt x="101" y="70"/>
                </a:cubicBezTo>
                <a:cubicBezTo>
                  <a:pt x="103" y="69"/>
                  <a:pt x="105" y="67"/>
                  <a:pt x="105" y="67"/>
                </a:cubicBezTo>
                <a:cubicBezTo>
                  <a:pt x="105" y="66"/>
                  <a:pt x="105" y="65"/>
                  <a:pt x="104" y="64"/>
                </a:cubicBezTo>
                <a:cubicBezTo>
                  <a:pt x="103" y="60"/>
                  <a:pt x="102" y="55"/>
                  <a:pt x="105" y="50"/>
                </a:cubicBezTo>
                <a:cubicBezTo>
                  <a:pt x="107" y="47"/>
                  <a:pt x="109" y="45"/>
                  <a:pt x="111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9" name="Freeform 33"/>
          <p:cNvSpPr>
            <a:spLocks/>
          </p:cNvSpPr>
          <p:nvPr/>
        </p:nvSpPr>
        <p:spPr bwMode="auto">
          <a:xfrm>
            <a:off x="9247188" y="10308177"/>
            <a:ext cx="325437" cy="676275"/>
          </a:xfrm>
          <a:custGeom>
            <a:avLst/>
            <a:gdLst>
              <a:gd name="T0" fmla="*/ 3 w 19"/>
              <a:gd name="T1" fmla="*/ 31 h 40"/>
              <a:gd name="T2" fmla="*/ 6 w 19"/>
              <a:gd name="T3" fmla="*/ 36 h 40"/>
              <a:gd name="T4" fmla="*/ 9 w 19"/>
              <a:gd name="T5" fmla="*/ 40 h 40"/>
              <a:gd name="T6" fmla="*/ 10 w 19"/>
              <a:gd name="T7" fmla="*/ 39 h 40"/>
              <a:gd name="T8" fmla="*/ 13 w 19"/>
              <a:gd name="T9" fmla="*/ 34 h 40"/>
              <a:gd name="T10" fmla="*/ 14 w 19"/>
              <a:gd name="T11" fmla="*/ 33 h 40"/>
              <a:gd name="T12" fmla="*/ 15 w 19"/>
              <a:gd name="T13" fmla="*/ 30 h 40"/>
              <a:gd name="T14" fmla="*/ 19 w 19"/>
              <a:gd name="T15" fmla="*/ 24 h 40"/>
              <a:gd name="T16" fmla="*/ 19 w 19"/>
              <a:gd name="T17" fmla="*/ 24 h 40"/>
              <a:gd name="T18" fmla="*/ 18 w 19"/>
              <a:gd name="T19" fmla="*/ 23 h 40"/>
              <a:gd name="T20" fmla="*/ 17 w 19"/>
              <a:gd name="T21" fmla="*/ 22 h 40"/>
              <a:gd name="T22" fmla="*/ 16 w 19"/>
              <a:gd name="T23" fmla="*/ 21 h 40"/>
              <a:gd name="T24" fmla="*/ 15 w 19"/>
              <a:gd name="T25" fmla="*/ 20 h 40"/>
              <a:gd name="T26" fmla="*/ 14 w 19"/>
              <a:gd name="T27" fmla="*/ 19 h 40"/>
              <a:gd name="T28" fmla="*/ 14 w 19"/>
              <a:gd name="T29" fmla="*/ 19 h 40"/>
              <a:gd name="T30" fmla="*/ 13 w 19"/>
              <a:gd name="T31" fmla="*/ 17 h 40"/>
              <a:gd name="T32" fmla="*/ 13 w 19"/>
              <a:gd name="T33" fmla="*/ 16 h 40"/>
              <a:gd name="T34" fmla="*/ 13 w 19"/>
              <a:gd name="T35" fmla="*/ 15 h 40"/>
              <a:gd name="T36" fmla="*/ 13 w 19"/>
              <a:gd name="T37" fmla="*/ 14 h 40"/>
              <a:gd name="T38" fmla="*/ 13 w 19"/>
              <a:gd name="T39" fmla="*/ 14 h 40"/>
              <a:gd name="T40" fmla="*/ 13 w 19"/>
              <a:gd name="T41" fmla="*/ 13 h 40"/>
              <a:gd name="T42" fmla="*/ 13 w 19"/>
              <a:gd name="T43" fmla="*/ 12 h 40"/>
              <a:gd name="T44" fmla="*/ 13 w 19"/>
              <a:gd name="T45" fmla="*/ 11 h 40"/>
              <a:gd name="T46" fmla="*/ 13 w 19"/>
              <a:gd name="T47" fmla="*/ 10 h 40"/>
              <a:gd name="T48" fmla="*/ 13 w 19"/>
              <a:gd name="T49" fmla="*/ 10 h 40"/>
              <a:gd name="T50" fmla="*/ 13 w 19"/>
              <a:gd name="T51" fmla="*/ 9 h 40"/>
              <a:gd name="T52" fmla="*/ 13 w 19"/>
              <a:gd name="T53" fmla="*/ 8 h 40"/>
              <a:gd name="T54" fmla="*/ 13 w 19"/>
              <a:gd name="T55" fmla="*/ 7 h 40"/>
              <a:gd name="T56" fmla="*/ 14 w 19"/>
              <a:gd name="T57" fmla="*/ 6 h 40"/>
              <a:gd name="T58" fmla="*/ 14 w 19"/>
              <a:gd name="T59" fmla="*/ 6 h 40"/>
              <a:gd name="T60" fmla="*/ 14 w 19"/>
              <a:gd name="T61" fmla="*/ 5 h 40"/>
              <a:gd name="T62" fmla="*/ 5 w 19"/>
              <a:gd name="T63" fmla="*/ 0 h 40"/>
              <a:gd name="T64" fmla="*/ 5 w 19"/>
              <a:gd name="T65" fmla="*/ 0 h 40"/>
              <a:gd name="T66" fmla="*/ 5 w 19"/>
              <a:gd name="T67" fmla="*/ 0 h 40"/>
              <a:gd name="T68" fmla="*/ 0 w 19"/>
              <a:gd name="T69" fmla="*/ 7 h 40"/>
              <a:gd name="T70" fmla="*/ 5 w 19"/>
              <a:gd name="T71" fmla="*/ 11 h 40"/>
              <a:gd name="T72" fmla="*/ 3 w 19"/>
              <a:gd name="T73" fmla="*/ 15 h 40"/>
              <a:gd name="T74" fmla="*/ 0 w 19"/>
              <a:gd name="T75" fmla="*/ 25 h 40"/>
              <a:gd name="T76" fmla="*/ 3 w 19"/>
              <a:gd name="T77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" h="40">
                <a:moveTo>
                  <a:pt x="3" y="31"/>
                </a:moveTo>
                <a:cubicBezTo>
                  <a:pt x="4" y="32"/>
                  <a:pt x="5" y="34"/>
                  <a:pt x="6" y="36"/>
                </a:cubicBezTo>
                <a:cubicBezTo>
                  <a:pt x="7" y="37"/>
                  <a:pt x="8" y="39"/>
                  <a:pt x="9" y="40"/>
                </a:cubicBezTo>
                <a:cubicBezTo>
                  <a:pt x="9" y="40"/>
                  <a:pt x="10" y="40"/>
                  <a:pt x="10" y="39"/>
                </a:cubicBezTo>
                <a:cubicBezTo>
                  <a:pt x="10" y="37"/>
                  <a:pt x="11" y="35"/>
                  <a:pt x="13" y="34"/>
                </a:cubicBezTo>
                <a:cubicBezTo>
                  <a:pt x="14" y="34"/>
                  <a:pt x="14" y="33"/>
                  <a:pt x="14" y="33"/>
                </a:cubicBezTo>
                <a:cubicBezTo>
                  <a:pt x="14" y="32"/>
                  <a:pt x="14" y="31"/>
                  <a:pt x="15" y="30"/>
                </a:cubicBezTo>
                <a:cubicBezTo>
                  <a:pt x="17" y="28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7" y="22"/>
                  <a:pt x="17" y="22"/>
                  <a:pt x="16" y="21"/>
                </a:cubicBezTo>
                <a:cubicBezTo>
                  <a:pt x="16" y="21"/>
                  <a:pt x="16" y="21"/>
                  <a:pt x="15" y="20"/>
                </a:cubicBezTo>
                <a:cubicBezTo>
                  <a:pt x="15" y="20"/>
                  <a:pt x="15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8"/>
                  <a:pt x="13" y="17"/>
                  <a:pt x="13" y="17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2"/>
                  <a:pt x="13" y="12"/>
                </a:cubicBezTo>
                <a:cubicBezTo>
                  <a:pt x="13" y="12"/>
                  <a:pt x="13" y="12"/>
                  <a:pt x="13" y="11"/>
                </a:cubicBezTo>
                <a:cubicBezTo>
                  <a:pt x="13" y="11"/>
                  <a:pt x="13" y="11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7"/>
                </a:cubicBezTo>
                <a:cubicBezTo>
                  <a:pt x="14" y="7"/>
                  <a:pt x="14" y="7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4" y="5"/>
                </a:cubicBezTo>
                <a:cubicBezTo>
                  <a:pt x="10" y="2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4"/>
                  <a:pt x="0" y="7"/>
                </a:cubicBezTo>
                <a:cubicBezTo>
                  <a:pt x="3" y="9"/>
                  <a:pt x="4" y="10"/>
                  <a:pt x="5" y="11"/>
                </a:cubicBezTo>
                <a:cubicBezTo>
                  <a:pt x="5" y="12"/>
                  <a:pt x="4" y="14"/>
                  <a:pt x="3" y="15"/>
                </a:cubicBezTo>
                <a:cubicBezTo>
                  <a:pt x="1" y="17"/>
                  <a:pt x="0" y="21"/>
                  <a:pt x="0" y="25"/>
                </a:cubicBezTo>
                <a:cubicBezTo>
                  <a:pt x="1" y="28"/>
                  <a:pt x="1" y="30"/>
                  <a:pt x="3" y="3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0" name="Freeform 34"/>
          <p:cNvSpPr>
            <a:spLocks/>
          </p:cNvSpPr>
          <p:nvPr/>
        </p:nvSpPr>
        <p:spPr bwMode="auto">
          <a:xfrm>
            <a:off x="6896100" y="9262015"/>
            <a:ext cx="2195512" cy="2078039"/>
          </a:xfrm>
          <a:custGeom>
            <a:avLst/>
            <a:gdLst>
              <a:gd name="T0" fmla="*/ 126 w 128"/>
              <a:gd name="T1" fmla="*/ 97 h 123"/>
              <a:gd name="T2" fmla="*/ 127 w 128"/>
              <a:gd name="T3" fmla="*/ 95 h 123"/>
              <a:gd name="T4" fmla="*/ 105 w 128"/>
              <a:gd name="T5" fmla="*/ 79 h 123"/>
              <a:gd name="T6" fmla="*/ 97 w 128"/>
              <a:gd name="T7" fmla="*/ 73 h 123"/>
              <a:gd name="T8" fmla="*/ 79 w 128"/>
              <a:gd name="T9" fmla="*/ 54 h 123"/>
              <a:gd name="T10" fmla="*/ 63 w 128"/>
              <a:gd name="T11" fmla="*/ 38 h 123"/>
              <a:gd name="T12" fmla="*/ 64 w 128"/>
              <a:gd name="T13" fmla="*/ 27 h 123"/>
              <a:gd name="T14" fmla="*/ 68 w 128"/>
              <a:gd name="T15" fmla="*/ 20 h 123"/>
              <a:gd name="T16" fmla="*/ 68 w 128"/>
              <a:gd name="T17" fmla="*/ 16 h 123"/>
              <a:gd name="T18" fmla="*/ 69 w 128"/>
              <a:gd name="T19" fmla="*/ 11 h 123"/>
              <a:gd name="T20" fmla="*/ 69 w 128"/>
              <a:gd name="T21" fmla="*/ 7 h 123"/>
              <a:gd name="T22" fmla="*/ 63 w 128"/>
              <a:gd name="T23" fmla="*/ 5 h 123"/>
              <a:gd name="T24" fmla="*/ 61 w 128"/>
              <a:gd name="T25" fmla="*/ 0 h 123"/>
              <a:gd name="T26" fmla="*/ 47 w 128"/>
              <a:gd name="T27" fmla="*/ 4 h 123"/>
              <a:gd name="T28" fmla="*/ 47 w 128"/>
              <a:gd name="T29" fmla="*/ 4 h 123"/>
              <a:gd name="T30" fmla="*/ 44 w 128"/>
              <a:gd name="T31" fmla="*/ 3 h 123"/>
              <a:gd name="T32" fmla="*/ 40 w 128"/>
              <a:gd name="T33" fmla="*/ 7 h 123"/>
              <a:gd name="T34" fmla="*/ 40 w 128"/>
              <a:gd name="T35" fmla="*/ 7 h 123"/>
              <a:gd name="T36" fmla="*/ 38 w 128"/>
              <a:gd name="T37" fmla="*/ 7 h 123"/>
              <a:gd name="T38" fmla="*/ 34 w 128"/>
              <a:gd name="T39" fmla="*/ 10 h 123"/>
              <a:gd name="T40" fmla="*/ 34 w 128"/>
              <a:gd name="T41" fmla="*/ 10 h 123"/>
              <a:gd name="T42" fmla="*/ 31 w 128"/>
              <a:gd name="T43" fmla="*/ 10 h 123"/>
              <a:gd name="T44" fmla="*/ 26 w 128"/>
              <a:gd name="T45" fmla="*/ 17 h 123"/>
              <a:gd name="T46" fmla="*/ 26 w 128"/>
              <a:gd name="T47" fmla="*/ 17 h 123"/>
              <a:gd name="T48" fmla="*/ 21 w 128"/>
              <a:gd name="T49" fmla="*/ 11 h 123"/>
              <a:gd name="T50" fmla="*/ 17 w 128"/>
              <a:gd name="T51" fmla="*/ 11 h 123"/>
              <a:gd name="T52" fmla="*/ 3 w 128"/>
              <a:gd name="T53" fmla="*/ 17 h 123"/>
              <a:gd name="T54" fmla="*/ 5 w 128"/>
              <a:gd name="T55" fmla="*/ 23 h 123"/>
              <a:gd name="T56" fmla="*/ 1 w 128"/>
              <a:gd name="T57" fmla="*/ 28 h 123"/>
              <a:gd name="T58" fmla="*/ 0 w 128"/>
              <a:gd name="T59" fmla="*/ 29 h 123"/>
              <a:gd name="T60" fmla="*/ 3 w 128"/>
              <a:gd name="T61" fmla="*/ 35 h 123"/>
              <a:gd name="T62" fmla="*/ 6 w 128"/>
              <a:gd name="T63" fmla="*/ 40 h 123"/>
              <a:gd name="T64" fmla="*/ 11 w 128"/>
              <a:gd name="T65" fmla="*/ 41 h 123"/>
              <a:gd name="T66" fmla="*/ 11 w 128"/>
              <a:gd name="T67" fmla="*/ 44 h 123"/>
              <a:gd name="T68" fmla="*/ 11 w 128"/>
              <a:gd name="T69" fmla="*/ 45 h 123"/>
              <a:gd name="T70" fmla="*/ 17 w 128"/>
              <a:gd name="T71" fmla="*/ 42 h 123"/>
              <a:gd name="T72" fmla="*/ 25 w 128"/>
              <a:gd name="T73" fmla="*/ 37 h 123"/>
              <a:gd name="T74" fmla="*/ 40 w 128"/>
              <a:gd name="T75" fmla="*/ 46 h 123"/>
              <a:gd name="T76" fmla="*/ 53 w 128"/>
              <a:gd name="T77" fmla="*/ 65 h 123"/>
              <a:gd name="T78" fmla="*/ 68 w 128"/>
              <a:gd name="T79" fmla="*/ 78 h 123"/>
              <a:gd name="T80" fmla="*/ 79 w 128"/>
              <a:gd name="T81" fmla="*/ 83 h 123"/>
              <a:gd name="T82" fmla="*/ 93 w 128"/>
              <a:gd name="T83" fmla="*/ 93 h 123"/>
              <a:gd name="T84" fmla="*/ 100 w 128"/>
              <a:gd name="T85" fmla="*/ 99 h 123"/>
              <a:gd name="T86" fmla="*/ 101 w 128"/>
              <a:gd name="T87" fmla="*/ 115 h 123"/>
              <a:gd name="T88" fmla="*/ 101 w 128"/>
              <a:gd name="T89" fmla="*/ 123 h 123"/>
              <a:gd name="T90" fmla="*/ 110 w 128"/>
              <a:gd name="T91" fmla="*/ 110 h 123"/>
              <a:gd name="T92" fmla="*/ 112 w 128"/>
              <a:gd name="T93" fmla="*/ 104 h 123"/>
              <a:gd name="T94" fmla="*/ 109 w 128"/>
              <a:gd name="T95" fmla="*/ 95 h 123"/>
              <a:gd name="T96" fmla="*/ 120 w 128"/>
              <a:gd name="T97" fmla="*/ 9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3">
                <a:moveTo>
                  <a:pt x="122" y="95"/>
                </a:moveTo>
                <a:cubicBezTo>
                  <a:pt x="124" y="96"/>
                  <a:pt x="125" y="97"/>
                  <a:pt x="126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7"/>
                  <a:pt x="127" y="97"/>
                  <a:pt x="127" y="95"/>
                </a:cubicBezTo>
                <a:cubicBezTo>
                  <a:pt x="128" y="91"/>
                  <a:pt x="117" y="85"/>
                  <a:pt x="110" y="82"/>
                </a:cubicBezTo>
                <a:cubicBezTo>
                  <a:pt x="108" y="81"/>
                  <a:pt x="106" y="80"/>
                  <a:pt x="105" y="79"/>
                </a:cubicBezTo>
                <a:cubicBezTo>
                  <a:pt x="103" y="78"/>
                  <a:pt x="103" y="77"/>
                  <a:pt x="102" y="75"/>
                </a:cubicBezTo>
                <a:cubicBezTo>
                  <a:pt x="101" y="74"/>
                  <a:pt x="101" y="72"/>
                  <a:pt x="97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0" y="73"/>
                  <a:pt x="82" y="64"/>
                  <a:pt x="79" y="54"/>
                </a:cubicBezTo>
                <a:cubicBezTo>
                  <a:pt x="78" y="49"/>
                  <a:pt x="74" y="46"/>
                  <a:pt x="70" y="44"/>
                </a:cubicBezTo>
                <a:cubicBezTo>
                  <a:pt x="67" y="42"/>
                  <a:pt x="65" y="41"/>
                  <a:pt x="63" y="38"/>
                </a:cubicBezTo>
                <a:cubicBezTo>
                  <a:pt x="62" y="35"/>
                  <a:pt x="63" y="33"/>
                  <a:pt x="63" y="32"/>
                </a:cubicBezTo>
                <a:cubicBezTo>
                  <a:pt x="64" y="30"/>
                  <a:pt x="65" y="29"/>
                  <a:pt x="64" y="27"/>
                </a:cubicBezTo>
                <a:cubicBezTo>
                  <a:pt x="63" y="26"/>
                  <a:pt x="63" y="25"/>
                  <a:pt x="63" y="24"/>
                </a:cubicBezTo>
                <a:cubicBezTo>
                  <a:pt x="64" y="23"/>
                  <a:pt x="66" y="21"/>
                  <a:pt x="68" y="20"/>
                </a:cubicBezTo>
                <a:cubicBezTo>
                  <a:pt x="68" y="19"/>
                  <a:pt x="68" y="18"/>
                  <a:pt x="68" y="17"/>
                </a:cubicBezTo>
                <a:cubicBezTo>
                  <a:pt x="68" y="17"/>
                  <a:pt x="68" y="17"/>
                  <a:pt x="68" y="16"/>
                </a:cubicBezTo>
                <a:cubicBezTo>
                  <a:pt x="68" y="15"/>
                  <a:pt x="68" y="14"/>
                  <a:pt x="68" y="12"/>
                </a:cubicBezTo>
                <a:cubicBezTo>
                  <a:pt x="68" y="12"/>
                  <a:pt x="69" y="11"/>
                  <a:pt x="69" y="11"/>
                </a:cubicBezTo>
                <a:cubicBezTo>
                  <a:pt x="69" y="10"/>
                  <a:pt x="69" y="9"/>
                  <a:pt x="69" y="9"/>
                </a:cubicBezTo>
                <a:cubicBezTo>
                  <a:pt x="69" y="8"/>
                  <a:pt x="69" y="8"/>
                  <a:pt x="69" y="7"/>
                </a:cubicBezTo>
                <a:cubicBezTo>
                  <a:pt x="69" y="7"/>
                  <a:pt x="69" y="6"/>
                  <a:pt x="69" y="6"/>
                </a:cubicBezTo>
                <a:cubicBezTo>
                  <a:pt x="67" y="5"/>
                  <a:pt x="64" y="5"/>
                  <a:pt x="63" y="5"/>
                </a:cubicBezTo>
                <a:cubicBezTo>
                  <a:pt x="63" y="4"/>
                  <a:pt x="62" y="3"/>
                  <a:pt x="62" y="1"/>
                </a:cubicBezTo>
                <a:cubicBezTo>
                  <a:pt x="62" y="1"/>
                  <a:pt x="61" y="0"/>
                  <a:pt x="61" y="0"/>
                </a:cubicBezTo>
                <a:cubicBezTo>
                  <a:pt x="57" y="0"/>
                  <a:pt x="54" y="0"/>
                  <a:pt x="53" y="1"/>
                </a:cubicBezTo>
                <a:cubicBezTo>
                  <a:pt x="52" y="2"/>
                  <a:pt x="49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6" y="4"/>
                  <a:pt x="46" y="4"/>
                  <a:pt x="45" y="3"/>
                </a:cubicBezTo>
                <a:cubicBezTo>
                  <a:pt x="45" y="3"/>
                  <a:pt x="45" y="3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39" y="7"/>
                  <a:pt x="39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8" y="7"/>
                  <a:pt x="37" y="7"/>
                  <a:pt x="37" y="8"/>
                </a:cubicBezTo>
                <a:cubicBezTo>
                  <a:pt x="37" y="9"/>
                  <a:pt x="37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2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8" y="10"/>
                  <a:pt x="28" y="12"/>
                </a:cubicBezTo>
                <a:cubicBezTo>
                  <a:pt x="28" y="14"/>
                  <a:pt x="28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7"/>
                  <a:pt x="25" y="17"/>
                  <a:pt x="24" y="16"/>
                </a:cubicBezTo>
                <a:cubicBezTo>
                  <a:pt x="23" y="15"/>
                  <a:pt x="22" y="13"/>
                  <a:pt x="21" y="11"/>
                </a:cubicBezTo>
                <a:cubicBezTo>
                  <a:pt x="20" y="10"/>
                  <a:pt x="19" y="9"/>
                  <a:pt x="18" y="9"/>
                </a:cubicBezTo>
                <a:cubicBezTo>
                  <a:pt x="18" y="9"/>
                  <a:pt x="18" y="10"/>
                  <a:pt x="17" y="11"/>
                </a:cubicBezTo>
                <a:cubicBezTo>
                  <a:pt x="16" y="14"/>
                  <a:pt x="14" y="17"/>
                  <a:pt x="13" y="17"/>
                </a:cubicBezTo>
                <a:cubicBezTo>
                  <a:pt x="12" y="17"/>
                  <a:pt x="8" y="17"/>
                  <a:pt x="3" y="17"/>
                </a:cubicBezTo>
                <a:cubicBezTo>
                  <a:pt x="3" y="19"/>
                  <a:pt x="3" y="21"/>
                  <a:pt x="5" y="22"/>
                </a:cubicBezTo>
                <a:cubicBezTo>
                  <a:pt x="5" y="22"/>
                  <a:pt x="5" y="22"/>
                  <a:pt x="5" y="23"/>
                </a:cubicBezTo>
                <a:cubicBezTo>
                  <a:pt x="5" y="24"/>
                  <a:pt x="4" y="26"/>
                  <a:pt x="2" y="27"/>
                </a:cubicBezTo>
                <a:cubicBezTo>
                  <a:pt x="2" y="27"/>
                  <a:pt x="1" y="27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1" y="30"/>
                  <a:pt x="2" y="31"/>
                  <a:pt x="2" y="31"/>
                </a:cubicBezTo>
                <a:cubicBezTo>
                  <a:pt x="4" y="32"/>
                  <a:pt x="5" y="33"/>
                  <a:pt x="3" y="35"/>
                </a:cubicBezTo>
                <a:cubicBezTo>
                  <a:pt x="3" y="36"/>
                  <a:pt x="3" y="38"/>
                  <a:pt x="3" y="39"/>
                </a:cubicBezTo>
                <a:cubicBezTo>
                  <a:pt x="4" y="39"/>
                  <a:pt x="4" y="40"/>
                  <a:pt x="6" y="40"/>
                </a:cubicBezTo>
                <a:cubicBezTo>
                  <a:pt x="6" y="40"/>
                  <a:pt x="7" y="40"/>
                  <a:pt x="7" y="40"/>
                </a:cubicBezTo>
                <a:cubicBezTo>
                  <a:pt x="9" y="40"/>
                  <a:pt x="11" y="40"/>
                  <a:pt x="11" y="41"/>
                </a:cubicBezTo>
                <a:cubicBezTo>
                  <a:pt x="11" y="42"/>
                  <a:pt x="11" y="42"/>
                  <a:pt x="11" y="43"/>
                </a:cubicBezTo>
                <a:cubicBezTo>
                  <a:pt x="11" y="43"/>
                  <a:pt x="11" y="43"/>
                  <a:pt x="11" y="44"/>
                </a:cubicBezTo>
                <a:cubicBezTo>
                  <a:pt x="11" y="44"/>
                  <a:pt x="10" y="45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3" y="45"/>
                  <a:pt x="14" y="45"/>
                  <a:pt x="15" y="44"/>
                </a:cubicBezTo>
                <a:cubicBezTo>
                  <a:pt x="16" y="44"/>
                  <a:pt x="17" y="43"/>
                  <a:pt x="17" y="42"/>
                </a:cubicBezTo>
                <a:cubicBezTo>
                  <a:pt x="18" y="40"/>
                  <a:pt x="19" y="39"/>
                  <a:pt x="23" y="38"/>
                </a:cubicBezTo>
                <a:cubicBezTo>
                  <a:pt x="23" y="37"/>
                  <a:pt x="24" y="37"/>
                  <a:pt x="25" y="37"/>
                </a:cubicBezTo>
                <a:cubicBezTo>
                  <a:pt x="31" y="37"/>
                  <a:pt x="37" y="41"/>
                  <a:pt x="39" y="44"/>
                </a:cubicBezTo>
                <a:cubicBezTo>
                  <a:pt x="40" y="45"/>
                  <a:pt x="40" y="46"/>
                  <a:pt x="40" y="46"/>
                </a:cubicBezTo>
                <a:cubicBezTo>
                  <a:pt x="42" y="48"/>
                  <a:pt x="42" y="49"/>
                  <a:pt x="43" y="51"/>
                </a:cubicBezTo>
                <a:cubicBezTo>
                  <a:pt x="43" y="53"/>
                  <a:pt x="45" y="59"/>
                  <a:pt x="53" y="65"/>
                </a:cubicBezTo>
                <a:cubicBezTo>
                  <a:pt x="57" y="67"/>
                  <a:pt x="60" y="71"/>
                  <a:pt x="63" y="73"/>
                </a:cubicBezTo>
                <a:cubicBezTo>
                  <a:pt x="65" y="75"/>
                  <a:pt x="67" y="77"/>
                  <a:pt x="68" y="78"/>
                </a:cubicBezTo>
                <a:cubicBezTo>
                  <a:pt x="70" y="79"/>
                  <a:pt x="72" y="79"/>
                  <a:pt x="73" y="79"/>
                </a:cubicBezTo>
                <a:cubicBezTo>
                  <a:pt x="76" y="80"/>
                  <a:pt x="78" y="81"/>
                  <a:pt x="79" y="83"/>
                </a:cubicBezTo>
                <a:cubicBezTo>
                  <a:pt x="82" y="85"/>
                  <a:pt x="85" y="87"/>
                  <a:pt x="89" y="89"/>
                </a:cubicBezTo>
                <a:cubicBezTo>
                  <a:pt x="91" y="90"/>
                  <a:pt x="92" y="91"/>
                  <a:pt x="93" y="93"/>
                </a:cubicBezTo>
                <a:cubicBezTo>
                  <a:pt x="94" y="94"/>
                  <a:pt x="95" y="95"/>
                  <a:pt x="97" y="95"/>
                </a:cubicBezTo>
                <a:cubicBezTo>
                  <a:pt x="99" y="96"/>
                  <a:pt x="100" y="97"/>
                  <a:pt x="100" y="99"/>
                </a:cubicBezTo>
                <a:cubicBezTo>
                  <a:pt x="100" y="100"/>
                  <a:pt x="100" y="101"/>
                  <a:pt x="101" y="102"/>
                </a:cubicBezTo>
                <a:cubicBezTo>
                  <a:pt x="103" y="105"/>
                  <a:pt x="104" y="112"/>
                  <a:pt x="101" y="115"/>
                </a:cubicBezTo>
                <a:cubicBezTo>
                  <a:pt x="100" y="117"/>
                  <a:pt x="100" y="121"/>
                  <a:pt x="101" y="123"/>
                </a:cubicBezTo>
                <a:cubicBezTo>
                  <a:pt x="101" y="123"/>
                  <a:pt x="101" y="123"/>
                  <a:pt x="101" y="123"/>
                </a:cubicBezTo>
                <a:cubicBezTo>
                  <a:pt x="103" y="123"/>
                  <a:pt x="106" y="118"/>
                  <a:pt x="107" y="114"/>
                </a:cubicBezTo>
                <a:cubicBezTo>
                  <a:pt x="107" y="112"/>
                  <a:pt x="108" y="111"/>
                  <a:pt x="110" y="110"/>
                </a:cubicBezTo>
                <a:cubicBezTo>
                  <a:pt x="111" y="110"/>
                  <a:pt x="112" y="109"/>
                  <a:pt x="113" y="108"/>
                </a:cubicBezTo>
                <a:cubicBezTo>
                  <a:pt x="114" y="106"/>
                  <a:pt x="114" y="105"/>
                  <a:pt x="112" y="104"/>
                </a:cubicBezTo>
                <a:cubicBezTo>
                  <a:pt x="110" y="103"/>
                  <a:pt x="109" y="101"/>
                  <a:pt x="108" y="99"/>
                </a:cubicBezTo>
                <a:cubicBezTo>
                  <a:pt x="108" y="98"/>
                  <a:pt x="108" y="96"/>
                  <a:pt x="109" y="95"/>
                </a:cubicBezTo>
                <a:cubicBezTo>
                  <a:pt x="110" y="93"/>
                  <a:pt x="112" y="92"/>
                  <a:pt x="115" y="92"/>
                </a:cubicBezTo>
                <a:cubicBezTo>
                  <a:pt x="116" y="92"/>
                  <a:pt x="118" y="93"/>
                  <a:pt x="120" y="94"/>
                </a:cubicBezTo>
                <a:cubicBezTo>
                  <a:pt x="120" y="94"/>
                  <a:pt x="121" y="95"/>
                  <a:pt x="122" y="9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1" name="Freeform 35"/>
          <p:cNvSpPr>
            <a:spLocks/>
          </p:cNvSpPr>
          <p:nvPr/>
        </p:nvSpPr>
        <p:spPr bwMode="auto">
          <a:xfrm>
            <a:off x="9161463" y="9463628"/>
            <a:ext cx="754063" cy="930275"/>
          </a:xfrm>
          <a:custGeom>
            <a:avLst/>
            <a:gdLst>
              <a:gd name="T0" fmla="*/ 27 w 44"/>
              <a:gd name="T1" fmla="*/ 13 h 55"/>
              <a:gd name="T2" fmla="*/ 26 w 44"/>
              <a:gd name="T3" fmla="*/ 13 h 55"/>
              <a:gd name="T4" fmla="*/ 22 w 44"/>
              <a:gd name="T5" fmla="*/ 8 h 55"/>
              <a:gd name="T6" fmla="*/ 20 w 44"/>
              <a:gd name="T7" fmla="*/ 5 h 55"/>
              <a:gd name="T8" fmla="*/ 18 w 44"/>
              <a:gd name="T9" fmla="*/ 2 h 55"/>
              <a:gd name="T10" fmla="*/ 18 w 44"/>
              <a:gd name="T11" fmla="*/ 2 h 55"/>
              <a:gd name="T12" fmla="*/ 16 w 44"/>
              <a:gd name="T13" fmla="*/ 1 h 55"/>
              <a:gd name="T14" fmla="*/ 11 w 44"/>
              <a:gd name="T15" fmla="*/ 0 h 55"/>
              <a:gd name="T16" fmla="*/ 0 w 44"/>
              <a:gd name="T17" fmla="*/ 3 h 55"/>
              <a:gd name="T18" fmla="*/ 2 w 44"/>
              <a:gd name="T19" fmla="*/ 9 h 55"/>
              <a:gd name="T20" fmla="*/ 6 w 44"/>
              <a:gd name="T21" fmla="*/ 14 h 55"/>
              <a:gd name="T22" fmla="*/ 6 w 44"/>
              <a:gd name="T23" fmla="*/ 18 h 55"/>
              <a:gd name="T24" fmla="*/ 6 w 44"/>
              <a:gd name="T25" fmla="*/ 35 h 55"/>
              <a:gd name="T26" fmla="*/ 5 w 44"/>
              <a:gd name="T27" fmla="*/ 36 h 55"/>
              <a:gd name="T28" fmla="*/ 1 w 44"/>
              <a:gd name="T29" fmla="*/ 39 h 55"/>
              <a:gd name="T30" fmla="*/ 3 w 44"/>
              <a:gd name="T31" fmla="*/ 41 h 55"/>
              <a:gd name="T32" fmla="*/ 3 w 44"/>
              <a:gd name="T33" fmla="*/ 41 h 55"/>
              <a:gd name="T34" fmla="*/ 5 w 44"/>
              <a:gd name="T35" fmla="*/ 43 h 55"/>
              <a:gd name="T36" fmla="*/ 9 w 44"/>
              <a:gd name="T37" fmla="*/ 48 h 55"/>
              <a:gd name="T38" fmla="*/ 10 w 44"/>
              <a:gd name="T39" fmla="*/ 49 h 55"/>
              <a:gd name="T40" fmla="*/ 10 w 44"/>
              <a:gd name="T41" fmla="*/ 49 h 55"/>
              <a:gd name="T42" fmla="*/ 10 w 44"/>
              <a:gd name="T43" fmla="*/ 49 h 55"/>
              <a:gd name="T44" fmla="*/ 10 w 44"/>
              <a:gd name="T45" fmla="*/ 49 h 55"/>
              <a:gd name="T46" fmla="*/ 10 w 44"/>
              <a:gd name="T47" fmla="*/ 49 h 55"/>
              <a:gd name="T48" fmla="*/ 11 w 44"/>
              <a:gd name="T49" fmla="*/ 49 h 55"/>
              <a:gd name="T50" fmla="*/ 20 w 44"/>
              <a:gd name="T51" fmla="*/ 55 h 55"/>
              <a:gd name="T52" fmla="*/ 39 w 44"/>
              <a:gd name="T53" fmla="*/ 51 h 55"/>
              <a:gd name="T54" fmla="*/ 39 w 44"/>
              <a:gd name="T55" fmla="*/ 51 h 55"/>
              <a:gd name="T56" fmla="*/ 39 w 44"/>
              <a:gd name="T57" fmla="*/ 48 h 55"/>
              <a:gd name="T58" fmla="*/ 41 w 44"/>
              <a:gd name="T59" fmla="*/ 45 h 55"/>
              <a:gd name="T60" fmla="*/ 44 w 44"/>
              <a:gd name="T61" fmla="*/ 43 h 55"/>
              <a:gd name="T62" fmla="*/ 44 w 44"/>
              <a:gd name="T63" fmla="*/ 43 h 55"/>
              <a:gd name="T64" fmla="*/ 40 w 44"/>
              <a:gd name="T65" fmla="*/ 37 h 55"/>
              <a:gd name="T66" fmla="*/ 38 w 44"/>
              <a:gd name="T67" fmla="*/ 32 h 55"/>
              <a:gd name="T68" fmla="*/ 40 w 44"/>
              <a:gd name="T69" fmla="*/ 28 h 55"/>
              <a:gd name="T70" fmla="*/ 41 w 44"/>
              <a:gd name="T71" fmla="*/ 28 h 55"/>
              <a:gd name="T72" fmla="*/ 40 w 44"/>
              <a:gd name="T73" fmla="*/ 25 h 55"/>
              <a:gd name="T74" fmla="*/ 40 w 44"/>
              <a:gd name="T75" fmla="*/ 23 h 55"/>
              <a:gd name="T76" fmla="*/ 30 w 44"/>
              <a:gd name="T77" fmla="*/ 20 h 55"/>
              <a:gd name="T78" fmla="*/ 28 w 44"/>
              <a:gd name="T79" fmla="*/ 20 h 55"/>
              <a:gd name="T80" fmla="*/ 27 w 44"/>
              <a:gd name="T81" fmla="*/ 16 h 55"/>
              <a:gd name="T82" fmla="*/ 27 w 44"/>
              <a:gd name="T83" fmla="*/ 1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55">
                <a:moveTo>
                  <a:pt x="27" y="13"/>
                </a:moveTo>
                <a:cubicBezTo>
                  <a:pt x="27" y="13"/>
                  <a:pt x="27" y="13"/>
                  <a:pt x="26" y="13"/>
                </a:cubicBezTo>
                <a:cubicBezTo>
                  <a:pt x="23" y="13"/>
                  <a:pt x="22" y="10"/>
                  <a:pt x="22" y="8"/>
                </a:cubicBezTo>
                <a:cubicBezTo>
                  <a:pt x="22" y="7"/>
                  <a:pt x="21" y="6"/>
                  <a:pt x="20" y="5"/>
                </a:cubicBezTo>
                <a:cubicBezTo>
                  <a:pt x="19" y="3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1"/>
                  <a:pt x="16" y="1"/>
                  <a:pt x="16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10" y="0"/>
                  <a:pt x="4" y="2"/>
                  <a:pt x="0" y="3"/>
                </a:cubicBezTo>
                <a:cubicBezTo>
                  <a:pt x="0" y="7"/>
                  <a:pt x="1" y="9"/>
                  <a:pt x="2" y="9"/>
                </a:cubicBezTo>
                <a:cubicBezTo>
                  <a:pt x="5" y="10"/>
                  <a:pt x="5" y="12"/>
                  <a:pt x="6" y="14"/>
                </a:cubicBezTo>
                <a:cubicBezTo>
                  <a:pt x="6" y="15"/>
                  <a:pt x="6" y="17"/>
                  <a:pt x="6" y="18"/>
                </a:cubicBezTo>
                <a:cubicBezTo>
                  <a:pt x="8" y="21"/>
                  <a:pt x="7" y="33"/>
                  <a:pt x="6" y="35"/>
                </a:cubicBezTo>
                <a:cubicBezTo>
                  <a:pt x="6" y="36"/>
                  <a:pt x="5" y="36"/>
                  <a:pt x="5" y="36"/>
                </a:cubicBezTo>
                <a:cubicBezTo>
                  <a:pt x="5" y="36"/>
                  <a:pt x="3" y="37"/>
                  <a:pt x="1" y="39"/>
                </a:cubicBezTo>
                <a:cubicBezTo>
                  <a:pt x="2" y="40"/>
                  <a:pt x="2" y="40"/>
                  <a:pt x="3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4" y="42"/>
                  <a:pt x="4" y="42"/>
                  <a:pt x="5" y="43"/>
                </a:cubicBezTo>
                <a:cubicBezTo>
                  <a:pt x="6" y="45"/>
                  <a:pt x="8" y="46"/>
                  <a:pt x="9" y="48"/>
                </a:cubicBezTo>
                <a:cubicBezTo>
                  <a:pt x="9" y="48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3" y="50"/>
                  <a:pt x="19" y="54"/>
                  <a:pt x="20" y="55"/>
                </a:cubicBezTo>
                <a:cubicBezTo>
                  <a:pt x="22" y="54"/>
                  <a:pt x="32" y="52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0"/>
                  <a:pt x="40" y="49"/>
                  <a:pt x="39" y="48"/>
                </a:cubicBezTo>
                <a:cubicBezTo>
                  <a:pt x="39" y="48"/>
                  <a:pt x="40" y="46"/>
                  <a:pt x="41" y="45"/>
                </a:cubicBezTo>
                <a:cubicBezTo>
                  <a:pt x="42" y="44"/>
                  <a:pt x="43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2" y="39"/>
                  <a:pt x="40" y="37"/>
                </a:cubicBezTo>
                <a:cubicBezTo>
                  <a:pt x="39" y="36"/>
                  <a:pt x="38" y="34"/>
                  <a:pt x="38" y="32"/>
                </a:cubicBezTo>
                <a:cubicBezTo>
                  <a:pt x="38" y="31"/>
                  <a:pt x="39" y="29"/>
                  <a:pt x="40" y="28"/>
                </a:cubicBezTo>
                <a:cubicBezTo>
                  <a:pt x="40" y="28"/>
                  <a:pt x="41" y="28"/>
                  <a:pt x="41" y="28"/>
                </a:cubicBezTo>
                <a:cubicBezTo>
                  <a:pt x="41" y="27"/>
                  <a:pt x="41" y="26"/>
                  <a:pt x="40" y="25"/>
                </a:cubicBezTo>
                <a:cubicBezTo>
                  <a:pt x="40" y="25"/>
                  <a:pt x="40" y="24"/>
                  <a:pt x="40" y="23"/>
                </a:cubicBezTo>
                <a:cubicBezTo>
                  <a:pt x="40" y="21"/>
                  <a:pt x="33" y="20"/>
                  <a:pt x="30" y="20"/>
                </a:cubicBezTo>
                <a:cubicBezTo>
                  <a:pt x="29" y="20"/>
                  <a:pt x="28" y="20"/>
                  <a:pt x="28" y="20"/>
                </a:cubicBezTo>
                <a:cubicBezTo>
                  <a:pt x="27" y="19"/>
                  <a:pt x="27" y="18"/>
                  <a:pt x="27" y="16"/>
                </a:cubicBezTo>
                <a:cubicBezTo>
                  <a:pt x="27" y="15"/>
                  <a:pt x="27" y="13"/>
                  <a:pt x="27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2" name="Freeform 36"/>
          <p:cNvSpPr>
            <a:spLocks/>
          </p:cNvSpPr>
          <p:nvPr/>
        </p:nvSpPr>
        <p:spPr bwMode="auto">
          <a:xfrm>
            <a:off x="8080375" y="9295352"/>
            <a:ext cx="635000" cy="338139"/>
          </a:xfrm>
          <a:custGeom>
            <a:avLst/>
            <a:gdLst>
              <a:gd name="T0" fmla="*/ 0 w 37"/>
              <a:gd name="T1" fmla="*/ 18 h 20"/>
              <a:gd name="T2" fmla="*/ 5 w 37"/>
              <a:gd name="T3" fmla="*/ 17 h 20"/>
              <a:gd name="T4" fmla="*/ 7 w 37"/>
              <a:gd name="T5" fmla="*/ 17 h 20"/>
              <a:gd name="T6" fmla="*/ 10 w 37"/>
              <a:gd name="T7" fmla="*/ 20 h 20"/>
              <a:gd name="T8" fmla="*/ 17 w 37"/>
              <a:gd name="T9" fmla="*/ 19 h 20"/>
              <a:gd name="T10" fmla="*/ 18 w 37"/>
              <a:gd name="T11" fmla="*/ 19 h 20"/>
              <a:gd name="T12" fmla="*/ 21 w 37"/>
              <a:gd name="T13" fmla="*/ 19 h 20"/>
              <a:gd name="T14" fmla="*/ 23 w 37"/>
              <a:gd name="T15" fmla="*/ 19 h 20"/>
              <a:gd name="T16" fmla="*/ 23 w 37"/>
              <a:gd name="T17" fmla="*/ 19 h 20"/>
              <a:gd name="T18" fmla="*/ 28 w 37"/>
              <a:gd name="T19" fmla="*/ 14 h 20"/>
              <a:gd name="T20" fmla="*/ 29 w 37"/>
              <a:gd name="T21" fmla="*/ 12 h 20"/>
              <a:gd name="T22" fmla="*/ 31 w 37"/>
              <a:gd name="T23" fmla="*/ 8 h 20"/>
              <a:gd name="T24" fmla="*/ 37 w 37"/>
              <a:gd name="T25" fmla="*/ 4 h 20"/>
              <a:gd name="T26" fmla="*/ 35 w 37"/>
              <a:gd name="T27" fmla="*/ 0 h 20"/>
              <a:gd name="T28" fmla="*/ 34 w 37"/>
              <a:gd name="T29" fmla="*/ 1 h 20"/>
              <a:gd name="T30" fmla="*/ 27 w 37"/>
              <a:gd name="T31" fmla="*/ 3 h 20"/>
              <a:gd name="T32" fmla="*/ 21 w 37"/>
              <a:gd name="T33" fmla="*/ 5 h 20"/>
              <a:gd name="T34" fmla="*/ 18 w 37"/>
              <a:gd name="T35" fmla="*/ 6 h 20"/>
              <a:gd name="T36" fmla="*/ 17 w 37"/>
              <a:gd name="T37" fmla="*/ 6 h 20"/>
              <a:gd name="T38" fmla="*/ 17 w 37"/>
              <a:gd name="T39" fmla="*/ 6 h 20"/>
              <a:gd name="T40" fmla="*/ 13 w 37"/>
              <a:gd name="T41" fmla="*/ 6 h 20"/>
              <a:gd name="T42" fmla="*/ 5 w 37"/>
              <a:gd name="T43" fmla="*/ 4 h 20"/>
              <a:gd name="T44" fmla="*/ 1 w 37"/>
              <a:gd name="T45" fmla="*/ 4 h 20"/>
              <a:gd name="T46" fmla="*/ 1 w 37"/>
              <a:gd name="T47" fmla="*/ 5 h 20"/>
              <a:gd name="T48" fmla="*/ 1 w 37"/>
              <a:gd name="T49" fmla="*/ 7 h 20"/>
              <a:gd name="T50" fmla="*/ 1 w 37"/>
              <a:gd name="T51" fmla="*/ 10 h 20"/>
              <a:gd name="T52" fmla="*/ 0 w 37"/>
              <a:gd name="T53" fmla="*/ 11 h 20"/>
              <a:gd name="T54" fmla="*/ 0 w 37"/>
              <a:gd name="T55" fmla="*/ 14 h 20"/>
              <a:gd name="T56" fmla="*/ 0 w 37"/>
              <a:gd name="T57" fmla="*/ 15 h 20"/>
              <a:gd name="T58" fmla="*/ 0 w 37"/>
              <a:gd name="T5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" h="20">
                <a:moveTo>
                  <a:pt x="0" y="18"/>
                </a:moveTo>
                <a:cubicBezTo>
                  <a:pt x="2" y="17"/>
                  <a:pt x="4" y="17"/>
                  <a:pt x="5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9" y="17"/>
                  <a:pt x="9" y="19"/>
                  <a:pt x="10" y="20"/>
                </a:cubicBezTo>
                <a:cubicBezTo>
                  <a:pt x="13" y="20"/>
                  <a:pt x="16" y="19"/>
                  <a:pt x="17" y="19"/>
                </a:cubicBezTo>
                <a:cubicBezTo>
                  <a:pt x="17" y="19"/>
                  <a:pt x="17" y="19"/>
                  <a:pt x="18" y="19"/>
                </a:cubicBezTo>
                <a:cubicBezTo>
                  <a:pt x="19" y="18"/>
                  <a:pt x="20" y="19"/>
                  <a:pt x="21" y="19"/>
                </a:cubicBezTo>
                <a:cubicBezTo>
                  <a:pt x="22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8"/>
                  <a:pt x="25" y="14"/>
                  <a:pt x="28" y="14"/>
                </a:cubicBezTo>
                <a:cubicBezTo>
                  <a:pt x="28" y="14"/>
                  <a:pt x="29" y="13"/>
                  <a:pt x="29" y="12"/>
                </a:cubicBezTo>
                <a:cubicBezTo>
                  <a:pt x="29" y="10"/>
                  <a:pt x="29" y="9"/>
                  <a:pt x="31" y="8"/>
                </a:cubicBezTo>
                <a:cubicBezTo>
                  <a:pt x="32" y="8"/>
                  <a:pt x="35" y="6"/>
                  <a:pt x="37" y="4"/>
                </a:cubicBezTo>
                <a:cubicBezTo>
                  <a:pt x="36" y="2"/>
                  <a:pt x="35" y="1"/>
                  <a:pt x="35" y="0"/>
                </a:cubicBezTo>
                <a:cubicBezTo>
                  <a:pt x="35" y="0"/>
                  <a:pt x="34" y="1"/>
                  <a:pt x="34" y="1"/>
                </a:cubicBezTo>
                <a:cubicBezTo>
                  <a:pt x="33" y="2"/>
                  <a:pt x="30" y="3"/>
                  <a:pt x="27" y="3"/>
                </a:cubicBezTo>
                <a:cubicBezTo>
                  <a:pt x="25" y="3"/>
                  <a:pt x="23" y="4"/>
                  <a:pt x="21" y="5"/>
                </a:cubicBezTo>
                <a:cubicBezTo>
                  <a:pt x="20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5" y="6"/>
                  <a:pt x="13" y="6"/>
                </a:cubicBezTo>
                <a:cubicBezTo>
                  <a:pt x="10" y="5"/>
                  <a:pt x="7" y="4"/>
                  <a:pt x="5" y="4"/>
                </a:cubicBezTo>
                <a:cubicBezTo>
                  <a:pt x="4" y="4"/>
                  <a:pt x="2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1" y="8"/>
                  <a:pt x="1" y="9"/>
                  <a:pt x="1" y="10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" name="Freeform 37"/>
          <p:cNvSpPr>
            <a:spLocks/>
          </p:cNvSpPr>
          <p:nvPr/>
        </p:nvSpPr>
        <p:spPr bwMode="auto">
          <a:xfrm>
            <a:off x="7135813" y="6507703"/>
            <a:ext cx="549275" cy="777875"/>
          </a:xfrm>
          <a:custGeom>
            <a:avLst/>
            <a:gdLst>
              <a:gd name="T0" fmla="*/ 10 w 32"/>
              <a:gd name="T1" fmla="*/ 45 h 46"/>
              <a:gd name="T2" fmla="*/ 10 w 32"/>
              <a:gd name="T3" fmla="*/ 45 h 46"/>
              <a:gd name="T4" fmla="*/ 11 w 32"/>
              <a:gd name="T5" fmla="*/ 45 h 46"/>
              <a:gd name="T6" fmla="*/ 12 w 32"/>
              <a:gd name="T7" fmla="*/ 45 h 46"/>
              <a:gd name="T8" fmla="*/ 13 w 32"/>
              <a:gd name="T9" fmla="*/ 45 h 46"/>
              <a:gd name="T10" fmla="*/ 13 w 32"/>
              <a:gd name="T11" fmla="*/ 45 h 46"/>
              <a:gd name="T12" fmla="*/ 14 w 32"/>
              <a:gd name="T13" fmla="*/ 45 h 46"/>
              <a:gd name="T14" fmla="*/ 15 w 32"/>
              <a:gd name="T15" fmla="*/ 45 h 46"/>
              <a:gd name="T16" fmla="*/ 15 w 32"/>
              <a:gd name="T17" fmla="*/ 45 h 46"/>
              <a:gd name="T18" fmla="*/ 16 w 32"/>
              <a:gd name="T19" fmla="*/ 45 h 46"/>
              <a:gd name="T20" fmla="*/ 17 w 32"/>
              <a:gd name="T21" fmla="*/ 45 h 46"/>
              <a:gd name="T22" fmla="*/ 17 w 32"/>
              <a:gd name="T23" fmla="*/ 45 h 46"/>
              <a:gd name="T24" fmla="*/ 18 w 32"/>
              <a:gd name="T25" fmla="*/ 46 h 46"/>
              <a:gd name="T26" fmla="*/ 19 w 32"/>
              <a:gd name="T27" fmla="*/ 46 h 46"/>
              <a:gd name="T28" fmla="*/ 21 w 32"/>
              <a:gd name="T29" fmla="*/ 46 h 46"/>
              <a:gd name="T30" fmla="*/ 21 w 32"/>
              <a:gd name="T31" fmla="*/ 46 h 46"/>
              <a:gd name="T32" fmla="*/ 19 w 32"/>
              <a:gd name="T33" fmla="*/ 44 h 46"/>
              <a:gd name="T34" fmla="*/ 17 w 32"/>
              <a:gd name="T35" fmla="*/ 40 h 46"/>
              <a:gd name="T36" fmla="*/ 19 w 32"/>
              <a:gd name="T37" fmla="*/ 38 h 46"/>
              <a:gd name="T38" fmla="*/ 24 w 32"/>
              <a:gd name="T39" fmla="*/ 41 h 46"/>
              <a:gd name="T40" fmla="*/ 28 w 32"/>
              <a:gd name="T41" fmla="*/ 42 h 46"/>
              <a:gd name="T42" fmla="*/ 31 w 32"/>
              <a:gd name="T43" fmla="*/ 41 h 46"/>
              <a:gd name="T44" fmla="*/ 29 w 32"/>
              <a:gd name="T45" fmla="*/ 35 h 46"/>
              <a:gd name="T46" fmla="*/ 28 w 32"/>
              <a:gd name="T47" fmla="*/ 34 h 46"/>
              <a:gd name="T48" fmla="*/ 24 w 32"/>
              <a:gd name="T49" fmla="*/ 35 h 46"/>
              <a:gd name="T50" fmla="*/ 22 w 32"/>
              <a:gd name="T51" fmla="*/ 34 h 46"/>
              <a:gd name="T52" fmla="*/ 23 w 32"/>
              <a:gd name="T53" fmla="*/ 29 h 46"/>
              <a:gd name="T54" fmla="*/ 25 w 32"/>
              <a:gd name="T55" fmla="*/ 26 h 46"/>
              <a:gd name="T56" fmla="*/ 29 w 32"/>
              <a:gd name="T57" fmla="*/ 24 h 46"/>
              <a:gd name="T58" fmla="*/ 32 w 32"/>
              <a:gd name="T59" fmla="*/ 22 h 46"/>
              <a:gd name="T60" fmla="*/ 27 w 32"/>
              <a:gd name="T61" fmla="*/ 18 h 46"/>
              <a:gd name="T62" fmla="*/ 25 w 32"/>
              <a:gd name="T63" fmla="*/ 14 h 46"/>
              <a:gd name="T64" fmla="*/ 27 w 32"/>
              <a:gd name="T65" fmla="*/ 9 h 46"/>
              <a:gd name="T66" fmla="*/ 28 w 32"/>
              <a:gd name="T67" fmla="*/ 3 h 46"/>
              <a:gd name="T68" fmla="*/ 28 w 32"/>
              <a:gd name="T69" fmla="*/ 0 h 46"/>
              <a:gd name="T70" fmla="*/ 26 w 32"/>
              <a:gd name="T71" fmla="*/ 0 h 46"/>
              <a:gd name="T72" fmla="*/ 20 w 32"/>
              <a:gd name="T73" fmla="*/ 4 h 46"/>
              <a:gd name="T74" fmla="*/ 15 w 32"/>
              <a:gd name="T75" fmla="*/ 8 h 46"/>
              <a:gd name="T76" fmla="*/ 13 w 32"/>
              <a:gd name="T77" fmla="*/ 8 h 46"/>
              <a:gd name="T78" fmla="*/ 14 w 32"/>
              <a:gd name="T79" fmla="*/ 9 h 46"/>
              <a:gd name="T80" fmla="*/ 14 w 32"/>
              <a:gd name="T81" fmla="*/ 13 h 46"/>
              <a:gd name="T82" fmla="*/ 13 w 32"/>
              <a:gd name="T83" fmla="*/ 14 h 46"/>
              <a:gd name="T84" fmla="*/ 10 w 32"/>
              <a:gd name="T85" fmla="*/ 12 h 46"/>
              <a:gd name="T86" fmla="*/ 7 w 32"/>
              <a:gd name="T87" fmla="*/ 10 h 46"/>
              <a:gd name="T88" fmla="*/ 3 w 32"/>
              <a:gd name="T89" fmla="*/ 14 h 46"/>
              <a:gd name="T90" fmla="*/ 2 w 32"/>
              <a:gd name="T91" fmla="*/ 18 h 46"/>
              <a:gd name="T92" fmla="*/ 2 w 32"/>
              <a:gd name="T93" fmla="*/ 30 h 46"/>
              <a:gd name="T94" fmla="*/ 2 w 32"/>
              <a:gd name="T95" fmla="*/ 30 h 46"/>
              <a:gd name="T96" fmla="*/ 4 w 32"/>
              <a:gd name="T97" fmla="*/ 35 h 46"/>
              <a:gd name="T98" fmla="*/ 6 w 32"/>
              <a:gd name="T99" fmla="*/ 40 h 46"/>
              <a:gd name="T100" fmla="*/ 8 w 32"/>
              <a:gd name="T101" fmla="*/ 45 h 46"/>
              <a:gd name="T102" fmla="*/ 8 w 32"/>
              <a:gd name="T103" fmla="*/ 45 h 46"/>
              <a:gd name="T104" fmla="*/ 9 w 32"/>
              <a:gd name="T105" fmla="*/ 45 h 46"/>
              <a:gd name="T106" fmla="*/ 10 w 32"/>
              <a:gd name="T10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46">
                <a:moveTo>
                  <a:pt x="10" y="45"/>
                </a:moveTo>
                <a:cubicBezTo>
                  <a:pt x="10" y="45"/>
                  <a:pt x="10" y="45"/>
                  <a:pt x="10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2" y="45"/>
                </a:cubicBezTo>
                <a:cubicBezTo>
                  <a:pt x="12" y="45"/>
                  <a:pt x="12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5"/>
                  <a:pt x="14" y="45"/>
                </a:cubicBezTo>
                <a:cubicBezTo>
                  <a:pt x="14" y="45"/>
                  <a:pt x="14" y="45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6"/>
                  <a:pt x="18" y="46"/>
                  <a:pt x="18" y="46"/>
                </a:cubicBezTo>
                <a:cubicBezTo>
                  <a:pt x="18" y="46"/>
                  <a:pt x="19" y="46"/>
                  <a:pt x="19" y="46"/>
                </a:cubicBezTo>
                <a:cubicBezTo>
                  <a:pt x="20" y="46"/>
                  <a:pt x="20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5"/>
                  <a:pt x="20" y="44"/>
                  <a:pt x="19" y="44"/>
                </a:cubicBezTo>
                <a:cubicBezTo>
                  <a:pt x="18" y="42"/>
                  <a:pt x="17" y="41"/>
                  <a:pt x="17" y="40"/>
                </a:cubicBezTo>
                <a:cubicBezTo>
                  <a:pt x="17" y="39"/>
                  <a:pt x="18" y="38"/>
                  <a:pt x="19" y="38"/>
                </a:cubicBezTo>
                <a:cubicBezTo>
                  <a:pt x="20" y="38"/>
                  <a:pt x="22" y="40"/>
                  <a:pt x="24" y="41"/>
                </a:cubicBezTo>
                <a:cubicBezTo>
                  <a:pt x="25" y="42"/>
                  <a:pt x="27" y="42"/>
                  <a:pt x="28" y="42"/>
                </a:cubicBezTo>
                <a:cubicBezTo>
                  <a:pt x="29" y="42"/>
                  <a:pt x="31" y="42"/>
                  <a:pt x="31" y="41"/>
                </a:cubicBezTo>
                <a:cubicBezTo>
                  <a:pt x="31" y="40"/>
                  <a:pt x="31" y="36"/>
                  <a:pt x="29" y="35"/>
                </a:cubicBezTo>
                <a:cubicBezTo>
                  <a:pt x="29" y="34"/>
                  <a:pt x="28" y="34"/>
                  <a:pt x="28" y="34"/>
                </a:cubicBezTo>
                <a:cubicBezTo>
                  <a:pt x="26" y="35"/>
                  <a:pt x="25" y="35"/>
                  <a:pt x="24" y="35"/>
                </a:cubicBezTo>
                <a:cubicBezTo>
                  <a:pt x="23" y="35"/>
                  <a:pt x="22" y="35"/>
                  <a:pt x="22" y="34"/>
                </a:cubicBezTo>
                <a:cubicBezTo>
                  <a:pt x="21" y="32"/>
                  <a:pt x="22" y="31"/>
                  <a:pt x="23" y="29"/>
                </a:cubicBezTo>
                <a:cubicBezTo>
                  <a:pt x="24" y="28"/>
                  <a:pt x="25" y="27"/>
                  <a:pt x="25" y="26"/>
                </a:cubicBezTo>
                <a:cubicBezTo>
                  <a:pt x="25" y="24"/>
                  <a:pt x="27" y="24"/>
                  <a:pt x="29" y="24"/>
                </a:cubicBezTo>
                <a:cubicBezTo>
                  <a:pt x="30" y="23"/>
                  <a:pt x="32" y="23"/>
                  <a:pt x="32" y="22"/>
                </a:cubicBezTo>
                <a:cubicBezTo>
                  <a:pt x="32" y="22"/>
                  <a:pt x="32" y="20"/>
                  <a:pt x="27" y="18"/>
                </a:cubicBezTo>
                <a:cubicBezTo>
                  <a:pt x="26" y="17"/>
                  <a:pt x="25" y="15"/>
                  <a:pt x="25" y="14"/>
                </a:cubicBezTo>
                <a:cubicBezTo>
                  <a:pt x="25" y="12"/>
                  <a:pt x="25" y="10"/>
                  <a:pt x="27" y="9"/>
                </a:cubicBezTo>
                <a:cubicBezTo>
                  <a:pt x="28" y="8"/>
                  <a:pt x="28" y="6"/>
                  <a:pt x="28" y="3"/>
                </a:cubicBezTo>
                <a:cubicBezTo>
                  <a:pt x="28" y="2"/>
                  <a:pt x="28" y="1"/>
                  <a:pt x="28" y="0"/>
                </a:cubicBezTo>
                <a:cubicBezTo>
                  <a:pt x="27" y="0"/>
                  <a:pt x="27" y="0"/>
                  <a:pt x="26" y="0"/>
                </a:cubicBezTo>
                <a:cubicBezTo>
                  <a:pt x="24" y="0"/>
                  <a:pt x="21" y="1"/>
                  <a:pt x="20" y="4"/>
                </a:cubicBezTo>
                <a:cubicBezTo>
                  <a:pt x="20" y="8"/>
                  <a:pt x="17" y="8"/>
                  <a:pt x="15" y="8"/>
                </a:cubicBezTo>
                <a:cubicBezTo>
                  <a:pt x="15" y="8"/>
                  <a:pt x="14" y="8"/>
                  <a:pt x="13" y="8"/>
                </a:cubicBezTo>
                <a:cubicBezTo>
                  <a:pt x="13" y="8"/>
                  <a:pt x="13" y="8"/>
                  <a:pt x="14" y="9"/>
                </a:cubicBezTo>
                <a:cubicBezTo>
                  <a:pt x="15" y="10"/>
                  <a:pt x="16" y="12"/>
                  <a:pt x="14" y="13"/>
                </a:cubicBezTo>
                <a:cubicBezTo>
                  <a:pt x="14" y="13"/>
                  <a:pt x="13" y="14"/>
                  <a:pt x="13" y="14"/>
                </a:cubicBezTo>
                <a:cubicBezTo>
                  <a:pt x="12" y="14"/>
                  <a:pt x="11" y="13"/>
                  <a:pt x="10" y="12"/>
                </a:cubicBezTo>
                <a:cubicBezTo>
                  <a:pt x="10" y="11"/>
                  <a:pt x="9" y="10"/>
                  <a:pt x="7" y="10"/>
                </a:cubicBezTo>
                <a:cubicBezTo>
                  <a:pt x="5" y="10"/>
                  <a:pt x="4" y="12"/>
                  <a:pt x="3" y="14"/>
                </a:cubicBezTo>
                <a:cubicBezTo>
                  <a:pt x="3" y="16"/>
                  <a:pt x="3" y="17"/>
                  <a:pt x="2" y="18"/>
                </a:cubicBezTo>
                <a:cubicBezTo>
                  <a:pt x="0" y="20"/>
                  <a:pt x="1" y="26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2"/>
                  <a:pt x="3" y="33"/>
                  <a:pt x="4" y="35"/>
                </a:cubicBezTo>
                <a:cubicBezTo>
                  <a:pt x="6" y="36"/>
                  <a:pt x="7" y="38"/>
                  <a:pt x="6" y="40"/>
                </a:cubicBezTo>
                <a:cubicBezTo>
                  <a:pt x="6" y="42"/>
                  <a:pt x="7" y="43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9" y="45"/>
                  <a:pt x="9" y="45"/>
                </a:cubicBezTo>
                <a:cubicBezTo>
                  <a:pt x="9" y="45"/>
                  <a:pt x="9" y="45"/>
                  <a:pt x="10" y="4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4" name="Freeform 38"/>
          <p:cNvSpPr>
            <a:spLocks/>
          </p:cNvSpPr>
          <p:nvPr/>
        </p:nvSpPr>
        <p:spPr bwMode="auto">
          <a:xfrm>
            <a:off x="7977189" y="8265066"/>
            <a:ext cx="1166812" cy="590551"/>
          </a:xfrm>
          <a:custGeom>
            <a:avLst/>
            <a:gdLst>
              <a:gd name="T0" fmla="*/ 27 w 68"/>
              <a:gd name="T1" fmla="*/ 2 h 35"/>
              <a:gd name="T2" fmla="*/ 23 w 68"/>
              <a:gd name="T3" fmla="*/ 2 h 35"/>
              <a:gd name="T4" fmla="*/ 13 w 68"/>
              <a:gd name="T5" fmla="*/ 6 h 35"/>
              <a:gd name="T6" fmla="*/ 1 w 68"/>
              <a:gd name="T7" fmla="*/ 10 h 35"/>
              <a:gd name="T8" fmla="*/ 2 w 68"/>
              <a:gd name="T9" fmla="*/ 14 h 35"/>
              <a:gd name="T10" fmla="*/ 4 w 68"/>
              <a:gd name="T11" fmla="*/ 19 h 35"/>
              <a:gd name="T12" fmla="*/ 8 w 68"/>
              <a:gd name="T13" fmla="*/ 26 h 35"/>
              <a:gd name="T14" fmla="*/ 18 w 68"/>
              <a:gd name="T15" fmla="*/ 35 h 35"/>
              <a:gd name="T16" fmla="*/ 20 w 68"/>
              <a:gd name="T17" fmla="*/ 35 h 35"/>
              <a:gd name="T18" fmla="*/ 27 w 68"/>
              <a:gd name="T19" fmla="*/ 34 h 35"/>
              <a:gd name="T20" fmla="*/ 29 w 68"/>
              <a:gd name="T21" fmla="*/ 29 h 35"/>
              <a:gd name="T22" fmla="*/ 40 w 68"/>
              <a:gd name="T23" fmla="*/ 32 h 35"/>
              <a:gd name="T24" fmla="*/ 48 w 68"/>
              <a:gd name="T25" fmla="*/ 33 h 35"/>
              <a:gd name="T26" fmla="*/ 48 w 68"/>
              <a:gd name="T27" fmla="*/ 33 h 35"/>
              <a:gd name="T28" fmla="*/ 48 w 68"/>
              <a:gd name="T29" fmla="*/ 33 h 35"/>
              <a:gd name="T30" fmla="*/ 49 w 68"/>
              <a:gd name="T31" fmla="*/ 35 h 35"/>
              <a:gd name="T32" fmla="*/ 49 w 68"/>
              <a:gd name="T33" fmla="*/ 34 h 35"/>
              <a:gd name="T34" fmla="*/ 50 w 68"/>
              <a:gd name="T35" fmla="*/ 33 h 35"/>
              <a:gd name="T36" fmla="*/ 51 w 68"/>
              <a:gd name="T37" fmla="*/ 32 h 35"/>
              <a:gd name="T38" fmla="*/ 52 w 68"/>
              <a:gd name="T39" fmla="*/ 32 h 35"/>
              <a:gd name="T40" fmla="*/ 62 w 68"/>
              <a:gd name="T41" fmla="*/ 27 h 35"/>
              <a:gd name="T42" fmla="*/ 64 w 68"/>
              <a:gd name="T43" fmla="*/ 25 h 35"/>
              <a:gd name="T44" fmla="*/ 66 w 68"/>
              <a:gd name="T45" fmla="*/ 23 h 35"/>
              <a:gd name="T46" fmla="*/ 68 w 68"/>
              <a:gd name="T47" fmla="*/ 22 h 35"/>
              <a:gd name="T48" fmla="*/ 67 w 68"/>
              <a:gd name="T49" fmla="*/ 19 h 35"/>
              <a:gd name="T50" fmla="*/ 63 w 68"/>
              <a:gd name="T51" fmla="*/ 16 h 35"/>
              <a:gd name="T52" fmla="*/ 58 w 68"/>
              <a:gd name="T53" fmla="*/ 14 h 35"/>
              <a:gd name="T54" fmla="*/ 55 w 68"/>
              <a:gd name="T55" fmla="*/ 11 h 35"/>
              <a:gd name="T56" fmla="*/ 51 w 68"/>
              <a:gd name="T57" fmla="*/ 10 h 35"/>
              <a:gd name="T58" fmla="*/ 47 w 68"/>
              <a:gd name="T59" fmla="*/ 13 h 35"/>
              <a:gd name="T60" fmla="*/ 35 w 68"/>
              <a:gd name="T61" fmla="*/ 4 h 35"/>
              <a:gd name="T62" fmla="*/ 32 w 68"/>
              <a:gd name="T63" fmla="*/ 3 h 35"/>
              <a:gd name="T64" fmla="*/ 29 w 68"/>
              <a:gd name="T6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8" h="35">
                <a:moveTo>
                  <a:pt x="29" y="1"/>
                </a:moveTo>
                <a:cubicBezTo>
                  <a:pt x="28" y="2"/>
                  <a:pt x="28" y="2"/>
                  <a:pt x="27" y="2"/>
                </a:cubicBezTo>
                <a:cubicBezTo>
                  <a:pt x="27" y="2"/>
                  <a:pt x="26" y="2"/>
                  <a:pt x="25" y="2"/>
                </a:cubicBezTo>
                <a:cubicBezTo>
                  <a:pt x="24" y="1"/>
                  <a:pt x="23" y="1"/>
                  <a:pt x="23" y="2"/>
                </a:cubicBezTo>
                <a:cubicBezTo>
                  <a:pt x="22" y="2"/>
                  <a:pt x="20" y="3"/>
                  <a:pt x="19" y="3"/>
                </a:cubicBezTo>
                <a:cubicBezTo>
                  <a:pt x="17" y="4"/>
                  <a:pt x="15" y="4"/>
                  <a:pt x="13" y="6"/>
                </a:cubicBezTo>
                <a:cubicBezTo>
                  <a:pt x="11" y="8"/>
                  <a:pt x="5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0" y="11"/>
                  <a:pt x="0" y="11"/>
                </a:cubicBezTo>
                <a:cubicBezTo>
                  <a:pt x="0" y="12"/>
                  <a:pt x="1" y="13"/>
                  <a:pt x="2" y="14"/>
                </a:cubicBezTo>
                <a:cubicBezTo>
                  <a:pt x="2" y="15"/>
                  <a:pt x="2" y="15"/>
                  <a:pt x="2" y="16"/>
                </a:cubicBezTo>
                <a:cubicBezTo>
                  <a:pt x="3" y="17"/>
                  <a:pt x="3" y="18"/>
                  <a:pt x="4" y="19"/>
                </a:cubicBezTo>
                <a:cubicBezTo>
                  <a:pt x="4" y="22"/>
                  <a:pt x="5" y="24"/>
                  <a:pt x="6" y="25"/>
                </a:cubicBezTo>
                <a:cubicBezTo>
                  <a:pt x="6" y="25"/>
                  <a:pt x="7" y="26"/>
                  <a:pt x="8" y="26"/>
                </a:cubicBezTo>
                <a:cubicBezTo>
                  <a:pt x="13" y="30"/>
                  <a:pt x="17" y="33"/>
                  <a:pt x="18" y="34"/>
                </a:cubicBezTo>
                <a:cubicBezTo>
                  <a:pt x="18" y="34"/>
                  <a:pt x="18" y="34"/>
                  <a:pt x="18" y="35"/>
                </a:cubicBezTo>
                <a:cubicBezTo>
                  <a:pt x="18" y="35"/>
                  <a:pt x="19" y="35"/>
                  <a:pt x="19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1" y="35"/>
                  <a:pt x="22" y="35"/>
                  <a:pt x="22" y="35"/>
                </a:cubicBezTo>
                <a:cubicBezTo>
                  <a:pt x="25" y="35"/>
                  <a:pt x="26" y="35"/>
                  <a:pt x="27" y="34"/>
                </a:cubicBezTo>
                <a:cubicBezTo>
                  <a:pt x="28" y="32"/>
                  <a:pt x="28" y="29"/>
                  <a:pt x="28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37" y="29"/>
                  <a:pt x="40" y="32"/>
                </a:cubicBezTo>
                <a:cubicBezTo>
                  <a:pt x="41" y="33"/>
                  <a:pt x="42" y="34"/>
                  <a:pt x="44" y="34"/>
                </a:cubicBezTo>
                <a:cubicBezTo>
                  <a:pt x="46" y="34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9" y="34"/>
                  <a:pt x="49" y="34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1" y="32"/>
                  <a:pt x="51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5" y="31"/>
                  <a:pt x="59" y="31"/>
                  <a:pt x="62" y="27"/>
                </a:cubicBezTo>
                <a:cubicBezTo>
                  <a:pt x="63" y="26"/>
                  <a:pt x="63" y="26"/>
                  <a:pt x="63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4"/>
                  <a:pt x="65" y="24"/>
                  <a:pt x="65" y="24"/>
                </a:cubicBezTo>
                <a:cubicBezTo>
                  <a:pt x="65" y="24"/>
                  <a:pt x="65" y="23"/>
                  <a:pt x="66" y="23"/>
                </a:cubicBezTo>
                <a:cubicBezTo>
                  <a:pt x="66" y="23"/>
                  <a:pt x="66" y="23"/>
                  <a:pt x="67" y="23"/>
                </a:cubicBezTo>
                <a:cubicBezTo>
                  <a:pt x="67" y="22"/>
                  <a:pt x="67" y="22"/>
                  <a:pt x="68" y="22"/>
                </a:cubicBezTo>
                <a:cubicBezTo>
                  <a:pt x="68" y="22"/>
                  <a:pt x="68" y="22"/>
                  <a:pt x="68" y="21"/>
                </a:cubicBezTo>
                <a:cubicBezTo>
                  <a:pt x="68" y="21"/>
                  <a:pt x="68" y="20"/>
                  <a:pt x="67" y="19"/>
                </a:cubicBezTo>
                <a:cubicBezTo>
                  <a:pt x="67" y="18"/>
                  <a:pt x="66" y="17"/>
                  <a:pt x="65" y="17"/>
                </a:cubicBezTo>
                <a:cubicBezTo>
                  <a:pt x="65" y="16"/>
                  <a:pt x="64" y="16"/>
                  <a:pt x="63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0" y="16"/>
                  <a:pt x="58" y="16"/>
                  <a:pt x="58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2"/>
                  <a:pt x="57" y="11"/>
                  <a:pt x="55" y="11"/>
                </a:cubicBezTo>
                <a:cubicBezTo>
                  <a:pt x="54" y="11"/>
                  <a:pt x="54" y="11"/>
                  <a:pt x="53" y="10"/>
                </a:cubicBezTo>
                <a:cubicBezTo>
                  <a:pt x="52" y="10"/>
                  <a:pt x="52" y="10"/>
                  <a:pt x="51" y="10"/>
                </a:cubicBezTo>
                <a:cubicBezTo>
                  <a:pt x="50" y="10"/>
                  <a:pt x="50" y="11"/>
                  <a:pt x="49" y="12"/>
                </a:cubicBezTo>
                <a:cubicBezTo>
                  <a:pt x="49" y="12"/>
                  <a:pt x="48" y="13"/>
                  <a:pt x="47" y="13"/>
                </a:cubicBezTo>
                <a:cubicBezTo>
                  <a:pt x="45" y="13"/>
                  <a:pt x="43" y="10"/>
                  <a:pt x="42" y="9"/>
                </a:cubicBezTo>
                <a:cubicBezTo>
                  <a:pt x="42" y="7"/>
                  <a:pt x="40" y="6"/>
                  <a:pt x="35" y="4"/>
                </a:cubicBezTo>
                <a:cubicBezTo>
                  <a:pt x="34" y="4"/>
                  <a:pt x="33" y="3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2"/>
                  <a:pt x="30" y="1"/>
                  <a:pt x="29" y="1"/>
                </a:cubicBezTo>
                <a:cubicBezTo>
                  <a:pt x="29" y="1"/>
                  <a:pt x="29" y="1"/>
                  <a:pt x="29" y="0"/>
                </a:cubicBezTo>
                <a:cubicBezTo>
                  <a:pt x="29" y="1"/>
                  <a:pt x="29" y="1"/>
                  <a:pt x="29" y="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5" name="Freeform 39"/>
          <p:cNvSpPr>
            <a:spLocks/>
          </p:cNvSpPr>
          <p:nvPr/>
        </p:nvSpPr>
        <p:spPr bwMode="auto">
          <a:xfrm>
            <a:off x="6210300" y="7657053"/>
            <a:ext cx="771525" cy="641351"/>
          </a:xfrm>
          <a:custGeom>
            <a:avLst/>
            <a:gdLst>
              <a:gd name="T0" fmla="*/ 19 w 45"/>
              <a:gd name="T1" fmla="*/ 8 h 38"/>
              <a:gd name="T2" fmla="*/ 16 w 45"/>
              <a:gd name="T3" fmla="*/ 9 h 38"/>
              <a:gd name="T4" fmla="*/ 16 w 45"/>
              <a:gd name="T5" fmla="*/ 11 h 38"/>
              <a:gd name="T6" fmla="*/ 13 w 45"/>
              <a:gd name="T7" fmla="*/ 16 h 38"/>
              <a:gd name="T8" fmla="*/ 11 w 45"/>
              <a:gd name="T9" fmla="*/ 21 h 38"/>
              <a:gd name="T10" fmla="*/ 1 w 45"/>
              <a:gd name="T11" fmla="*/ 32 h 38"/>
              <a:gd name="T12" fmla="*/ 0 w 45"/>
              <a:gd name="T13" fmla="*/ 32 h 38"/>
              <a:gd name="T14" fmla="*/ 1 w 45"/>
              <a:gd name="T15" fmla="*/ 32 h 38"/>
              <a:gd name="T16" fmla="*/ 1 w 45"/>
              <a:gd name="T17" fmla="*/ 33 h 38"/>
              <a:gd name="T18" fmla="*/ 2 w 45"/>
              <a:gd name="T19" fmla="*/ 33 h 38"/>
              <a:gd name="T20" fmla="*/ 2 w 45"/>
              <a:gd name="T21" fmla="*/ 33 h 38"/>
              <a:gd name="T22" fmla="*/ 3 w 45"/>
              <a:gd name="T23" fmla="*/ 33 h 38"/>
              <a:gd name="T24" fmla="*/ 3 w 45"/>
              <a:gd name="T25" fmla="*/ 33 h 38"/>
              <a:gd name="T26" fmla="*/ 3 w 45"/>
              <a:gd name="T27" fmla="*/ 33 h 38"/>
              <a:gd name="T28" fmla="*/ 14 w 45"/>
              <a:gd name="T29" fmla="*/ 30 h 38"/>
              <a:gd name="T30" fmla="*/ 17 w 45"/>
              <a:gd name="T31" fmla="*/ 28 h 38"/>
              <a:gd name="T32" fmla="*/ 22 w 45"/>
              <a:gd name="T33" fmla="*/ 31 h 38"/>
              <a:gd name="T34" fmla="*/ 25 w 45"/>
              <a:gd name="T35" fmla="*/ 33 h 38"/>
              <a:gd name="T36" fmla="*/ 30 w 45"/>
              <a:gd name="T37" fmla="*/ 36 h 38"/>
              <a:gd name="T38" fmla="*/ 32 w 45"/>
              <a:gd name="T39" fmla="*/ 38 h 38"/>
              <a:gd name="T40" fmla="*/ 32 w 45"/>
              <a:gd name="T41" fmla="*/ 37 h 38"/>
              <a:gd name="T42" fmla="*/ 33 w 45"/>
              <a:gd name="T43" fmla="*/ 30 h 38"/>
              <a:gd name="T44" fmla="*/ 33 w 45"/>
              <a:gd name="T45" fmla="*/ 28 h 38"/>
              <a:gd name="T46" fmla="*/ 33 w 45"/>
              <a:gd name="T47" fmla="*/ 28 h 38"/>
              <a:gd name="T48" fmla="*/ 33 w 45"/>
              <a:gd name="T49" fmla="*/ 27 h 38"/>
              <a:gd name="T50" fmla="*/ 33 w 45"/>
              <a:gd name="T51" fmla="*/ 25 h 38"/>
              <a:gd name="T52" fmla="*/ 34 w 45"/>
              <a:gd name="T53" fmla="*/ 24 h 38"/>
              <a:gd name="T54" fmla="*/ 40 w 45"/>
              <a:gd name="T55" fmla="*/ 22 h 38"/>
              <a:gd name="T56" fmla="*/ 40 w 45"/>
              <a:gd name="T57" fmla="*/ 21 h 38"/>
              <a:gd name="T58" fmla="*/ 41 w 45"/>
              <a:gd name="T59" fmla="*/ 19 h 38"/>
              <a:gd name="T60" fmla="*/ 42 w 45"/>
              <a:gd name="T61" fmla="*/ 18 h 38"/>
              <a:gd name="T62" fmla="*/ 40 w 45"/>
              <a:gd name="T63" fmla="*/ 14 h 38"/>
              <a:gd name="T64" fmla="*/ 39 w 45"/>
              <a:gd name="T65" fmla="*/ 12 h 38"/>
              <a:gd name="T66" fmla="*/ 39 w 45"/>
              <a:gd name="T67" fmla="*/ 12 h 38"/>
              <a:gd name="T68" fmla="*/ 40 w 45"/>
              <a:gd name="T69" fmla="*/ 10 h 38"/>
              <a:gd name="T70" fmla="*/ 44 w 45"/>
              <a:gd name="T71" fmla="*/ 7 h 38"/>
              <a:gd name="T72" fmla="*/ 45 w 45"/>
              <a:gd name="T73" fmla="*/ 6 h 38"/>
              <a:gd name="T74" fmla="*/ 45 w 45"/>
              <a:gd name="T75" fmla="*/ 6 h 38"/>
              <a:gd name="T76" fmla="*/ 45 w 45"/>
              <a:gd name="T77" fmla="*/ 5 h 38"/>
              <a:gd name="T78" fmla="*/ 45 w 45"/>
              <a:gd name="T79" fmla="*/ 5 h 38"/>
              <a:gd name="T80" fmla="*/ 45 w 45"/>
              <a:gd name="T81" fmla="*/ 3 h 38"/>
              <a:gd name="T82" fmla="*/ 45 w 45"/>
              <a:gd name="T83" fmla="*/ 3 h 38"/>
              <a:gd name="T84" fmla="*/ 44 w 45"/>
              <a:gd name="T85" fmla="*/ 1 h 38"/>
              <a:gd name="T86" fmla="*/ 44 w 45"/>
              <a:gd name="T87" fmla="*/ 0 h 38"/>
              <a:gd name="T88" fmla="*/ 41 w 45"/>
              <a:gd name="T89" fmla="*/ 1 h 38"/>
              <a:gd name="T90" fmla="*/ 31 w 45"/>
              <a:gd name="T91" fmla="*/ 1 h 38"/>
              <a:gd name="T92" fmla="*/ 30 w 45"/>
              <a:gd name="T93" fmla="*/ 1 h 38"/>
              <a:gd name="T94" fmla="*/ 26 w 45"/>
              <a:gd name="T95" fmla="*/ 5 h 38"/>
              <a:gd name="T96" fmla="*/ 26 w 45"/>
              <a:gd name="T97" fmla="*/ 8 h 38"/>
              <a:gd name="T98" fmla="*/ 26 w 45"/>
              <a:gd name="T99" fmla="*/ 10 h 38"/>
              <a:gd name="T100" fmla="*/ 23 w 45"/>
              <a:gd name="T101" fmla="*/ 11 h 38"/>
              <a:gd name="T102" fmla="*/ 20 w 45"/>
              <a:gd name="T103" fmla="*/ 9 h 38"/>
              <a:gd name="T104" fmla="*/ 19 w 45"/>
              <a:gd name="T105" fmla="*/ 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" h="38">
                <a:moveTo>
                  <a:pt x="19" y="8"/>
                </a:moveTo>
                <a:cubicBezTo>
                  <a:pt x="18" y="8"/>
                  <a:pt x="17" y="8"/>
                  <a:pt x="16" y="9"/>
                </a:cubicBezTo>
                <a:cubicBezTo>
                  <a:pt x="16" y="10"/>
                  <a:pt x="16" y="10"/>
                  <a:pt x="16" y="11"/>
                </a:cubicBezTo>
                <a:cubicBezTo>
                  <a:pt x="16" y="13"/>
                  <a:pt x="14" y="15"/>
                  <a:pt x="13" y="16"/>
                </a:cubicBezTo>
                <a:cubicBezTo>
                  <a:pt x="12" y="17"/>
                  <a:pt x="10" y="19"/>
                  <a:pt x="11" y="21"/>
                </a:cubicBezTo>
                <a:cubicBezTo>
                  <a:pt x="11" y="25"/>
                  <a:pt x="6" y="29"/>
                  <a:pt x="1" y="32"/>
                </a:cubicBezTo>
                <a:cubicBezTo>
                  <a:pt x="1" y="32"/>
                  <a:pt x="1" y="32"/>
                  <a:pt x="0" y="32"/>
                </a:cubicBezTo>
                <a:cubicBezTo>
                  <a:pt x="0" y="32"/>
                  <a:pt x="1" y="32"/>
                  <a:pt x="1" y="32"/>
                </a:cubicBezTo>
                <a:cubicBezTo>
                  <a:pt x="1" y="32"/>
                  <a:pt x="1" y="32"/>
                  <a:pt x="1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6" y="33"/>
                  <a:pt x="12" y="32"/>
                  <a:pt x="14" y="30"/>
                </a:cubicBezTo>
                <a:cubicBezTo>
                  <a:pt x="14" y="29"/>
                  <a:pt x="16" y="28"/>
                  <a:pt x="17" y="28"/>
                </a:cubicBezTo>
                <a:cubicBezTo>
                  <a:pt x="19" y="28"/>
                  <a:pt x="21" y="29"/>
                  <a:pt x="22" y="31"/>
                </a:cubicBezTo>
                <a:cubicBezTo>
                  <a:pt x="23" y="32"/>
                  <a:pt x="24" y="32"/>
                  <a:pt x="25" y="33"/>
                </a:cubicBezTo>
                <a:cubicBezTo>
                  <a:pt x="27" y="34"/>
                  <a:pt x="28" y="35"/>
                  <a:pt x="30" y="36"/>
                </a:cubicBezTo>
                <a:cubicBezTo>
                  <a:pt x="31" y="37"/>
                  <a:pt x="31" y="37"/>
                  <a:pt x="32" y="38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4"/>
                  <a:pt x="32" y="32"/>
                  <a:pt x="33" y="30"/>
                </a:cubicBezTo>
                <a:cubicBezTo>
                  <a:pt x="33" y="29"/>
                  <a:pt x="33" y="29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6"/>
                  <a:pt x="33" y="25"/>
                  <a:pt x="33" y="25"/>
                </a:cubicBezTo>
                <a:cubicBezTo>
                  <a:pt x="33" y="24"/>
                  <a:pt x="34" y="24"/>
                  <a:pt x="34" y="24"/>
                </a:cubicBezTo>
                <a:cubicBezTo>
                  <a:pt x="37" y="24"/>
                  <a:pt x="40" y="24"/>
                  <a:pt x="40" y="22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0"/>
                  <a:pt x="41" y="19"/>
                  <a:pt x="41" y="19"/>
                </a:cubicBezTo>
                <a:cubicBezTo>
                  <a:pt x="42" y="19"/>
                  <a:pt x="42" y="18"/>
                  <a:pt x="42" y="18"/>
                </a:cubicBezTo>
                <a:cubicBezTo>
                  <a:pt x="43" y="17"/>
                  <a:pt x="41" y="15"/>
                  <a:pt x="40" y="14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1"/>
                  <a:pt x="39" y="11"/>
                  <a:pt x="40" y="10"/>
                </a:cubicBezTo>
                <a:cubicBezTo>
                  <a:pt x="41" y="10"/>
                  <a:pt x="43" y="9"/>
                  <a:pt x="44" y="7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4"/>
                  <a:pt x="45" y="4"/>
                  <a:pt x="45" y="3"/>
                </a:cubicBezTo>
                <a:cubicBezTo>
                  <a:pt x="45" y="3"/>
                  <a:pt x="45" y="3"/>
                  <a:pt x="45" y="3"/>
                </a:cubicBezTo>
                <a:cubicBezTo>
                  <a:pt x="45" y="2"/>
                  <a:pt x="45" y="1"/>
                  <a:pt x="44" y="1"/>
                </a:cubicBezTo>
                <a:cubicBezTo>
                  <a:pt x="44" y="1"/>
                  <a:pt x="44" y="1"/>
                  <a:pt x="44" y="0"/>
                </a:cubicBezTo>
                <a:cubicBezTo>
                  <a:pt x="44" y="1"/>
                  <a:pt x="43" y="1"/>
                  <a:pt x="41" y="1"/>
                </a:cubicBezTo>
                <a:cubicBezTo>
                  <a:pt x="39" y="0"/>
                  <a:pt x="36" y="0"/>
                  <a:pt x="31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2"/>
                  <a:pt x="26" y="3"/>
                  <a:pt x="26" y="5"/>
                </a:cubicBezTo>
                <a:cubicBezTo>
                  <a:pt x="25" y="6"/>
                  <a:pt x="25" y="7"/>
                  <a:pt x="26" y="8"/>
                </a:cubicBezTo>
                <a:cubicBezTo>
                  <a:pt x="27" y="9"/>
                  <a:pt x="27" y="9"/>
                  <a:pt x="26" y="10"/>
                </a:cubicBezTo>
                <a:cubicBezTo>
                  <a:pt x="26" y="11"/>
                  <a:pt x="25" y="11"/>
                  <a:pt x="23" y="11"/>
                </a:cubicBezTo>
                <a:cubicBezTo>
                  <a:pt x="21" y="11"/>
                  <a:pt x="20" y="10"/>
                  <a:pt x="20" y="9"/>
                </a:cubicBezTo>
                <a:cubicBezTo>
                  <a:pt x="20" y="8"/>
                  <a:pt x="19" y="8"/>
                  <a:pt x="19" y="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6" name="Freeform 40"/>
          <p:cNvSpPr>
            <a:spLocks/>
          </p:cNvSpPr>
          <p:nvPr/>
        </p:nvSpPr>
        <p:spPr bwMode="auto">
          <a:xfrm>
            <a:off x="8251826" y="9379490"/>
            <a:ext cx="1011237" cy="844551"/>
          </a:xfrm>
          <a:custGeom>
            <a:avLst/>
            <a:gdLst>
              <a:gd name="T0" fmla="*/ 48 w 59"/>
              <a:gd name="T1" fmla="*/ 9 h 50"/>
              <a:gd name="T2" fmla="*/ 36 w 59"/>
              <a:gd name="T3" fmla="*/ 7 h 50"/>
              <a:gd name="T4" fmla="*/ 35 w 59"/>
              <a:gd name="T5" fmla="*/ 5 h 50"/>
              <a:gd name="T6" fmla="*/ 34 w 59"/>
              <a:gd name="T7" fmla="*/ 4 h 50"/>
              <a:gd name="T8" fmla="*/ 33 w 59"/>
              <a:gd name="T9" fmla="*/ 3 h 50"/>
              <a:gd name="T10" fmla="*/ 31 w 59"/>
              <a:gd name="T11" fmla="*/ 3 h 50"/>
              <a:gd name="T12" fmla="*/ 30 w 59"/>
              <a:gd name="T13" fmla="*/ 2 h 50"/>
              <a:gd name="T14" fmla="*/ 29 w 59"/>
              <a:gd name="T15" fmla="*/ 1 h 50"/>
              <a:gd name="T16" fmla="*/ 28 w 59"/>
              <a:gd name="T17" fmla="*/ 0 h 50"/>
              <a:gd name="T18" fmla="*/ 20 w 59"/>
              <a:gd name="T19" fmla="*/ 7 h 50"/>
              <a:gd name="T20" fmla="*/ 15 w 59"/>
              <a:gd name="T21" fmla="*/ 15 h 50"/>
              <a:gd name="T22" fmla="*/ 13 w 59"/>
              <a:gd name="T23" fmla="*/ 15 h 50"/>
              <a:gd name="T24" fmla="*/ 11 w 59"/>
              <a:gd name="T25" fmla="*/ 15 h 50"/>
              <a:gd name="T26" fmla="*/ 7 w 59"/>
              <a:gd name="T27" fmla="*/ 15 h 50"/>
              <a:gd name="T28" fmla="*/ 0 w 59"/>
              <a:gd name="T29" fmla="*/ 17 h 50"/>
              <a:gd name="T30" fmla="*/ 2 w 59"/>
              <a:gd name="T31" fmla="*/ 20 h 50"/>
              <a:gd name="T32" fmla="*/ 20 w 59"/>
              <a:gd name="T33" fmla="*/ 40 h 50"/>
              <a:gd name="T34" fmla="*/ 29 w 59"/>
              <a:gd name="T35" fmla="*/ 45 h 50"/>
              <a:gd name="T36" fmla="*/ 41 w 59"/>
              <a:gd name="T37" fmla="*/ 50 h 50"/>
              <a:gd name="T38" fmla="*/ 39 w 59"/>
              <a:gd name="T39" fmla="*/ 47 h 50"/>
              <a:gd name="T40" fmla="*/ 33 w 59"/>
              <a:gd name="T41" fmla="*/ 42 h 50"/>
              <a:gd name="T42" fmla="*/ 24 w 59"/>
              <a:gd name="T43" fmla="*/ 30 h 50"/>
              <a:gd name="T44" fmla="*/ 19 w 59"/>
              <a:gd name="T45" fmla="*/ 23 h 50"/>
              <a:gd name="T46" fmla="*/ 25 w 59"/>
              <a:gd name="T47" fmla="*/ 19 h 50"/>
              <a:gd name="T48" fmla="*/ 31 w 59"/>
              <a:gd name="T49" fmla="*/ 18 h 50"/>
              <a:gd name="T50" fmla="*/ 49 w 59"/>
              <a:gd name="T51" fmla="*/ 20 h 50"/>
              <a:gd name="T52" fmla="*/ 50 w 59"/>
              <a:gd name="T53" fmla="*/ 20 h 50"/>
              <a:gd name="T54" fmla="*/ 50 w 59"/>
              <a:gd name="T55" fmla="*/ 20 h 50"/>
              <a:gd name="T56" fmla="*/ 51 w 59"/>
              <a:gd name="T57" fmla="*/ 20 h 50"/>
              <a:gd name="T58" fmla="*/ 53 w 59"/>
              <a:gd name="T59" fmla="*/ 21 h 50"/>
              <a:gd name="T60" fmla="*/ 54 w 59"/>
              <a:gd name="T61" fmla="*/ 22 h 50"/>
              <a:gd name="T62" fmla="*/ 56 w 59"/>
              <a:gd name="T63" fmla="*/ 23 h 50"/>
              <a:gd name="T64" fmla="*/ 58 w 59"/>
              <a:gd name="T65" fmla="*/ 24 h 50"/>
              <a:gd name="T66" fmla="*/ 58 w 59"/>
              <a:gd name="T67" fmla="*/ 23 h 50"/>
              <a:gd name="T68" fmla="*/ 55 w 59"/>
              <a:gd name="T69" fmla="*/ 15 h 50"/>
              <a:gd name="T70" fmla="*/ 50 w 59"/>
              <a:gd name="T71" fmla="*/ 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50">
                <a:moveTo>
                  <a:pt x="50" y="9"/>
                </a:moveTo>
                <a:cubicBezTo>
                  <a:pt x="49" y="9"/>
                  <a:pt x="49" y="9"/>
                  <a:pt x="48" y="9"/>
                </a:cubicBezTo>
                <a:cubicBezTo>
                  <a:pt x="48" y="10"/>
                  <a:pt x="46" y="10"/>
                  <a:pt x="45" y="10"/>
                </a:cubicBezTo>
                <a:cubicBezTo>
                  <a:pt x="42" y="10"/>
                  <a:pt x="38" y="9"/>
                  <a:pt x="36" y="7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5" y="6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4" y="4"/>
                  <a:pt x="34" y="4"/>
                  <a:pt x="33" y="4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3"/>
                  <a:pt x="32" y="3"/>
                  <a:pt x="32" y="3"/>
                </a:cubicBezTo>
                <a:cubicBezTo>
                  <a:pt x="32" y="3"/>
                  <a:pt x="32" y="3"/>
                  <a:pt x="31" y="3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0" y="2"/>
                  <a:pt x="30" y="2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8" y="1"/>
                  <a:pt x="28" y="1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1"/>
                  <a:pt x="23" y="4"/>
                  <a:pt x="21" y="4"/>
                </a:cubicBezTo>
                <a:cubicBezTo>
                  <a:pt x="20" y="4"/>
                  <a:pt x="20" y="6"/>
                  <a:pt x="20" y="7"/>
                </a:cubicBezTo>
                <a:cubicBezTo>
                  <a:pt x="20" y="8"/>
                  <a:pt x="19" y="10"/>
                  <a:pt x="18" y="10"/>
                </a:cubicBezTo>
                <a:cubicBezTo>
                  <a:pt x="17" y="10"/>
                  <a:pt x="15" y="12"/>
                  <a:pt x="15" y="15"/>
                </a:cubicBezTo>
                <a:cubicBezTo>
                  <a:pt x="14" y="15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1" y="15"/>
                </a:cubicBezTo>
                <a:cubicBezTo>
                  <a:pt x="10" y="15"/>
                  <a:pt x="9" y="15"/>
                  <a:pt x="8" y="15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2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5" y="20"/>
                  <a:pt x="10" y="20"/>
                  <a:pt x="10" y="24"/>
                </a:cubicBezTo>
                <a:cubicBezTo>
                  <a:pt x="10" y="28"/>
                  <a:pt x="17" y="37"/>
                  <a:pt x="20" y="40"/>
                </a:cubicBezTo>
                <a:cubicBezTo>
                  <a:pt x="21" y="41"/>
                  <a:pt x="23" y="42"/>
                  <a:pt x="25" y="42"/>
                </a:cubicBezTo>
                <a:cubicBezTo>
                  <a:pt x="27" y="43"/>
                  <a:pt x="29" y="43"/>
                  <a:pt x="29" y="45"/>
                </a:cubicBezTo>
                <a:cubicBezTo>
                  <a:pt x="29" y="47"/>
                  <a:pt x="34" y="49"/>
                  <a:pt x="38" y="49"/>
                </a:cubicBezTo>
                <a:cubicBezTo>
                  <a:pt x="39" y="50"/>
                  <a:pt x="40" y="50"/>
                  <a:pt x="41" y="50"/>
                </a:cubicBezTo>
                <a:cubicBezTo>
                  <a:pt x="41" y="50"/>
                  <a:pt x="40" y="49"/>
                  <a:pt x="39" y="48"/>
                </a:cubicBezTo>
                <a:cubicBezTo>
                  <a:pt x="39" y="48"/>
                  <a:pt x="39" y="48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4" y="44"/>
                  <a:pt x="33" y="42"/>
                  <a:pt x="33" y="42"/>
                </a:cubicBezTo>
                <a:cubicBezTo>
                  <a:pt x="34" y="41"/>
                  <a:pt x="31" y="39"/>
                  <a:pt x="30" y="38"/>
                </a:cubicBezTo>
                <a:cubicBezTo>
                  <a:pt x="27" y="36"/>
                  <a:pt x="24" y="33"/>
                  <a:pt x="24" y="30"/>
                </a:cubicBezTo>
                <a:cubicBezTo>
                  <a:pt x="24" y="29"/>
                  <a:pt x="23" y="27"/>
                  <a:pt x="21" y="26"/>
                </a:cubicBezTo>
                <a:cubicBezTo>
                  <a:pt x="20" y="25"/>
                  <a:pt x="19" y="24"/>
                  <a:pt x="19" y="23"/>
                </a:cubicBezTo>
                <a:cubicBezTo>
                  <a:pt x="19" y="22"/>
                  <a:pt x="19" y="21"/>
                  <a:pt x="20" y="20"/>
                </a:cubicBezTo>
                <a:cubicBezTo>
                  <a:pt x="21" y="19"/>
                  <a:pt x="23" y="18"/>
                  <a:pt x="25" y="19"/>
                </a:cubicBezTo>
                <a:cubicBezTo>
                  <a:pt x="26" y="20"/>
                  <a:pt x="27" y="19"/>
                  <a:pt x="28" y="19"/>
                </a:cubicBezTo>
                <a:cubicBezTo>
                  <a:pt x="29" y="18"/>
                  <a:pt x="30" y="18"/>
                  <a:pt x="31" y="18"/>
                </a:cubicBezTo>
                <a:cubicBezTo>
                  <a:pt x="31" y="18"/>
                  <a:pt x="32" y="18"/>
                  <a:pt x="32" y="18"/>
                </a:cubicBezTo>
                <a:cubicBezTo>
                  <a:pt x="34" y="19"/>
                  <a:pt x="44" y="19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2" y="20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4" y="22"/>
                  <a:pt x="54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6" y="22"/>
                  <a:pt x="56" y="22"/>
                  <a:pt x="56" y="23"/>
                </a:cubicBezTo>
                <a:cubicBezTo>
                  <a:pt x="56" y="23"/>
                  <a:pt x="57" y="23"/>
                  <a:pt x="57" y="23"/>
                </a:cubicBezTo>
                <a:cubicBezTo>
                  <a:pt x="57" y="23"/>
                  <a:pt x="58" y="24"/>
                  <a:pt x="58" y="24"/>
                </a:cubicBezTo>
                <a:cubicBezTo>
                  <a:pt x="58" y="24"/>
                  <a:pt x="58" y="24"/>
                  <a:pt x="59" y="24"/>
                </a:cubicBezTo>
                <a:cubicBezTo>
                  <a:pt x="59" y="23"/>
                  <a:pt x="58" y="23"/>
                  <a:pt x="58" y="23"/>
                </a:cubicBezTo>
                <a:cubicBezTo>
                  <a:pt x="58" y="22"/>
                  <a:pt x="58" y="21"/>
                  <a:pt x="58" y="19"/>
                </a:cubicBezTo>
                <a:cubicBezTo>
                  <a:pt x="57" y="17"/>
                  <a:pt x="57" y="16"/>
                  <a:pt x="55" y="15"/>
                </a:cubicBezTo>
                <a:cubicBezTo>
                  <a:pt x="53" y="15"/>
                  <a:pt x="52" y="12"/>
                  <a:pt x="52" y="9"/>
                </a:cubicBezTo>
                <a:cubicBezTo>
                  <a:pt x="51" y="9"/>
                  <a:pt x="50" y="9"/>
                  <a:pt x="50" y="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7" name="Freeform 41"/>
          <p:cNvSpPr>
            <a:spLocks/>
          </p:cNvSpPr>
          <p:nvPr/>
        </p:nvSpPr>
        <p:spPr bwMode="auto">
          <a:xfrm>
            <a:off x="10807701" y="2740565"/>
            <a:ext cx="2709863" cy="7416800"/>
          </a:xfrm>
          <a:custGeom>
            <a:avLst/>
            <a:gdLst>
              <a:gd name="T0" fmla="*/ 139 w 158"/>
              <a:gd name="T1" fmla="*/ 436 h 439"/>
              <a:gd name="T2" fmla="*/ 158 w 158"/>
              <a:gd name="T3" fmla="*/ 75 h 439"/>
              <a:gd name="T4" fmla="*/ 144 w 158"/>
              <a:gd name="T5" fmla="*/ 92 h 439"/>
              <a:gd name="T6" fmla="*/ 117 w 158"/>
              <a:gd name="T7" fmla="*/ 95 h 439"/>
              <a:gd name="T8" fmla="*/ 105 w 158"/>
              <a:gd name="T9" fmla="*/ 99 h 439"/>
              <a:gd name="T10" fmla="*/ 113 w 158"/>
              <a:gd name="T11" fmla="*/ 117 h 439"/>
              <a:gd name="T12" fmla="*/ 91 w 158"/>
              <a:gd name="T13" fmla="*/ 107 h 439"/>
              <a:gd name="T14" fmla="*/ 81 w 158"/>
              <a:gd name="T15" fmla="*/ 90 h 439"/>
              <a:gd name="T16" fmla="*/ 75 w 158"/>
              <a:gd name="T17" fmla="*/ 72 h 439"/>
              <a:gd name="T18" fmla="*/ 52 w 158"/>
              <a:gd name="T19" fmla="*/ 54 h 439"/>
              <a:gd name="T20" fmla="*/ 88 w 158"/>
              <a:gd name="T21" fmla="*/ 66 h 439"/>
              <a:gd name="T22" fmla="*/ 156 w 158"/>
              <a:gd name="T23" fmla="*/ 59 h 439"/>
              <a:gd name="T24" fmla="*/ 140 w 158"/>
              <a:gd name="T25" fmla="*/ 36 h 439"/>
              <a:gd name="T26" fmla="*/ 88 w 158"/>
              <a:gd name="T27" fmla="*/ 12 h 439"/>
              <a:gd name="T28" fmla="*/ 74 w 158"/>
              <a:gd name="T29" fmla="*/ 11 h 439"/>
              <a:gd name="T30" fmla="*/ 56 w 158"/>
              <a:gd name="T31" fmla="*/ 8 h 439"/>
              <a:gd name="T32" fmla="*/ 63 w 158"/>
              <a:gd name="T33" fmla="*/ 3 h 439"/>
              <a:gd name="T34" fmla="*/ 42 w 158"/>
              <a:gd name="T35" fmla="*/ 2 h 439"/>
              <a:gd name="T36" fmla="*/ 40 w 158"/>
              <a:gd name="T37" fmla="*/ 5 h 439"/>
              <a:gd name="T38" fmla="*/ 36 w 158"/>
              <a:gd name="T39" fmla="*/ 6 h 439"/>
              <a:gd name="T40" fmla="*/ 24 w 158"/>
              <a:gd name="T41" fmla="*/ 11 h 439"/>
              <a:gd name="T42" fmla="*/ 22 w 158"/>
              <a:gd name="T43" fmla="*/ 13 h 439"/>
              <a:gd name="T44" fmla="*/ 17 w 158"/>
              <a:gd name="T45" fmla="*/ 19 h 439"/>
              <a:gd name="T46" fmla="*/ 20 w 158"/>
              <a:gd name="T47" fmla="*/ 35 h 439"/>
              <a:gd name="T48" fmla="*/ 20 w 158"/>
              <a:gd name="T49" fmla="*/ 59 h 439"/>
              <a:gd name="T50" fmla="*/ 30 w 158"/>
              <a:gd name="T51" fmla="*/ 82 h 439"/>
              <a:gd name="T52" fmla="*/ 26 w 158"/>
              <a:gd name="T53" fmla="*/ 95 h 439"/>
              <a:gd name="T54" fmla="*/ 33 w 158"/>
              <a:gd name="T55" fmla="*/ 106 h 439"/>
              <a:gd name="T56" fmla="*/ 43 w 158"/>
              <a:gd name="T57" fmla="*/ 127 h 439"/>
              <a:gd name="T58" fmla="*/ 12 w 158"/>
              <a:gd name="T59" fmla="*/ 167 h 439"/>
              <a:gd name="T60" fmla="*/ 11 w 158"/>
              <a:gd name="T61" fmla="*/ 172 h 439"/>
              <a:gd name="T62" fmla="*/ 29 w 158"/>
              <a:gd name="T63" fmla="*/ 181 h 439"/>
              <a:gd name="T64" fmla="*/ 12 w 158"/>
              <a:gd name="T65" fmla="*/ 187 h 439"/>
              <a:gd name="T66" fmla="*/ 8 w 158"/>
              <a:gd name="T67" fmla="*/ 192 h 439"/>
              <a:gd name="T68" fmla="*/ 8 w 158"/>
              <a:gd name="T69" fmla="*/ 194 h 439"/>
              <a:gd name="T70" fmla="*/ 7 w 158"/>
              <a:gd name="T71" fmla="*/ 196 h 439"/>
              <a:gd name="T72" fmla="*/ 1 w 158"/>
              <a:gd name="T73" fmla="*/ 204 h 439"/>
              <a:gd name="T74" fmla="*/ 5 w 158"/>
              <a:gd name="T75" fmla="*/ 218 h 439"/>
              <a:gd name="T76" fmla="*/ 0 w 158"/>
              <a:gd name="T77" fmla="*/ 222 h 439"/>
              <a:gd name="T78" fmla="*/ 2 w 158"/>
              <a:gd name="T79" fmla="*/ 225 h 439"/>
              <a:gd name="T80" fmla="*/ 7 w 158"/>
              <a:gd name="T81" fmla="*/ 239 h 439"/>
              <a:gd name="T82" fmla="*/ 14 w 158"/>
              <a:gd name="T83" fmla="*/ 248 h 439"/>
              <a:gd name="T84" fmla="*/ 27 w 158"/>
              <a:gd name="T85" fmla="*/ 251 h 439"/>
              <a:gd name="T86" fmla="*/ 40 w 158"/>
              <a:gd name="T87" fmla="*/ 262 h 439"/>
              <a:gd name="T88" fmla="*/ 50 w 158"/>
              <a:gd name="T89" fmla="*/ 281 h 439"/>
              <a:gd name="T90" fmla="*/ 51 w 158"/>
              <a:gd name="T91" fmla="*/ 295 h 439"/>
              <a:gd name="T92" fmla="*/ 46 w 158"/>
              <a:gd name="T93" fmla="*/ 299 h 439"/>
              <a:gd name="T94" fmla="*/ 48 w 158"/>
              <a:gd name="T95" fmla="*/ 307 h 439"/>
              <a:gd name="T96" fmla="*/ 49 w 158"/>
              <a:gd name="T97" fmla="*/ 309 h 439"/>
              <a:gd name="T98" fmla="*/ 51 w 158"/>
              <a:gd name="T99" fmla="*/ 309 h 439"/>
              <a:gd name="T100" fmla="*/ 64 w 158"/>
              <a:gd name="T101" fmla="*/ 306 h 439"/>
              <a:gd name="T102" fmla="*/ 78 w 158"/>
              <a:gd name="T103" fmla="*/ 322 h 439"/>
              <a:gd name="T104" fmla="*/ 93 w 158"/>
              <a:gd name="T105" fmla="*/ 335 h 439"/>
              <a:gd name="T106" fmla="*/ 106 w 158"/>
              <a:gd name="T107" fmla="*/ 337 h 439"/>
              <a:gd name="T108" fmla="*/ 118 w 158"/>
              <a:gd name="T109" fmla="*/ 343 h 439"/>
              <a:gd name="T110" fmla="*/ 139 w 158"/>
              <a:gd name="T111" fmla="*/ 348 h 439"/>
              <a:gd name="T112" fmla="*/ 142 w 158"/>
              <a:gd name="T113" fmla="*/ 359 h 439"/>
              <a:gd name="T114" fmla="*/ 140 w 158"/>
              <a:gd name="T115" fmla="*/ 370 h 439"/>
              <a:gd name="T116" fmla="*/ 125 w 158"/>
              <a:gd name="T117" fmla="*/ 376 h 439"/>
              <a:gd name="T118" fmla="*/ 120 w 158"/>
              <a:gd name="T119" fmla="*/ 381 h 439"/>
              <a:gd name="T120" fmla="*/ 129 w 158"/>
              <a:gd name="T121" fmla="*/ 382 h 439"/>
              <a:gd name="T122" fmla="*/ 120 w 158"/>
              <a:gd name="T123" fmla="*/ 394 h 439"/>
              <a:gd name="T124" fmla="*/ 109 w 158"/>
              <a:gd name="T125" fmla="*/ 41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" h="439">
                <a:moveTo>
                  <a:pt x="106" y="411"/>
                </a:moveTo>
                <a:cubicBezTo>
                  <a:pt x="107" y="412"/>
                  <a:pt x="108" y="412"/>
                  <a:pt x="108" y="413"/>
                </a:cubicBezTo>
                <a:cubicBezTo>
                  <a:pt x="109" y="415"/>
                  <a:pt x="111" y="418"/>
                  <a:pt x="115" y="419"/>
                </a:cubicBezTo>
                <a:cubicBezTo>
                  <a:pt x="121" y="420"/>
                  <a:pt x="128" y="425"/>
                  <a:pt x="136" y="434"/>
                </a:cubicBezTo>
                <a:cubicBezTo>
                  <a:pt x="137" y="435"/>
                  <a:pt x="138" y="435"/>
                  <a:pt x="139" y="436"/>
                </a:cubicBezTo>
                <a:cubicBezTo>
                  <a:pt x="141" y="435"/>
                  <a:pt x="142" y="434"/>
                  <a:pt x="143" y="434"/>
                </a:cubicBezTo>
                <a:cubicBezTo>
                  <a:pt x="144" y="434"/>
                  <a:pt x="144" y="434"/>
                  <a:pt x="144" y="434"/>
                </a:cubicBezTo>
                <a:cubicBezTo>
                  <a:pt x="148" y="434"/>
                  <a:pt x="154" y="436"/>
                  <a:pt x="157" y="438"/>
                </a:cubicBezTo>
                <a:cubicBezTo>
                  <a:pt x="157" y="438"/>
                  <a:pt x="158" y="439"/>
                  <a:pt x="158" y="439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6" y="75"/>
                  <a:pt x="154" y="75"/>
                  <a:pt x="154" y="75"/>
                </a:cubicBezTo>
                <a:cubicBezTo>
                  <a:pt x="152" y="76"/>
                  <a:pt x="149" y="78"/>
                  <a:pt x="147" y="80"/>
                </a:cubicBezTo>
                <a:cubicBezTo>
                  <a:pt x="145" y="81"/>
                  <a:pt x="144" y="83"/>
                  <a:pt x="143" y="83"/>
                </a:cubicBezTo>
                <a:cubicBezTo>
                  <a:pt x="142" y="84"/>
                  <a:pt x="141" y="85"/>
                  <a:pt x="141" y="87"/>
                </a:cubicBezTo>
                <a:cubicBezTo>
                  <a:pt x="141" y="88"/>
                  <a:pt x="142" y="90"/>
                  <a:pt x="144" y="92"/>
                </a:cubicBezTo>
                <a:cubicBezTo>
                  <a:pt x="147" y="96"/>
                  <a:pt x="149" y="99"/>
                  <a:pt x="149" y="102"/>
                </a:cubicBezTo>
                <a:cubicBezTo>
                  <a:pt x="148" y="103"/>
                  <a:pt x="146" y="103"/>
                  <a:pt x="143" y="103"/>
                </a:cubicBezTo>
                <a:cubicBezTo>
                  <a:pt x="140" y="103"/>
                  <a:pt x="135" y="102"/>
                  <a:pt x="134" y="101"/>
                </a:cubicBezTo>
                <a:cubicBezTo>
                  <a:pt x="132" y="99"/>
                  <a:pt x="125" y="98"/>
                  <a:pt x="123" y="98"/>
                </a:cubicBezTo>
                <a:cubicBezTo>
                  <a:pt x="122" y="99"/>
                  <a:pt x="119" y="97"/>
                  <a:pt x="117" y="95"/>
                </a:cubicBezTo>
                <a:cubicBezTo>
                  <a:pt x="114" y="93"/>
                  <a:pt x="112" y="91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7" y="91"/>
                  <a:pt x="105" y="94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3" y="98"/>
                  <a:pt x="104" y="98"/>
                  <a:pt x="105" y="99"/>
                </a:cubicBezTo>
                <a:cubicBezTo>
                  <a:pt x="105" y="100"/>
                  <a:pt x="106" y="101"/>
                  <a:pt x="107" y="103"/>
                </a:cubicBezTo>
                <a:cubicBezTo>
                  <a:pt x="109" y="106"/>
                  <a:pt x="115" y="106"/>
                  <a:pt x="118" y="106"/>
                </a:cubicBezTo>
                <a:cubicBezTo>
                  <a:pt x="119" y="106"/>
                  <a:pt x="119" y="107"/>
                  <a:pt x="120" y="108"/>
                </a:cubicBezTo>
                <a:cubicBezTo>
                  <a:pt x="121" y="109"/>
                  <a:pt x="120" y="113"/>
                  <a:pt x="119" y="114"/>
                </a:cubicBezTo>
                <a:cubicBezTo>
                  <a:pt x="118" y="116"/>
                  <a:pt x="115" y="117"/>
                  <a:pt x="113" y="117"/>
                </a:cubicBezTo>
                <a:cubicBezTo>
                  <a:pt x="111" y="117"/>
                  <a:pt x="110" y="116"/>
                  <a:pt x="110" y="115"/>
                </a:cubicBezTo>
                <a:cubicBezTo>
                  <a:pt x="109" y="115"/>
                  <a:pt x="107" y="115"/>
                  <a:pt x="105" y="115"/>
                </a:cubicBezTo>
                <a:cubicBezTo>
                  <a:pt x="103" y="114"/>
                  <a:pt x="101" y="114"/>
                  <a:pt x="101" y="113"/>
                </a:cubicBezTo>
                <a:cubicBezTo>
                  <a:pt x="101" y="110"/>
                  <a:pt x="97" y="107"/>
                  <a:pt x="92" y="107"/>
                </a:cubicBezTo>
                <a:cubicBezTo>
                  <a:pt x="92" y="107"/>
                  <a:pt x="91" y="107"/>
                  <a:pt x="91" y="107"/>
                </a:cubicBezTo>
                <a:cubicBezTo>
                  <a:pt x="89" y="108"/>
                  <a:pt x="87" y="107"/>
                  <a:pt x="86" y="106"/>
                </a:cubicBezTo>
                <a:cubicBezTo>
                  <a:pt x="85" y="105"/>
                  <a:pt x="84" y="103"/>
                  <a:pt x="85" y="100"/>
                </a:cubicBezTo>
                <a:cubicBezTo>
                  <a:pt x="85" y="98"/>
                  <a:pt x="84" y="96"/>
                  <a:pt x="83" y="95"/>
                </a:cubicBezTo>
                <a:cubicBezTo>
                  <a:pt x="82" y="94"/>
                  <a:pt x="82" y="93"/>
                  <a:pt x="82" y="92"/>
                </a:cubicBezTo>
                <a:cubicBezTo>
                  <a:pt x="82" y="91"/>
                  <a:pt x="82" y="91"/>
                  <a:pt x="81" y="90"/>
                </a:cubicBezTo>
                <a:cubicBezTo>
                  <a:pt x="81" y="88"/>
                  <a:pt x="80" y="86"/>
                  <a:pt x="82" y="84"/>
                </a:cubicBezTo>
                <a:cubicBezTo>
                  <a:pt x="84" y="83"/>
                  <a:pt x="84" y="82"/>
                  <a:pt x="83" y="80"/>
                </a:cubicBezTo>
                <a:cubicBezTo>
                  <a:pt x="83" y="79"/>
                  <a:pt x="83" y="78"/>
                  <a:pt x="83" y="77"/>
                </a:cubicBezTo>
                <a:cubicBezTo>
                  <a:pt x="83" y="77"/>
                  <a:pt x="83" y="76"/>
                  <a:pt x="82" y="75"/>
                </a:cubicBezTo>
                <a:cubicBezTo>
                  <a:pt x="80" y="73"/>
                  <a:pt x="78" y="72"/>
                  <a:pt x="75" y="72"/>
                </a:cubicBezTo>
                <a:cubicBezTo>
                  <a:pt x="72" y="72"/>
                  <a:pt x="71" y="70"/>
                  <a:pt x="71" y="69"/>
                </a:cubicBezTo>
                <a:cubicBezTo>
                  <a:pt x="70" y="68"/>
                  <a:pt x="69" y="67"/>
                  <a:pt x="68" y="67"/>
                </a:cubicBezTo>
                <a:cubicBezTo>
                  <a:pt x="64" y="66"/>
                  <a:pt x="57" y="60"/>
                  <a:pt x="57" y="57"/>
                </a:cubicBezTo>
                <a:cubicBezTo>
                  <a:pt x="56" y="56"/>
                  <a:pt x="55" y="55"/>
                  <a:pt x="54" y="55"/>
                </a:cubicBezTo>
                <a:cubicBezTo>
                  <a:pt x="53" y="54"/>
                  <a:pt x="52" y="54"/>
                  <a:pt x="52" y="54"/>
                </a:cubicBezTo>
                <a:cubicBezTo>
                  <a:pt x="52" y="53"/>
                  <a:pt x="53" y="53"/>
                  <a:pt x="53" y="53"/>
                </a:cubicBezTo>
                <a:cubicBezTo>
                  <a:pt x="53" y="53"/>
                  <a:pt x="54" y="53"/>
                  <a:pt x="54" y="53"/>
                </a:cubicBezTo>
                <a:cubicBezTo>
                  <a:pt x="57" y="53"/>
                  <a:pt x="60" y="54"/>
                  <a:pt x="62" y="56"/>
                </a:cubicBezTo>
                <a:cubicBezTo>
                  <a:pt x="66" y="60"/>
                  <a:pt x="71" y="62"/>
                  <a:pt x="78" y="63"/>
                </a:cubicBezTo>
                <a:cubicBezTo>
                  <a:pt x="82" y="63"/>
                  <a:pt x="85" y="65"/>
                  <a:pt x="88" y="66"/>
                </a:cubicBezTo>
                <a:cubicBezTo>
                  <a:pt x="90" y="67"/>
                  <a:pt x="93" y="68"/>
                  <a:pt x="97" y="69"/>
                </a:cubicBezTo>
                <a:cubicBezTo>
                  <a:pt x="99" y="69"/>
                  <a:pt x="101" y="70"/>
                  <a:pt x="102" y="70"/>
                </a:cubicBezTo>
                <a:cubicBezTo>
                  <a:pt x="108" y="71"/>
                  <a:pt x="114" y="72"/>
                  <a:pt x="124" y="73"/>
                </a:cubicBezTo>
                <a:cubicBezTo>
                  <a:pt x="125" y="73"/>
                  <a:pt x="125" y="74"/>
                  <a:pt x="126" y="74"/>
                </a:cubicBezTo>
                <a:cubicBezTo>
                  <a:pt x="138" y="74"/>
                  <a:pt x="152" y="63"/>
                  <a:pt x="156" y="59"/>
                </a:cubicBezTo>
                <a:cubicBezTo>
                  <a:pt x="158" y="57"/>
                  <a:pt x="157" y="53"/>
                  <a:pt x="156" y="50"/>
                </a:cubicBezTo>
                <a:cubicBezTo>
                  <a:pt x="155" y="48"/>
                  <a:pt x="155" y="47"/>
                  <a:pt x="155" y="46"/>
                </a:cubicBezTo>
                <a:cubicBezTo>
                  <a:pt x="155" y="45"/>
                  <a:pt x="153" y="44"/>
                  <a:pt x="152" y="44"/>
                </a:cubicBezTo>
                <a:cubicBezTo>
                  <a:pt x="150" y="43"/>
                  <a:pt x="149" y="42"/>
                  <a:pt x="148" y="41"/>
                </a:cubicBezTo>
                <a:cubicBezTo>
                  <a:pt x="148" y="40"/>
                  <a:pt x="144" y="36"/>
                  <a:pt x="140" y="36"/>
                </a:cubicBezTo>
                <a:cubicBezTo>
                  <a:pt x="137" y="36"/>
                  <a:pt x="135" y="34"/>
                  <a:pt x="134" y="33"/>
                </a:cubicBezTo>
                <a:cubicBezTo>
                  <a:pt x="133" y="32"/>
                  <a:pt x="132" y="31"/>
                  <a:pt x="130" y="31"/>
                </a:cubicBezTo>
                <a:cubicBezTo>
                  <a:pt x="127" y="31"/>
                  <a:pt x="124" y="29"/>
                  <a:pt x="115" y="24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05" y="17"/>
                  <a:pt x="93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6" y="13"/>
                  <a:pt x="85" y="13"/>
                  <a:pt x="84" y="13"/>
                </a:cubicBezTo>
                <a:cubicBezTo>
                  <a:pt x="83" y="13"/>
                  <a:pt x="82" y="13"/>
                  <a:pt x="81" y="11"/>
                </a:cubicBezTo>
                <a:cubicBezTo>
                  <a:pt x="80" y="10"/>
                  <a:pt x="79" y="10"/>
                  <a:pt x="78" y="10"/>
                </a:cubicBezTo>
                <a:cubicBezTo>
                  <a:pt x="76" y="10"/>
                  <a:pt x="75" y="10"/>
                  <a:pt x="74" y="11"/>
                </a:cubicBezTo>
                <a:cubicBezTo>
                  <a:pt x="72" y="12"/>
                  <a:pt x="71" y="12"/>
                  <a:pt x="69" y="11"/>
                </a:cubicBezTo>
                <a:cubicBezTo>
                  <a:pt x="68" y="11"/>
                  <a:pt x="66" y="10"/>
                  <a:pt x="65" y="10"/>
                </a:cubicBezTo>
                <a:cubicBezTo>
                  <a:pt x="64" y="10"/>
                  <a:pt x="64" y="10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58" y="11"/>
                  <a:pt x="57" y="10"/>
                  <a:pt x="56" y="8"/>
                </a:cubicBezTo>
                <a:cubicBezTo>
                  <a:pt x="56" y="8"/>
                  <a:pt x="56" y="7"/>
                  <a:pt x="56" y="6"/>
                </a:cubicBezTo>
                <a:cubicBezTo>
                  <a:pt x="57" y="5"/>
                  <a:pt x="59" y="5"/>
                  <a:pt x="61" y="5"/>
                </a:cubicBezTo>
                <a:cubicBezTo>
                  <a:pt x="62" y="5"/>
                  <a:pt x="64" y="5"/>
                  <a:pt x="64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3"/>
                  <a:pt x="64" y="3"/>
                  <a:pt x="63" y="3"/>
                </a:cubicBezTo>
                <a:cubicBezTo>
                  <a:pt x="62" y="3"/>
                  <a:pt x="60" y="3"/>
                  <a:pt x="57" y="1"/>
                </a:cubicBezTo>
                <a:cubicBezTo>
                  <a:pt x="56" y="0"/>
                  <a:pt x="55" y="0"/>
                  <a:pt x="53" y="0"/>
                </a:cubicBezTo>
                <a:cubicBezTo>
                  <a:pt x="51" y="0"/>
                  <a:pt x="50" y="2"/>
                  <a:pt x="50" y="3"/>
                </a:cubicBezTo>
                <a:cubicBezTo>
                  <a:pt x="50" y="4"/>
                  <a:pt x="48" y="4"/>
                  <a:pt x="47" y="4"/>
                </a:cubicBezTo>
                <a:cubicBezTo>
                  <a:pt x="46" y="4"/>
                  <a:pt x="44" y="4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2"/>
                  <a:pt x="42" y="3"/>
                  <a:pt x="42" y="3"/>
                </a:cubicBezTo>
                <a:cubicBezTo>
                  <a:pt x="42" y="3"/>
                  <a:pt x="42" y="4"/>
                  <a:pt x="42" y="4"/>
                </a:cubicBezTo>
                <a:cubicBezTo>
                  <a:pt x="41" y="4"/>
                  <a:pt x="41" y="4"/>
                  <a:pt x="41" y="5"/>
                </a:cubicBezTo>
                <a:cubicBezTo>
                  <a:pt x="41" y="5"/>
                  <a:pt x="41" y="5"/>
                  <a:pt x="40" y="5"/>
                </a:cubicBezTo>
                <a:cubicBezTo>
                  <a:pt x="40" y="5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5" y="6"/>
                  <a:pt x="33" y="7"/>
                  <a:pt x="32" y="8"/>
                </a:cubicBezTo>
                <a:cubicBezTo>
                  <a:pt x="30" y="9"/>
                  <a:pt x="29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25" y="11"/>
                  <a:pt x="25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4"/>
                  <a:pt x="21" y="15"/>
                </a:cubicBezTo>
                <a:cubicBezTo>
                  <a:pt x="21" y="15"/>
                  <a:pt x="20" y="15"/>
                  <a:pt x="20" y="15"/>
                </a:cubicBezTo>
                <a:cubicBezTo>
                  <a:pt x="20" y="15"/>
                  <a:pt x="20" y="16"/>
                  <a:pt x="20" y="17"/>
                </a:cubicBezTo>
                <a:cubicBezTo>
                  <a:pt x="19" y="18"/>
                  <a:pt x="18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5" y="19"/>
                  <a:pt x="15" y="20"/>
                </a:cubicBezTo>
                <a:cubicBezTo>
                  <a:pt x="15" y="22"/>
                  <a:pt x="15" y="24"/>
                  <a:pt x="14" y="26"/>
                </a:cubicBezTo>
                <a:cubicBezTo>
                  <a:pt x="13" y="27"/>
                  <a:pt x="13" y="28"/>
                  <a:pt x="14" y="30"/>
                </a:cubicBezTo>
                <a:cubicBezTo>
                  <a:pt x="14" y="30"/>
                  <a:pt x="15" y="31"/>
                  <a:pt x="15" y="32"/>
                </a:cubicBezTo>
                <a:cubicBezTo>
                  <a:pt x="16" y="34"/>
                  <a:pt x="18" y="35"/>
                  <a:pt x="20" y="35"/>
                </a:cubicBezTo>
                <a:cubicBezTo>
                  <a:pt x="21" y="35"/>
                  <a:pt x="22" y="35"/>
                  <a:pt x="22" y="36"/>
                </a:cubicBezTo>
                <a:cubicBezTo>
                  <a:pt x="23" y="37"/>
                  <a:pt x="30" y="42"/>
                  <a:pt x="30" y="44"/>
                </a:cubicBezTo>
                <a:cubicBezTo>
                  <a:pt x="30" y="47"/>
                  <a:pt x="25" y="52"/>
                  <a:pt x="23" y="53"/>
                </a:cubicBezTo>
                <a:cubicBezTo>
                  <a:pt x="22" y="54"/>
                  <a:pt x="20" y="56"/>
                  <a:pt x="20" y="58"/>
                </a:cubicBezTo>
                <a:cubicBezTo>
                  <a:pt x="20" y="58"/>
                  <a:pt x="20" y="59"/>
                  <a:pt x="20" y="59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62"/>
                  <a:pt x="26" y="68"/>
                  <a:pt x="29" y="74"/>
                </a:cubicBezTo>
                <a:cubicBezTo>
                  <a:pt x="30" y="75"/>
                  <a:pt x="30" y="76"/>
                  <a:pt x="31" y="76"/>
                </a:cubicBezTo>
                <a:cubicBezTo>
                  <a:pt x="32" y="78"/>
                  <a:pt x="32" y="80"/>
                  <a:pt x="32" y="81"/>
                </a:cubicBezTo>
                <a:cubicBezTo>
                  <a:pt x="31" y="82"/>
                  <a:pt x="31" y="82"/>
                  <a:pt x="30" y="82"/>
                </a:cubicBezTo>
                <a:cubicBezTo>
                  <a:pt x="29" y="82"/>
                  <a:pt x="28" y="83"/>
                  <a:pt x="27" y="83"/>
                </a:cubicBezTo>
                <a:cubicBezTo>
                  <a:pt x="25" y="85"/>
                  <a:pt x="27" y="88"/>
                  <a:pt x="28" y="90"/>
                </a:cubicBezTo>
                <a:cubicBezTo>
                  <a:pt x="28" y="91"/>
                  <a:pt x="28" y="91"/>
                  <a:pt x="29" y="92"/>
                </a:cubicBezTo>
                <a:cubicBezTo>
                  <a:pt x="29" y="93"/>
                  <a:pt x="28" y="94"/>
                  <a:pt x="27" y="94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8" y="96"/>
                  <a:pt x="29" y="97"/>
                </a:cubicBezTo>
                <a:cubicBezTo>
                  <a:pt x="30" y="97"/>
                  <a:pt x="31" y="98"/>
                  <a:pt x="32" y="99"/>
                </a:cubicBezTo>
                <a:cubicBezTo>
                  <a:pt x="32" y="99"/>
                  <a:pt x="31" y="100"/>
                  <a:pt x="31" y="101"/>
                </a:cubicBezTo>
                <a:cubicBezTo>
                  <a:pt x="30" y="102"/>
                  <a:pt x="29" y="103"/>
                  <a:pt x="30" y="104"/>
                </a:cubicBezTo>
                <a:cubicBezTo>
                  <a:pt x="31" y="105"/>
                  <a:pt x="32" y="106"/>
                  <a:pt x="33" y="106"/>
                </a:cubicBezTo>
                <a:cubicBezTo>
                  <a:pt x="34" y="107"/>
                  <a:pt x="36" y="108"/>
                  <a:pt x="36" y="110"/>
                </a:cubicBezTo>
                <a:cubicBezTo>
                  <a:pt x="36" y="113"/>
                  <a:pt x="34" y="114"/>
                  <a:pt x="32" y="114"/>
                </a:cubicBezTo>
                <a:cubicBezTo>
                  <a:pt x="30" y="115"/>
                  <a:pt x="29" y="116"/>
                  <a:pt x="29" y="117"/>
                </a:cubicBezTo>
                <a:cubicBezTo>
                  <a:pt x="29" y="118"/>
                  <a:pt x="32" y="119"/>
                  <a:pt x="35" y="121"/>
                </a:cubicBezTo>
                <a:cubicBezTo>
                  <a:pt x="38" y="123"/>
                  <a:pt x="41" y="125"/>
                  <a:pt x="43" y="127"/>
                </a:cubicBezTo>
                <a:cubicBezTo>
                  <a:pt x="48" y="133"/>
                  <a:pt x="47" y="134"/>
                  <a:pt x="46" y="137"/>
                </a:cubicBezTo>
                <a:cubicBezTo>
                  <a:pt x="45" y="140"/>
                  <a:pt x="42" y="142"/>
                  <a:pt x="38" y="145"/>
                </a:cubicBezTo>
                <a:cubicBezTo>
                  <a:pt x="35" y="147"/>
                  <a:pt x="31" y="150"/>
                  <a:pt x="30" y="153"/>
                </a:cubicBezTo>
                <a:cubicBezTo>
                  <a:pt x="28" y="157"/>
                  <a:pt x="24" y="160"/>
                  <a:pt x="19" y="162"/>
                </a:cubicBezTo>
                <a:cubicBezTo>
                  <a:pt x="17" y="164"/>
                  <a:pt x="14" y="165"/>
                  <a:pt x="12" y="167"/>
                </a:cubicBezTo>
                <a:cubicBezTo>
                  <a:pt x="12" y="168"/>
                  <a:pt x="11" y="169"/>
                  <a:pt x="10" y="170"/>
                </a:cubicBezTo>
                <a:cubicBezTo>
                  <a:pt x="10" y="170"/>
                  <a:pt x="10" y="170"/>
                  <a:pt x="10" y="170"/>
                </a:cubicBezTo>
                <a:cubicBezTo>
                  <a:pt x="9" y="171"/>
                  <a:pt x="8" y="172"/>
                  <a:pt x="8" y="173"/>
                </a:cubicBezTo>
                <a:cubicBezTo>
                  <a:pt x="8" y="173"/>
                  <a:pt x="8" y="173"/>
                  <a:pt x="8" y="173"/>
                </a:cubicBezTo>
                <a:cubicBezTo>
                  <a:pt x="9" y="172"/>
                  <a:pt x="10" y="172"/>
                  <a:pt x="11" y="172"/>
                </a:cubicBezTo>
                <a:cubicBezTo>
                  <a:pt x="11" y="171"/>
                  <a:pt x="12" y="171"/>
                  <a:pt x="12" y="171"/>
                </a:cubicBezTo>
                <a:cubicBezTo>
                  <a:pt x="14" y="171"/>
                  <a:pt x="15" y="173"/>
                  <a:pt x="16" y="175"/>
                </a:cubicBezTo>
                <a:cubicBezTo>
                  <a:pt x="17" y="177"/>
                  <a:pt x="18" y="178"/>
                  <a:pt x="19" y="179"/>
                </a:cubicBezTo>
                <a:cubicBezTo>
                  <a:pt x="20" y="180"/>
                  <a:pt x="22" y="180"/>
                  <a:pt x="24" y="180"/>
                </a:cubicBezTo>
                <a:cubicBezTo>
                  <a:pt x="26" y="180"/>
                  <a:pt x="28" y="180"/>
                  <a:pt x="29" y="181"/>
                </a:cubicBezTo>
                <a:cubicBezTo>
                  <a:pt x="29" y="182"/>
                  <a:pt x="29" y="182"/>
                  <a:pt x="29" y="183"/>
                </a:cubicBezTo>
                <a:cubicBezTo>
                  <a:pt x="29" y="184"/>
                  <a:pt x="28" y="184"/>
                  <a:pt x="26" y="184"/>
                </a:cubicBezTo>
                <a:cubicBezTo>
                  <a:pt x="25" y="184"/>
                  <a:pt x="24" y="184"/>
                  <a:pt x="23" y="183"/>
                </a:cubicBezTo>
                <a:cubicBezTo>
                  <a:pt x="21" y="183"/>
                  <a:pt x="20" y="184"/>
                  <a:pt x="18" y="185"/>
                </a:cubicBezTo>
                <a:cubicBezTo>
                  <a:pt x="16" y="185"/>
                  <a:pt x="15" y="186"/>
                  <a:pt x="12" y="187"/>
                </a:cubicBezTo>
                <a:cubicBezTo>
                  <a:pt x="9" y="188"/>
                  <a:pt x="9" y="189"/>
                  <a:pt x="8" y="190"/>
                </a:cubicBezTo>
                <a:cubicBezTo>
                  <a:pt x="8" y="190"/>
                  <a:pt x="7" y="191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7" y="192"/>
                  <a:pt x="8" y="192"/>
                  <a:pt x="8" y="192"/>
                </a:cubicBezTo>
                <a:cubicBezTo>
                  <a:pt x="8" y="192"/>
                  <a:pt x="8" y="192"/>
                  <a:pt x="8" y="192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5"/>
                </a:cubicBezTo>
                <a:cubicBezTo>
                  <a:pt x="8" y="195"/>
                  <a:pt x="8" y="195"/>
                  <a:pt x="8" y="195"/>
                </a:cubicBezTo>
                <a:cubicBezTo>
                  <a:pt x="8" y="195"/>
                  <a:pt x="7" y="195"/>
                  <a:pt x="7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6" y="196"/>
                  <a:pt x="6" y="196"/>
                </a:cubicBezTo>
                <a:cubicBezTo>
                  <a:pt x="6" y="197"/>
                  <a:pt x="5" y="198"/>
                  <a:pt x="5" y="199"/>
                </a:cubicBezTo>
                <a:cubicBezTo>
                  <a:pt x="4" y="200"/>
                  <a:pt x="3" y="201"/>
                  <a:pt x="2" y="202"/>
                </a:cubicBezTo>
                <a:cubicBezTo>
                  <a:pt x="2" y="203"/>
                  <a:pt x="1" y="203"/>
                  <a:pt x="1" y="204"/>
                </a:cubicBezTo>
                <a:cubicBezTo>
                  <a:pt x="1" y="205"/>
                  <a:pt x="1" y="206"/>
                  <a:pt x="1" y="207"/>
                </a:cubicBezTo>
                <a:cubicBezTo>
                  <a:pt x="1" y="208"/>
                  <a:pt x="2" y="209"/>
                  <a:pt x="2" y="211"/>
                </a:cubicBezTo>
                <a:cubicBezTo>
                  <a:pt x="2" y="213"/>
                  <a:pt x="2" y="214"/>
                  <a:pt x="4" y="216"/>
                </a:cubicBezTo>
                <a:cubicBezTo>
                  <a:pt x="4" y="216"/>
                  <a:pt x="4" y="216"/>
                  <a:pt x="4" y="216"/>
                </a:cubicBezTo>
                <a:cubicBezTo>
                  <a:pt x="5" y="217"/>
                  <a:pt x="5" y="218"/>
                  <a:pt x="5" y="218"/>
                </a:cubicBezTo>
                <a:cubicBezTo>
                  <a:pt x="4" y="219"/>
                  <a:pt x="3" y="220"/>
                  <a:pt x="3" y="220"/>
                </a:cubicBezTo>
                <a:cubicBezTo>
                  <a:pt x="2" y="220"/>
                  <a:pt x="1" y="220"/>
                  <a:pt x="1" y="221"/>
                </a:cubicBezTo>
                <a:cubicBezTo>
                  <a:pt x="1" y="221"/>
                  <a:pt x="1" y="221"/>
                  <a:pt x="1" y="221"/>
                </a:cubicBezTo>
                <a:cubicBezTo>
                  <a:pt x="1" y="221"/>
                  <a:pt x="1" y="221"/>
                  <a:pt x="1" y="222"/>
                </a:cubicBezTo>
                <a:cubicBezTo>
                  <a:pt x="1" y="222"/>
                  <a:pt x="0" y="222"/>
                  <a:pt x="0" y="222"/>
                </a:cubicBezTo>
                <a:cubicBezTo>
                  <a:pt x="0" y="222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4"/>
                  <a:pt x="1" y="224"/>
                  <a:pt x="1" y="225"/>
                </a:cubicBezTo>
                <a:cubicBezTo>
                  <a:pt x="1" y="225"/>
                  <a:pt x="1" y="225"/>
                  <a:pt x="2" y="225"/>
                </a:cubicBezTo>
                <a:cubicBezTo>
                  <a:pt x="2" y="225"/>
                  <a:pt x="2" y="226"/>
                  <a:pt x="3" y="226"/>
                </a:cubicBezTo>
                <a:cubicBezTo>
                  <a:pt x="3" y="226"/>
                  <a:pt x="3" y="226"/>
                  <a:pt x="3" y="226"/>
                </a:cubicBezTo>
                <a:cubicBezTo>
                  <a:pt x="3" y="226"/>
                  <a:pt x="3" y="227"/>
                  <a:pt x="3" y="227"/>
                </a:cubicBezTo>
                <a:cubicBezTo>
                  <a:pt x="5" y="229"/>
                  <a:pt x="5" y="231"/>
                  <a:pt x="4" y="233"/>
                </a:cubicBezTo>
                <a:cubicBezTo>
                  <a:pt x="3" y="234"/>
                  <a:pt x="5" y="236"/>
                  <a:pt x="7" y="239"/>
                </a:cubicBezTo>
                <a:cubicBezTo>
                  <a:pt x="8" y="240"/>
                  <a:pt x="9" y="242"/>
                  <a:pt x="9" y="243"/>
                </a:cubicBezTo>
                <a:cubicBezTo>
                  <a:pt x="9" y="244"/>
                  <a:pt x="10" y="245"/>
                  <a:pt x="10" y="246"/>
                </a:cubicBezTo>
                <a:cubicBezTo>
                  <a:pt x="10" y="246"/>
                  <a:pt x="10" y="246"/>
                  <a:pt x="10" y="246"/>
                </a:cubicBezTo>
                <a:cubicBezTo>
                  <a:pt x="10" y="246"/>
                  <a:pt x="10" y="246"/>
                  <a:pt x="10" y="247"/>
                </a:cubicBezTo>
                <a:cubicBezTo>
                  <a:pt x="11" y="247"/>
                  <a:pt x="13" y="248"/>
                  <a:pt x="14" y="248"/>
                </a:cubicBezTo>
                <a:cubicBezTo>
                  <a:pt x="15" y="248"/>
                  <a:pt x="15" y="248"/>
                  <a:pt x="16" y="248"/>
                </a:cubicBezTo>
                <a:cubicBezTo>
                  <a:pt x="19" y="247"/>
                  <a:pt x="21" y="248"/>
                  <a:pt x="22" y="251"/>
                </a:cubicBezTo>
                <a:cubicBezTo>
                  <a:pt x="23" y="252"/>
                  <a:pt x="23" y="252"/>
                  <a:pt x="24" y="252"/>
                </a:cubicBezTo>
                <a:cubicBezTo>
                  <a:pt x="25" y="252"/>
                  <a:pt x="26" y="252"/>
                  <a:pt x="27" y="251"/>
                </a:cubicBezTo>
                <a:cubicBezTo>
                  <a:pt x="27" y="251"/>
                  <a:pt x="27" y="251"/>
                  <a:pt x="27" y="251"/>
                </a:cubicBezTo>
                <a:cubicBezTo>
                  <a:pt x="28" y="251"/>
                  <a:pt x="28" y="251"/>
                  <a:pt x="29" y="251"/>
                </a:cubicBezTo>
                <a:cubicBezTo>
                  <a:pt x="32" y="251"/>
                  <a:pt x="36" y="253"/>
                  <a:pt x="38" y="254"/>
                </a:cubicBezTo>
                <a:cubicBezTo>
                  <a:pt x="38" y="254"/>
                  <a:pt x="38" y="254"/>
                  <a:pt x="38" y="254"/>
                </a:cubicBezTo>
                <a:cubicBezTo>
                  <a:pt x="40" y="255"/>
                  <a:pt x="40" y="257"/>
                  <a:pt x="40" y="259"/>
                </a:cubicBezTo>
                <a:cubicBezTo>
                  <a:pt x="40" y="260"/>
                  <a:pt x="40" y="261"/>
                  <a:pt x="40" y="262"/>
                </a:cubicBezTo>
                <a:cubicBezTo>
                  <a:pt x="40" y="263"/>
                  <a:pt x="40" y="264"/>
                  <a:pt x="40" y="265"/>
                </a:cubicBezTo>
                <a:cubicBezTo>
                  <a:pt x="39" y="267"/>
                  <a:pt x="39" y="269"/>
                  <a:pt x="41" y="270"/>
                </a:cubicBezTo>
                <a:cubicBezTo>
                  <a:pt x="42" y="271"/>
                  <a:pt x="43" y="272"/>
                  <a:pt x="43" y="273"/>
                </a:cubicBezTo>
                <a:cubicBezTo>
                  <a:pt x="44" y="275"/>
                  <a:pt x="44" y="276"/>
                  <a:pt x="46" y="277"/>
                </a:cubicBezTo>
                <a:cubicBezTo>
                  <a:pt x="48" y="277"/>
                  <a:pt x="49" y="279"/>
                  <a:pt x="50" y="281"/>
                </a:cubicBezTo>
                <a:cubicBezTo>
                  <a:pt x="51" y="282"/>
                  <a:pt x="52" y="283"/>
                  <a:pt x="52" y="283"/>
                </a:cubicBezTo>
                <a:cubicBezTo>
                  <a:pt x="54" y="283"/>
                  <a:pt x="58" y="287"/>
                  <a:pt x="59" y="289"/>
                </a:cubicBezTo>
                <a:cubicBezTo>
                  <a:pt x="59" y="291"/>
                  <a:pt x="57" y="293"/>
                  <a:pt x="53" y="295"/>
                </a:cubicBezTo>
                <a:cubicBezTo>
                  <a:pt x="53" y="295"/>
                  <a:pt x="52" y="295"/>
                  <a:pt x="52" y="295"/>
                </a:cubicBezTo>
                <a:cubicBezTo>
                  <a:pt x="52" y="295"/>
                  <a:pt x="52" y="295"/>
                  <a:pt x="51" y="295"/>
                </a:cubicBezTo>
                <a:cubicBezTo>
                  <a:pt x="51" y="295"/>
                  <a:pt x="51" y="295"/>
                  <a:pt x="51" y="295"/>
                </a:cubicBezTo>
                <a:cubicBezTo>
                  <a:pt x="50" y="295"/>
                  <a:pt x="50" y="295"/>
                  <a:pt x="50" y="295"/>
                </a:cubicBezTo>
                <a:cubicBezTo>
                  <a:pt x="49" y="294"/>
                  <a:pt x="49" y="294"/>
                  <a:pt x="48" y="294"/>
                </a:cubicBezTo>
                <a:cubicBezTo>
                  <a:pt x="47" y="293"/>
                  <a:pt x="46" y="293"/>
                  <a:pt x="45" y="293"/>
                </a:cubicBezTo>
                <a:cubicBezTo>
                  <a:pt x="44" y="294"/>
                  <a:pt x="45" y="296"/>
                  <a:pt x="46" y="299"/>
                </a:cubicBezTo>
                <a:cubicBezTo>
                  <a:pt x="46" y="300"/>
                  <a:pt x="47" y="302"/>
                  <a:pt x="47" y="304"/>
                </a:cubicBezTo>
                <a:cubicBezTo>
                  <a:pt x="47" y="304"/>
                  <a:pt x="47" y="305"/>
                  <a:pt x="47" y="305"/>
                </a:cubicBezTo>
                <a:cubicBezTo>
                  <a:pt x="47" y="305"/>
                  <a:pt x="47" y="306"/>
                  <a:pt x="48" y="306"/>
                </a:cubicBezTo>
                <a:cubicBezTo>
                  <a:pt x="48" y="306"/>
                  <a:pt x="48" y="306"/>
                  <a:pt x="48" y="306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8"/>
                  <a:pt x="48" y="308"/>
                  <a:pt x="48" y="308"/>
                </a:cubicBezTo>
                <a:cubicBezTo>
                  <a:pt x="49" y="308"/>
                  <a:pt x="49" y="308"/>
                  <a:pt x="49" y="308"/>
                </a:cubicBezTo>
                <a:cubicBezTo>
                  <a:pt x="49" y="308"/>
                  <a:pt x="49" y="308"/>
                  <a:pt x="49" y="309"/>
                </a:cubicBezTo>
                <a:cubicBezTo>
                  <a:pt x="49" y="309"/>
                  <a:pt x="49" y="309"/>
                  <a:pt x="49" y="309"/>
                </a:cubicBezTo>
                <a:cubicBezTo>
                  <a:pt x="49" y="309"/>
                  <a:pt x="49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1" y="309"/>
                  <a:pt x="51" y="309"/>
                  <a:pt x="51" y="309"/>
                </a:cubicBezTo>
                <a:cubicBezTo>
                  <a:pt x="53" y="309"/>
                  <a:pt x="54" y="308"/>
                  <a:pt x="55" y="308"/>
                </a:cubicBezTo>
                <a:cubicBezTo>
                  <a:pt x="55" y="307"/>
                  <a:pt x="56" y="307"/>
                  <a:pt x="56" y="306"/>
                </a:cubicBezTo>
                <a:cubicBezTo>
                  <a:pt x="57" y="306"/>
                  <a:pt x="57" y="306"/>
                  <a:pt x="58" y="306"/>
                </a:cubicBezTo>
                <a:cubicBezTo>
                  <a:pt x="59" y="306"/>
                  <a:pt x="60" y="306"/>
                  <a:pt x="61" y="306"/>
                </a:cubicBezTo>
                <a:cubicBezTo>
                  <a:pt x="62" y="306"/>
                  <a:pt x="63" y="306"/>
                  <a:pt x="64" y="306"/>
                </a:cubicBezTo>
                <a:cubicBezTo>
                  <a:pt x="65" y="306"/>
                  <a:pt x="66" y="306"/>
                  <a:pt x="68" y="306"/>
                </a:cubicBezTo>
                <a:cubicBezTo>
                  <a:pt x="70" y="306"/>
                  <a:pt x="73" y="306"/>
                  <a:pt x="74" y="307"/>
                </a:cubicBezTo>
                <a:cubicBezTo>
                  <a:pt x="75" y="309"/>
                  <a:pt x="76" y="314"/>
                  <a:pt x="75" y="316"/>
                </a:cubicBezTo>
                <a:cubicBezTo>
                  <a:pt x="75" y="317"/>
                  <a:pt x="75" y="318"/>
                  <a:pt x="76" y="320"/>
                </a:cubicBezTo>
                <a:cubicBezTo>
                  <a:pt x="77" y="321"/>
                  <a:pt x="77" y="321"/>
                  <a:pt x="78" y="322"/>
                </a:cubicBezTo>
                <a:cubicBezTo>
                  <a:pt x="78" y="324"/>
                  <a:pt x="81" y="324"/>
                  <a:pt x="83" y="324"/>
                </a:cubicBezTo>
                <a:cubicBezTo>
                  <a:pt x="84" y="324"/>
                  <a:pt x="85" y="324"/>
                  <a:pt x="86" y="324"/>
                </a:cubicBezTo>
                <a:cubicBezTo>
                  <a:pt x="88" y="325"/>
                  <a:pt x="92" y="331"/>
                  <a:pt x="91" y="333"/>
                </a:cubicBezTo>
                <a:cubicBezTo>
                  <a:pt x="91" y="334"/>
                  <a:pt x="91" y="334"/>
                  <a:pt x="91" y="335"/>
                </a:cubicBezTo>
                <a:cubicBezTo>
                  <a:pt x="91" y="335"/>
                  <a:pt x="92" y="335"/>
                  <a:pt x="93" y="335"/>
                </a:cubicBezTo>
                <a:cubicBezTo>
                  <a:pt x="94" y="335"/>
                  <a:pt x="94" y="335"/>
                  <a:pt x="95" y="335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97" y="335"/>
                  <a:pt x="98" y="336"/>
                  <a:pt x="99" y="336"/>
                </a:cubicBezTo>
                <a:cubicBezTo>
                  <a:pt x="99" y="337"/>
                  <a:pt x="100" y="337"/>
                  <a:pt x="100" y="337"/>
                </a:cubicBezTo>
                <a:cubicBezTo>
                  <a:pt x="102" y="338"/>
                  <a:pt x="103" y="338"/>
                  <a:pt x="106" y="337"/>
                </a:cubicBezTo>
                <a:cubicBezTo>
                  <a:pt x="107" y="336"/>
                  <a:pt x="109" y="335"/>
                  <a:pt x="110" y="335"/>
                </a:cubicBezTo>
                <a:cubicBezTo>
                  <a:pt x="111" y="335"/>
                  <a:pt x="111" y="336"/>
                  <a:pt x="111" y="336"/>
                </a:cubicBezTo>
                <a:cubicBezTo>
                  <a:pt x="112" y="336"/>
                  <a:pt x="112" y="336"/>
                  <a:pt x="113" y="337"/>
                </a:cubicBezTo>
                <a:cubicBezTo>
                  <a:pt x="113" y="337"/>
                  <a:pt x="114" y="338"/>
                  <a:pt x="115" y="340"/>
                </a:cubicBezTo>
                <a:cubicBezTo>
                  <a:pt x="117" y="341"/>
                  <a:pt x="118" y="342"/>
                  <a:pt x="118" y="343"/>
                </a:cubicBezTo>
                <a:cubicBezTo>
                  <a:pt x="118" y="343"/>
                  <a:pt x="119" y="343"/>
                  <a:pt x="120" y="343"/>
                </a:cubicBezTo>
                <a:cubicBezTo>
                  <a:pt x="122" y="343"/>
                  <a:pt x="125" y="343"/>
                  <a:pt x="127" y="344"/>
                </a:cubicBezTo>
                <a:cubicBezTo>
                  <a:pt x="128" y="345"/>
                  <a:pt x="129" y="345"/>
                  <a:pt x="131" y="345"/>
                </a:cubicBezTo>
                <a:cubicBezTo>
                  <a:pt x="133" y="345"/>
                  <a:pt x="134" y="346"/>
                  <a:pt x="136" y="346"/>
                </a:cubicBezTo>
                <a:cubicBezTo>
                  <a:pt x="137" y="347"/>
                  <a:pt x="138" y="347"/>
                  <a:pt x="139" y="348"/>
                </a:cubicBezTo>
                <a:cubicBezTo>
                  <a:pt x="141" y="349"/>
                  <a:pt x="143" y="349"/>
                  <a:pt x="143" y="351"/>
                </a:cubicBezTo>
                <a:cubicBezTo>
                  <a:pt x="143" y="352"/>
                  <a:pt x="142" y="354"/>
                  <a:pt x="141" y="354"/>
                </a:cubicBezTo>
                <a:cubicBezTo>
                  <a:pt x="140" y="355"/>
                  <a:pt x="140" y="355"/>
                  <a:pt x="140" y="356"/>
                </a:cubicBezTo>
                <a:cubicBezTo>
                  <a:pt x="140" y="356"/>
                  <a:pt x="140" y="356"/>
                  <a:pt x="141" y="357"/>
                </a:cubicBezTo>
                <a:cubicBezTo>
                  <a:pt x="141" y="357"/>
                  <a:pt x="142" y="358"/>
                  <a:pt x="142" y="359"/>
                </a:cubicBezTo>
                <a:cubicBezTo>
                  <a:pt x="142" y="360"/>
                  <a:pt x="141" y="361"/>
                  <a:pt x="140" y="361"/>
                </a:cubicBezTo>
                <a:cubicBezTo>
                  <a:pt x="139" y="361"/>
                  <a:pt x="139" y="361"/>
                  <a:pt x="138" y="362"/>
                </a:cubicBezTo>
                <a:cubicBezTo>
                  <a:pt x="138" y="362"/>
                  <a:pt x="139" y="363"/>
                  <a:pt x="140" y="364"/>
                </a:cubicBezTo>
                <a:cubicBezTo>
                  <a:pt x="140" y="365"/>
                  <a:pt x="141" y="365"/>
                  <a:pt x="141" y="366"/>
                </a:cubicBezTo>
                <a:cubicBezTo>
                  <a:pt x="141" y="367"/>
                  <a:pt x="141" y="368"/>
                  <a:pt x="140" y="370"/>
                </a:cubicBezTo>
                <a:cubicBezTo>
                  <a:pt x="139" y="371"/>
                  <a:pt x="139" y="372"/>
                  <a:pt x="139" y="373"/>
                </a:cubicBezTo>
                <a:cubicBezTo>
                  <a:pt x="139" y="374"/>
                  <a:pt x="137" y="374"/>
                  <a:pt x="137" y="374"/>
                </a:cubicBezTo>
                <a:cubicBezTo>
                  <a:pt x="135" y="374"/>
                  <a:pt x="134" y="373"/>
                  <a:pt x="132" y="373"/>
                </a:cubicBezTo>
                <a:cubicBezTo>
                  <a:pt x="131" y="373"/>
                  <a:pt x="130" y="373"/>
                  <a:pt x="129" y="373"/>
                </a:cubicBezTo>
                <a:cubicBezTo>
                  <a:pt x="128" y="373"/>
                  <a:pt x="126" y="375"/>
                  <a:pt x="125" y="376"/>
                </a:cubicBezTo>
                <a:cubicBezTo>
                  <a:pt x="123" y="378"/>
                  <a:pt x="121" y="379"/>
                  <a:pt x="121" y="379"/>
                </a:cubicBezTo>
                <a:cubicBezTo>
                  <a:pt x="120" y="379"/>
                  <a:pt x="120" y="379"/>
                  <a:pt x="120" y="379"/>
                </a:cubicBezTo>
                <a:cubicBezTo>
                  <a:pt x="120" y="379"/>
                  <a:pt x="120" y="379"/>
                  <a:pt x="120" y="380"/>
                </a:cubicBezTo>
                <a:cubicBezTo>
                  <a:pt x="120" y="380"/>
                  <a:pt x="120" y="380"/>
                  <a:pt x="120" y="380"/>
                </a:cubicBezTo>
                <a:cubicBezTo>
                  <a:pt x="120" y="380"/>
                  <a:pt x="120" y="381"/>
                  <a:pt x="120" y="381"/>
                </a:cubicBezTo>
                <a:cubicBezTo>
                  <a:pt x="120" y="381"/>
                  <a:pt x="120" y="381"/>
                  <a:pt x="120" y="381"/>
                </a:cubicBezTo>
                <a:cubicBezTo>
                  <a:pt x="120" y="382"/>
                  <a:pt x="120" y="382"/>
                  <a:pt x="120" y="382"/>
                </a:cubicBezTo>
                <a:cubicBezTo>
                  <a:pt x="120" y="382"/>
                  <a:pt x="120" y="383"/>
                  <a:pt x="120" y="383"/>
                </a:cubicBezTo>
                <a:cubicBezTo>
                  <a:pt x="121" y="383"/>
                  <a:pt x="121" y="383"/>
                  <a:pt x="121" y="383"/>
                </a:cubicBezTo>
                <a:cubicBezTo>
                  <a:pt x="124" y="383"/>
                  <a:pt x="127" y="382"/>
                  <a:pt x="129" y="382"/>
                </a:cubicBezTo>
                <a:cubicBezTo>
                  <a:pt x="131" y="382"/>
                  <a:pt x="132" y="383"/>
                  <a:pt x="132" y="383"/>
                </a:cubicBezTo>
                <a:cubicBezTo>
                  <a:pt x="132" y="383"/>
                  <a:pt x="132" y="384"/>
                  <a:pt x="132" y="384"/>
                </a:cubicBezTo>
                <a:cubicBezTo>
                  <a:pt x="131" y="387"/>
                  <a:pt x="118" y="392"/>
                  <a:pt x="118" y="392"/>
                </a:cubicBezTo>
                <a:cubicBezTo>
                  <a:pt x="118" y="392"/>
                  <a:pt x="118" y="392"/>
                  <a:pt x="118" y="392"/>
                </a:cubicBezTo>
                <a:cubicBezTo>
                  <a:pt x="118" y="393"/>
                  <a:pt x="119" y="394"/>
                  <a:pt x="120" y="394"/>
                </a:cubicBezTo>
                <a:cubicBezTo>
                  <a:pt x="121" y="396"/>
                  <a:pt x="123" y="397"/>
                  <a:pt x="123" y="398"/>
                </a:cubicBezTo>
                <a:cubicBezTo>
                  <a:pt x="122" y="399"/>
                  <a:pt x="121" y="400"/>
                  <a:pt x="120" y="400"/>
                </a:cubicBezTo>
                <a:cubicBezTo>
                  <a:pt x="117" y="402"/>
                  <a:pt x="116" y="403"/>
                  <a:pt x="116" y="404"/>
                </a:cubicBezTo>
                <a:cubicBezTo>
                  <a:pt x="116" y="406"/>
                  <a:pt x="116" y="407"/>
                  <a:pt x="115" y="408"/>
                </a:cubicBezTo>
                <a:cubicBezTo>
                  <a:pt x="114" y="409"/>
                  <a:pt x="112" y="410"/>
                  <a:pt x="109" y="410"/>
                </a:cubicBezTo>
                <a:cubicBezTo>
                  <a:pt x="107" y="410"/>
                  <a:pt x="106" y="411"/>
                  <a:pt x="106" y="411"/>
                </a:cubicBezTo>
                <a:cubicBezTo>
                  <a:pt x="106" y="411"/>
                  <a:pt x="106" y="411"/>
                  <a:pt x="106" y="411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8" name="Freeform 42"/>
          <p:cNvSpPr>
            <a:spLocks/>
          </p:cNvSpPr>
          <p:nvPr/>
        </p:nvSpPr>
        <p:spPr bwMode="auto">
          <a:xfrm>
            <a:off x="6089651" y="8146003"/>
            <a:ext cx="720725" cy="508000"/>
          </a:xfrm>
          <a:custGeom>
            <a:avLst/>
            <a:gdLst>
              <a:gd name="T0" fmla="*/ 0 w 42"/>
              <a:gd name="T1" fmla="*/ 7 h 30"/>
              <a:gd name="T2" fmla="*/ 0 w 42"/>
              <a:gd name="T3" fmla="*/ 7 h 30"/>
              <a:gd name="T4" fmla="*/ 1 w 42"/>
              <a:gd name="T5" fmla="*/ 8 h 30"/>
              <a:gd name="T6" fmla="*/ 4 w 42"/>
              <a:gd name="T7" fmla="*/ 12 h 30"/>
              <a:gd name="T8" fmla="*/ 8 w 42"/>
              <a:gd name="T9" fmla="*/ 13 h 30"/>
              <a:gd name="T10" fmla="*/ 12 w 42"/>
              <a:gd name="T11" fmla="*/ 16 h 30"/>
              <a:gd name="T12" fmla="*/ 19 w 42"/>
              <a:gd name="T13" fmla="*/ 23 h 30"/>
              <a:gd name="T14" fmla="*/ 23 w 42"/>
              <a:gd name="T15" fmla="*/ 21 h 30"/>
              <a:gd name="T16" fmla="*/ 26 w 42"/>
              <a:gd name="T17" fmla="*/ 21 h 30"/>
              <a:gd name="T18" fmla="*/ 26 w 42"/>
              <a:gd name="T19" fmla="*/ 23 h 30"/>
              <a:gd name="T20" fmla="*/ 27 w 42"/>
              <a:gd name="T21" fmla="*/ 25 h 30"/>
              <a:gd name="T22" fmla="*/ 27 w 42"/>
              <a:gd name="T23" fmla="*/ 26 h 30"/>
              <a:gd name="T24" fmla="*/ 28 w 42"/>
              <a:gd name="T25" fmla="*/ 26 h 30"/>
              <a:gd name="T26" fmla="*/ 29 w 42"/>
              <a:gd name="T27" fmla="*/ 26 h 30"/>
              <a:gd name="T28" fmla="*/ 30 w 42"/>
              <a:gd name="T29" fmla="*/ 26 h 30"/>
              <a:gd name="T30" fmla="*/ 30 w 42"/>
              <a:gd name="T31" fmla="*/ 26 h 30"/>
              <a:gd name="T32" fmla="*/ 31 w 42"/>
              <a:gd name="T33" fmla="*/ 27 h 30"/>
              <a:gd name="T34" fmla="*/ 34 w 42"/>
              <a:gd name="T35" fmla="*/ 30 h 30"/>
              <a:gd name="T36" fmla="*/ 35 w 42"/>
              <a:gd name="T37" fmla="*/ 30 h 30"/>
              <a:gd name="T38" fmla="*/ 36 w 42"/>
              <a:gd name="T39" fmla="*/ 28 h 30"/>
              <a:gd name="T40" fmla="*/ 36 w 42"/>
              <a:gd name="T41" fmla="*/ 26 h 30"/>
              <a:gd name="T42" fmla="*/ 36 w 42"/>
              <a:gd name="T43" fmla="*/ 24 h 30"/>
              <a:gd name="T44" fmla="*/ 37 w 42"/>
              <a:gd name="T45" fmla="*/ 23 h 30"/>
              <a:gd name="T46" fmla="*/ 38 w 42"/>
              <a:gd name="T47" fmla="*/ 22 h 30"/>
              <a:gd name="T48" fmla="*/ 38 w 42"/>
              <a:gd name="T49" fmla="*/ 21 h 30"/>
              <a:gd name="T50" fmla="*/ 39 w 42"/>
              <a:gd name="T51" fmla="*/ 20 h 30"/>
              <a:gd name="T52" fmla="*/ 40 w 42"/>
              <a:gd name="T53" fmla="*/ 20 h 30"/>
              <a:gd name="T54" fmla="*/ 42 w 42"/>
              <a:gd name="T55" fmla="*/ 17 h 30"/>
              <a:gd name="T56" fmla="*/ 39 w 42"/>
              <a:gd name="T57" fmla="*/ 10 h 30"/>
              <a:gd name="T58" fmla="*/ 36 w 42"/>
              <a:gd name="T59" fmla="*/ 8 h 30"/>
              <a:gd name="T60" fmla="*/ 28 w 42"/>
              <a:gd name="T61" fmla="*/ 2 h 30"/>
              <a:gd name="T62" fmla="*/ 21 w 42"/>
              <a:gd name="T63" fmla="*/ 1 h 30"/>
              <a:gd name="T64" fmla="*/ 10 w 42"/>
              <a:gd name="T65" fmla="*/ 5 h 30"/>
              <a:gd name="T66" fmla="*/ 9 w 42"/>
              <a:gd name="T67" fmla="*/ 5 h 30"/>
              <a:gd name="T68" fmla="*/ 8 w 42"/>
              <a:gd name="T69" fmla="*/ 4 h 30"/>
              <a:gd name="T70" fmla="*/ 6 w 42"/>
              <a:gd name="T71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0">
                <a:moveTo>
                  <a:pt x="6" y="4"/>
                </a:moveTo>
                <a:cubicBezTo>
                  <a:pt x="4" y="5"/>
                  <a:pt x="2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8"/>
                  <a:pt x="1" y="8"/>
                </a:cubicBezTo>
                <a:cubicBezTo>
                  <a:pt x="1" y="9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2"/>
                  <a:pt x="8" y="13"/>
                </a:cubicBezTo>
                <a:cubicBezTo>
                  <a:pt x="9" y="14"/>
                  <a:pt x="9" y="15"/>
                  <a:pt x="10" y="15"/>
                </a:cubicBezTo>
                <a:cubicBezTo>
                  <a:pt x="11" y="16"/>
                  <a:pt x="12" y="16"/>
                  <a:pt x="12" y="16"/>
                </a:cubicBezTo>
                <a:cubicBezTo>
                  <a:pt x="15" y="17"/>
                  <a:pt x="17" y="18"/>
                  <a:pt x="17" y="20"/>
                </a:cubicBezTo>
                <a:cubicBezTo>
                  <a:pt x="18" y="22"/>
                  <a:pt x="19" y="23"/>
                  <a:pt x="1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2" y="22"/>
                  <a:pt x="23" y="21"/>
                </a:cubicBezTo>
                <a:cubicBezTo>
                  <a:pt x="24" y="21"/>
                  <a:pt x="24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26" y="22"/>
                  <a:pt x="26" y="22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4"/>
                  <a:pt x="26" y="24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8"/>
                  <a:pt x="32" y="28"/>
                </a:cubicBezTo>
                <a:cubicBezTo>
                  <a:pt x="32" y="29"/>
                  <a:pt x="33" y="30"/>
                  <a:pt x="34" y="30"/>
                </a:cubicBezTo>
                <a:cubicBezTo>
                  <a:pt x="34" y="30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8"/>
                  <a:pt x="35" y="28"/>
                  <a:pt x="36" y="28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6" y="25"/>
                  <a:pt x="36" y="25"/>
                </a:cubicBezTo>
                <a:cubicBezTo>
                  <a:pt x="36" y="25"/>
                  <a:pt x="36" y="25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7" y="22"/>
                  <a:pt x="37" y="22"/>
                </a:cubicBezTo>
                <a:cubicBezTo>
                  <a:pt x="37" y="22"/>
                  <a:pt x="38" y="22"/>
                  <a:pt x="38" y="22"/>
                </a:cubicBezTo>
                <a:cubicBezTo>
                  <a:pt x="38" y="22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20"/>
                  <a:pt x="40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20"/>
                  <a:pt x="40" y="19"/>
                  <a:pt x="41" y="19"/>
                </a:cubicBezTo>
                <a:cubicBezTo>
                  <a:pt x="41" y="18"/>
                  <a:pt x="42" y="18"/>
                  <a:pt x="42" y="17"/>
                </a:cubicBezTo>
                <a:cubicBezTo>
                  <a:pt x="42" y="16"/>
                  <a:pt x="41" y="15"/>
                  <a:pt x="40" y="14"/>
                </a:cubicBezTo>
                <a:cubicBezTo>
                  <a:pt x="39" y="13"/>
                  <a:pt x="38" y="11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8" y="9"/>
                  <a:pt x="37" y="9"/>
                  <a:pt x="36" y="8"/>
                </a:cubicBezTo>
                <a:cubicBezTo>
                  <a:pt x="35" y="6"/>
                  <a:pt x="33" y="5"/>
                  <a:pt x="32" y="5"/>
                </a:cubicBezTo>
                <a:cubicBezTo>
                  <a:pt x="30" y="4"/>
                  <a:pt x="29" y="3"/>
                  <a:pt x="28" y="2"/>
                </a:cubicBezTo>
                <a:cubicBezTo>
                  <a:pt x="27" y="1"/>
                  <a:pt x="25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19" y="4"/>
                  <a:pt x="13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8" y="5"/>
                  <a:pt x="8" y="4"/>
                </a:cubicBezTo>
                <a:cubicBezTo>
                  <a:pt x="8" y="4"/>
                  <a:pt x="7" y="4"/>
                  <a:pt x="7" y="4"/>
                </a:cubicBezTo>
                <a:cubicBezTo>
                  <a:pt x="7" y="4"/>
                  <a:pt x="7" y="4"/>
                  <a:pt x="6" y="4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9" name="Freeform 43"/>
          <p:cNvSpPr>
            <a:spLocks/>
          </p:cNvSpPr>
          <p:nvPr/>
        </p:nvSpPr>
        <p:spPr bwMode="auto">
          <a:xfrm>
            <a:off x="9109077" y="10139901"/>
            <a:ext cx="206375" cy="287339"/>
          </a:xfrm>
          <a:custGeom>
            <a:avLst/>
            <a:gdLst>
              <a:gd name="T0" fmla="*/ 7 w 12"/>
              <a:gd name="T1" fmla="*/ 17 h 17"/>
              <a:gd name="T2" fmla="*/ 12 w 12"/>
              <a:gd name="T3" fmla="*/ 9 h 17"/>
              <a:gd name="T4" fmla="*/ 11 w 12"/>
              <a:gd name="T5" fmla="*/ 8 h 17"/>
              <a:gd name="T6" fmla="*/ 10 w 12"/>
              <a:gd name="T7" fmla="*/ 7 h 17"/>
              <a:gd name="T8" fmla="*/ 8 w 12"/>
              <a:gd name="T9" fmla="*/ 4 h 17"/>
              <a:gd name="T10" fmla="*/ 8 w 12"/>
              <a:gd name="T11" fmla="*/ 4 h 17"/>
              <a:gd name="T12" fmla="*/ 6 w 12"/>
              <a:gd name="T13" fmla="*/ 2 h 17"/>
              <a:gd name="T14" fmla="*/ 5 w 12"/>
              <a:gd name="T15" fmla="*/ 1 h 17"/>
              <a:gd name="T16" fmla="*/ 4 w 12"/>
              <a:gd name="T17" fmla="*/ 0 h 17"/>
              <a:gd name="T18" fmla="*/ 0 w 12"/>
              <a:gd name="T19" fmla="*/ 8 h 17"/>
              <a:gd name="T20" fmla="*/ 0 w 12"/>
              <a:gd name="T21" fmla="*/ 11 h 17"/>
              <a:gd name="T22" fmla="*/ 0 w 12"/>
              <a:gd name="T23" fmla="*/ 12 h 17"/>
              <a:gd name="T24" fmla="*/ 7 w 12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7">
                <a:moveTo>
                  <a:pt x="7" y="17"/>
                </a:moveTo>
                <a:cubicBezTo>
                  <a:pt x="8" y="14"/>
                  <a:pt x="10" y="10"/>
                  <a:pt x="12" y="9"/>
                </a:cubicBezTo>
                <a:cubicBezTo>
                  <a:pt x="11" y="9"/>
                  <a:pt x="11" y="8"/>
                  <a:pt x="11" y="8"/>
                </a:cubicBezTo>
                <a:cubicBezTo>
                  <a:pt x="10" y="8"/>
                  <a:pt x="10" y="7"/>
                  <a:pt x="10" y="7"/>
                </a:cubicBezTo>
                <a:cubicBezTo>
                  <a:pt x="9" y="6"/>
                  <a:pt x="8" y="5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3"/>
                  <a:pt x="6" y="2"/>
                </a:cubicBezTo>
                <a:cubicBezTo>
                  <a:pt x="5" y="2"/>
                  <a:pt x="5" y="2"/>
                  <a:pt x="5" y="1"/>
                </a:cubicBezTo>
                <a:cubicBezTo>
                  <a:pt x="5" y="1"/>
                  <a:pt x="4" y="1"/>
                  <a:pt x="4" y="0"/>
                </a:cubicBezTo>
                <a:cubicBezTo>
                  <a:pt x="2" y="3"/>
                  <a:pt x="0" y="7"/>
                  <a:pt x="0" y="8"/>
                </a:cubicBezTo>
                <a:cubicBezTo>
                  <a:pt x="0" y="8"/>
                  <a:pt x="0" y="9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3" y="14"/>
                  <a:pt x="5" y="16"/>
                  <a:pt x="7" y="17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0" name="Freeform 44"/>
          <p:cNvSpPr>
            <a:spLocks/>
          </p:cNvSpPr>
          <p:nvPr/>
        </p:nvSpPr>
        <p:spPr bwMode="auto">
          <a:xfrm>
            <a:off x="7462839" y="8771478"/>
            <a:ext cx="1406525" cy="608013"/>
          </a:xfrm>
          <a:custGeom>
            <a:avLst/>
            <a:gdLst>
              <a:gd name="T0" fmla="*/ 30 w 82"/>
              <a:gd name="T1" fmla="*/ 30 h 36"/>
              <a:gd name="T2" fmla="*/ 37 w 82"/>
              <a:gd name="T3" fmla="*/ 34 h 36"/>
              <a:gd name="T4" fmla="*/ 49 w 82"/>
              <a:gd name="T5" fmla="*/ 36 h 36"/>
              <a:gd name="T6" fmla="*/ 56 w 82"/>
              <a:gd name="T7" fmla="*/ 35 h 36"/>
              <a:gd name="T8" fmla="*/ 69 w 82"/>
              <a:gd name="T9" fmla="*/ 31 h 36"/>
              <a:gd name="T10" fmla="*/ 70 w 82"/>
              <a:gd name="T11" fmla="*/ 31 h 36"/>
              <a:gd name="T12" fmla="*/ 71 w 82"/>
              <a:gd name="T13" fmla="*/ 30 h 36"/>
              <a:gd name="T14" fmla="*/ 71 w 82"/>
              <a:gd name="T15" fmla="*/ 29 h 36"/>
              <a:gd name="T16" fmla="*/ 72 w 82"/>
              <a:gd name="T17" fmla="*/ 28 h 36"/>
              <a:gd name="T18" fmla="*/ 73 w 82"/>
              <a:gd name="T19" fmla="*/ 28 h 36"/>
              <a:gd name="T20" fmla="*/ 74 w 82"/>
              <a:gd name="T21" fmla="*/ 23 h 36"/>
              <a:gd name="T22" fmla="*/ 74 w 82"/>
              <a:gd name="T23" fmla="*/ 21 h 36"/>
              <a:gd name="T24" fmla="*/ 76 w 82"/>
              <a:gd name="T25" fmla="*/ 18 h 36"/>
              <a:gd name="T26" fmla="*/ 80 w 82"/>
              <a:gd name="T27" fmla="*/ 16 h 36"/>
              <a:gd name="T28" fmla="*/ 81 w 82"/>
              <a:gd name="T29" fmla="*/ 14 h 36"/>
              <a:gd name="T30" fmla="*/ 81 w 82"/>
              <a:gd name="T31" fmla="*/ 12 h 36"/>
              <a:gd name="T32" fmla="*/ 80 w 82"/>
              <a:gd name="T33" fmla="*/ 10 h 36"/>
              <a:gd name="T34" fmla="*/ 79 w 82"/>
              <a:gd name="T35" fmla="*/ 8 h 36"/>
              <a:gd name="T36" fmla="*/ 79 w 82"/>
              <a:gd name="T37" fmla="*/ 7 h 36"/>
              <a:gd name="T38" fmla="*/ 78 w 82"/>
              <a:gd name="T39" fmla="*/ 6 h 36"/>
              <a:gd name="T40" fmla="*/ 74 w 82"/>
              <a:gd name="T41" fmla="*/ 5 h 36"/>
              <a:gd name="T42" fmla="*/ 59 w 82"/>
              <a:gd name="T43" fmla="*/ 0 h 36"/>
              <a:gd name="T44" fmla="*/ 52 w 82"/>
              <a:gd name="T45" fmla="*/ 6 h 36"/>
              <a:gd name="T46" fmla="*/ 49 w 82"/>
              <a:gd name="T47" fmla="*/ 6 h 36"/>
              <a:gd name="T48" fmla="*/ 45 w 82"/>
              <a:gd name="T49" fmla="*/ 7 h 36"/>
              <a:gd name="T50" fmla="*/ 39 w 82"/>
              <a:gd name="T51" fmla="*/ 11 h 36"/>
              <a:gd name="T52" fmla="*/ 37 w 82"/>
              <a:gd name="T53" fmla="*/ 20 h 36"/>
              <a:gd name="T54" fmla="*/ 32 w 82"/>
              <a:gd name="T55" fmla="*/ 20 h 36"/>
              <a:gd name="T56" fmla="*/ 21 w 82"/>
              <a:gd name="T57" fmla="*/ 22 h 36"/>
              <a:gd name="T58" fmla="*/ 14 w 82"/>
              <a:gd name="T59" fmla="*/ 23 h 36"/>
              <a:gd name="T60" fmla="*/ 8 w 82"/>
              <a:gd name="T61" fmla="*/ 23 h 36"/>
              <a:gd name="T62" fmla="*/ 4 w 82"/>
              <a:gd name="T63" fmla="*/ 23 h 36"/>
              <a:gd name="T64" fmla="*/ 1 w 82"/>
              <a:gd name="T65" fmla="*/ 22 h 36"/>
              <a:gd name="T66" fmla="*/ 0 w 82"/>
              <a:gd name="T67" fmla="*/ 22 h 36"/>
              <a:gd name="T68" fmla="*/ 0 w 82"/>
              <a:gd name="T69" fmla="*/ 27 h 36"/>
              <a:gd name="T70" fmla="*/ 4 w 82"/>
              <a:gd name="T71" fmla="*/ 30 h 36"/>
              <a:gd name="T72" fmla="*/ 7 w 82"/>
              <a:gd name="T73" fmla="*/ 30 h 36"/>
              <a:gd name="T74" fmla="*/ 8 w 82"/>
              <a:gd name="T75" fmla="*/ 30 h 36"/>
              <a:gd name="T76" fmla="*/ 10 w 82"/>
              <a:gd name="T77" fmla="*/ 30 h 36"/>
              <a:gd name="T78" fmla="*/ 11 w 82"/>
              <a:gd name="T79" fmla="*/ 31 h 36"/>
              <a:gd name="T80" fmla="*/ 13 w 82"/>
              <a:gd name="T81" fmla="*/ 31 h 36"/>
              <a:gd name="T82" fmla="*/ 19 w 82"/>
              <a:gd name="T83" fmla="*/ 29 h 36"/>
              <a:gd name="T84" fmla="*/ 28 w 82"/>
              <a:gd name="T85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2" h="36">
                <a:moveTo>
                  <a:pt x="29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31" y="32"/>
                  <a:pt x="31" y="33"/>
                </a:cubicBezTo>
                <a:cubicBezTo>
                  <a:pt x="31" y="33"/>
                  <a:pt x="33" y="33"/>
                  <a:pt x="37" y="34"/>
                </a:cubicBezTo>
                <a:cubicBezTo>
                  <a:pt x="38" y="34"/>
                  <a:pt x="40" y="34"/>
                  <a:pt x="41" y="34"/>
                </a:cubicBezTo>
                <a:cubicBezTo>
                  <a:pt x="43" y="34"/>
                  <a:pt x="46" y="35"/>
                  <a:pt x="49" y="36"/>
                </a:cubicBezTo>
                <a:cubicBezTo>
                  <a:pt x="51" y="36"/>
                  <a:pt x="53" y="36"/>
                  <a:pt x="53" y="36"/>
                </a:cubicBezTo>
                <a:cubicBezTo>
                  <a:pt x="54" y="36"/>
                  <a:pt x="55" y="36"/>
                  <a:pt x="56" y="35"/>
                </a:cubicBezTo>
                <a:cubicBezTo>
                  <a:pt x="58" y="34"/>
                  <a:pt x="60" y="33"/>
                  <a:pt x="63" y="33"/>
                </a:cubicBezTo>
                <a:cubicBezTo>
                  <a:pt x="66" y="33"/>
                  <a:pt x="68" y="32"/>
                  <a:pt x="69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9"/>
                  <a:pt x="71" y="29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3" y="28"/>
                </a:cubicBezTo>
                <a:cubicBezTo>
                  <a:pt x="73" y="28"/>
                  <a:pt x="73" y="27"/>
                  <a:pt x="73" y="26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3"/>
                  <a:pt x="75" y="22"/>
                  <a:pt x="75" y="22"/>
                </a:cubicBezTo>
                <a:cubicBezTo>
                  <a:pt x="75" y="22"/>
                  <a:pt x="75" y="21"/>
                  <a:pt x="74" y="21"/>
                </a:cubicBezTo>
                <a:cubicBezTo>
                  <a:pt x="74" y="20"/>
                  <a:pt x="74" y="19"/>
                  <a:pt x="75" y="19"/>
                </a:cubicBezTo>
                <a:cubicBezTo>
                  <a:pt x="75" y="18"/>
                  <a:pt x="75" y="18"/>
                  <a:pt x="76" y="18"/>
                </a:cubicBezTo>
                <a:cubicBezTo>
                  <a:pt x="77" y="18"/>
                  <a:pt x="77" y="19"/>
                  <a:pt x="78" y="19"/>
                </a:cubicBezTo>
                <a:cubicBezTo>
                  <a:pt x="79" y="19"/>
                  <a:pt x="80" y="18"/>
                  <a:pt x="80" y="16"/>
                </a:cubicBezTo>
                <a:cubicBezTo>
                  <a:pt x="80" y="15"/>
                  <a:pt x="81" y="15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3"/>
                  <a:pt x="82" y="13"/>
                </a:cubicBezTo>
                <a:cubicBezTo>
                  <a:pt x="82" y="13"/>
                  <a:pt x="82" y="13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1"/>
                  <a:pt x="80" y="11"/>
                  <a:pt x="80" y="10"/>
                </a:cubicBezTo>
                <a:cubicBezTo>
                  <a:pt x="80" y="10"/>
                  <a:pt x="80" y="9"/>
                  <a:pt x="80" y="9"/>
                </a:cubicBezTo>
                <a:cubicBezTo>
                  <a:pt x="79" y="9"/>
                  <a:pt x="79" y="8"/>
                  <a:pt x="79" y="8"/>
                </a:cubicBezTo>
                <a:cubicBezTo>
                  <a:pt x="79" y="8"/>
                  <a:pt x="79" y="8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5"/>
                  <a:pt x="78" y="5"/>
                  <a:pt x="78" y="4"/>
                </a:cubicBezTo>
                <a:cubicBezTo>
                  <a:pt x="77" y="5"/>
                  <a:pt x="76" y="5"/>
                  <a:pt x="74" y="5"/>
                </a:cubicBezTo>
                <a:cubicBezTo>
                  <a:pt x="72" y="5"/>
                  <a:pt x="70" y="4"/>
                  <a:pt x="69" y="3"/>
                </a:cubicBezTo>
                <a:cubicBezTo>
                  <a:pt x="67" y="0"/>
                  <a:pt x="61" y="0"/>
                  <a:pt x="59" y="0"/>
                </a:cubicBezTo>
                <a:cubicBezTo>
                  <a:pt x="59" y="1"/>
                  <a:pt x="58" y="3"/>
                  <a:pt x="58" y="5"/>
                </a:cubicBezTo>
                <a:cubicBezTo>
                  <a:pt x="57" y="6"/>
                  <a:pt x="54" y="6"/>
                  <a:pt x="52" y="6"/>
                </a:cubicBezTo>
                <a:cubicBezTo>
                  <a:pt x="52" y="6"/>
                  <a:pt x="51" y="6"/>
                  <a:pt x="50" y="6"/>
                </a:cubicBezTo>
                <a:cubicBezTo>
                  <a:pt x="50" y="6"/>
                  <a:pt x="49" y="6"/>
                  <a:pt x="49" y="6"/>
                </a:cubicBezTo>
                <a:cubicBezTo>
                  <a:pt x="48" y="6"/>
                  <a:pt x="48" y="6"/>
                  <a:pt x="47" y="6"/>
                </a:cubicBezTo>
                <a:cubicBezTo>
                  <a:pt x="47" y="6"/>
                  <a:pt x="46" y="7"/>
                  <a:pt x="45" y="7"/>
                </a:cubicBezTo>
                <a:cubicBezTo>
                  <a:pt x="44" y="8"/>
                  <a:pt x="42" y="8"/>
                  <a:pt x="42" y="9"/>
                </a:cubicBezTo>
                <a:cubicBezTo>
                  <a:pt x="41" y="10"/>
                  <a:pt x="40" y="11"/>
                  <a:pt x="39" y="11"/>
                </a:cubicBezTo>
                <a:cubicBezTo>
                  <a:pt x="38" y="12"/>
                  <a:pt x="36" y="13"/>
                  <a:pt x="37" y="16"/>
                </a:cubicBezTo>
                <a:cubicBezTo>
                  <a:pt x="38" y="18"/>
                  <a:pt x="38" y="19"/>
                  <a:pt x="37" y="20"/>
                </a:cubicBezTo>
                <a:cubicBezTo>
                  <a:pt x="37" y="21"/>
                  <a:pt x="36" y="21"/>
                  <a:pt x="35" y="21"/>
                </a:cubicBezTo>
                <a:cubicBezTo>
                  <a:pt x="34" y="21"/>
                  <a:pt x="33" y="20"/>
                  <a:pt x="32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27" y="20"/>
                  <a:pt x="22" y="21"/>
                  <a:pt x="21" y="22"/>
                </a:cubicBezTo>
                <a:cubicBezTo>
                  <a:pt x="20" y="23"/>
                  <a:pt x="19" y="24"/>
                  <a:pt x="17" y="24"/>
                </a:cubicBezTo>
                <a:cubicBezTo>
                  <a:pt x="16" y="24"/>
                  <a:pt x="15" y="23"/>
                  <a:pt x="14" y="23"/>
                </a:cubicBezTo>
                <a:cubicBezTo>
                  <a:pt x="13" y="22"/>
                  <a:pt x="12" y="22"/>
                  <a:pt x="11" y="22"/>
                </a:cubicBezTo>
                <a:cubicBezTo>
                  <a:pt x="10" y="22"/>
                  <a:pt x="9" y="22"/>
                  <a:pt x="8" y="23"/>
                </a:cubicBezTo>
                <a:cubicBezTo>
                  <a:pt x="7" y="24"/>
                  <a:pt x="7" y="24"/>
                  <a:pt x="6" y="24"/>
                </a:cubicBezTo>
                <a:cubicBezTo>
                  <a:pt x="5" y="24"/>
                  <a:pt x="5" y="24"/>
                  <a:pt x="4" y="23"/>
                </a:cubicBezTo>
                <a:cubicBezTo>
                  <a:pt x="3" y="22"/>
                  <a:pt x="2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3" y="30"/>
                  <a:pt x="4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0"/>
                  <a:pt x="6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1" y="30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3" y="31"/>
                </a:cubicBezTo>
                <a:cubicBezTo>
                  <a:pt x="13" y="32"/>
                  <a:pt x="13" y="32"/>
                  <a:pt x="14" y="32"/>
                </a:cubicBezTo>
                <a:cubicBezTo>
                  <a:pt x="16" y="32"/>
                  <a:pt x="18" y="30"/>
                  <a:pt x="19" y="29"/>
                </a:cubicBezTo>
                <a:cubicBezTo>
                  <a:pt x="20" y="28"/>
                  <a:pt x="25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8"/>
                  <a:pt x="29" y="2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1" name="Freeform 45"/>
          <p:cNvSpPr>
            <a:spLocks/>
          </p:cNvSpPr>
          <p:nvPr/>
        </p:nvSpPr>
        <p:spPr bwMode="auto">
          <a:xfrm>
            <a:off x="9486902" y="10343103"/>
            <a:ext cx="496887" cy="354013"/>
          </a:xfrm>
          <a:custGeom>
            <a:avLst/>
            <a:gdLst>
              <a:gd name="T0" fmla="*/ 13 w 29"/>
              <a:gd name="T1" fmla="*/ 20 h 21"/>
              <a:gd name="T2" fmla="*/ 16 w 29"/>
              <a:gd name="T3" fmla="*/ 18 h 21"/>
              <a:gd name="T4" fmla="*/ 18 w 29"/>
              <a:gd name="T5" fmla="*/ 17 h 21"/>
              <a:gd name="T6" fmla="*/ 19 w 29"/>
              <a:gd name="T7" fmla="*/ 17 h 21"/>
              <a:gd name="T8" fmla="*/ 19 w 29"/>
              <a:gd name="T9" fmla="*/ 17 h 21"/>
              <a:gd name="T10" fmla="*/ 29 w 29"/>
              <a:gd name="T11" fmla="*/ 13 h 21"/>
              <a:gd name="T12" fmla="*/ 29 w 29"/>
              <a:gd name="T13" fmla="*/ 12 h 21"/>
              <a:gd name="T14" fmla="*/ 29 w 29"/>
              <a:gd name="T15" fmla="*/ 12 h 21"/>
              <a:gd name="T16" fmla="*/ 28 w 29"/>
              <a:gd name="T17" fmla="*/ 11 h 21"/>
              <a:gd name="T18" fmla="*/ 27 w 29"/>
              <a:gd name="T19" fmla="*/ 9 h 21"/>
              <a:gd name="T20" fmla="*/ 21 w 29"/>
              <a:gd name="T21" fmla="*/ 3 h 21"/>
              <a:gd name="T22" fmla="*/ 21 w 29"/>
              <a:gd name="T23" fmla="*/ 2 h 21"/>
              <a:gd name="T24" fmla="*/ 20 w 29"/>
              <a:gd name="T25" fmla="*/ 2 h 21"/>
              <a:gd name="T26" fmla="*/ 20 w 29"/>
              <a:gd name="T27" fmla="*/ 1 h 21"/>
              <a:gd name="T28" fmla="*/ 20 w 29"/>
              <a:gd name="T29" fmla="*/ 1 h 21"/>
              <a:gd name="T30" fmla="*/ 20 w 29"/>
              <a:gd name="T31" fmla="*/ 1 h 21"/>
              <a:gd name="T32" fmla="*/ 20 w 29"/>
              <a:gd name="T33" fmla="*/ 1 h 21"/>
              <a:gd name="T34" fmla="*/ 20 w 29"/>
              <a:gd name="T35" fmla="*/ 0 h 21"/>
              <a:gd name="T36" fmla="*/ 2 w 29"/>
              <a:gd name="T37" fmla="*/ 4 h 21"/>
              <a:gd name="T38" fmla="*/ 1 w 29"/>
              <a:gd name="T39" fmla="*/ 4 h 21"/>
              <a:gd name="T40" fmla="*/ 1 w 29"/>
              <a:gd name="T41" fmla="*/ 4 h 21"/>
              <a:gd name="T42" fmla="*/ 1 w 29"/>
              <a:gd name="T43" fmla="*/ 4 h 21"/>
              <a:gd name="T44" fmla="*/ 1 w 29"/>
              <a:gd name="T45" fmla="*/ 4 h 21"/>
              <a:gd name="T46" fmla="*/ 1 w 29"/>
              <a:gd name="T47" fmla="*/ 4 h 21"/>
              <a:gd name="T48" fmla="*/ 0 w 29"/>
              <a:gd name="T49" fmla="*/ 6 h 21"/>
              <a:gd name="T50" fmla="*/ 0 w 29"/>
              <a:gd name="T51" fmla="*/ 7 h 21"/>
              <a:gd name="T52" fmla="*/ 0 w 29"/>
              <a:gd name="T53" fmla="*/ 9 h 21"/>
              <a:gd name="T54" fmla="*/ 0 w 29"/>
              <a:gd name="T55" fmla="*/ 10 h 21"/>
              <a:gd name="T56" fmla="*/ 0 w 29"/>
              <a:gd name="T57" fmla="*/ 12 h 21"/>
              <a:gd name="T58" fmla="*/ 0 w 29"/>
              <a:gd name="T59" fmla="*/ 12 h 21"/>
              <a:gd name="T60" fmla="*/ 0 w 29"/>
              <a:gd name="T61" fmla="*/ 14 h 21"/>
              <a:gd name="T62" fmla="*/ 1 w 29"/>
              <a:gd name="T63" fmla="*/ 16 h 21"/>
              <a:gd name="T64" fmla="*/ 1 w 29"/>
              <a:gd name="T65" fmla="*/ 17 h 21"/>
              <a:gd name="T66" fmla="*/ 2 w 29"/>
              <a:gd name="T67" fmla="*/ 18 h 21"/>
              <a:gd name="T68" fmla="*/ 3 w 29"/>
              <a:gd name="T69" fmla="*/ 18 h 21"/>
              <a:gd name="T70" fmla="*/ 4 w 29"/>
              <a:gd name="T71" fmla="*/ 19 h 21"/>
              <a:gd name="T72" fmla="*/ 5 w 29"/>
              <a:gd name="T73" fmla="*/ 20 h 21"/>
              <a:gd name="T74" fmla="*/ 6 w 29"/>
              <a:gd name="T75" fmla="*/ 21 h 21"/>
              <a:gd name="T76" fmla="*/ 6 w 29"/>
              <a:gd name="T77" fmla="*/ 21 h 21"/>
              <a:gd name="T78" fmla="*/ 9 w 29"/>
              <a:gd name="T79" fmla="*/ 21 h 21"/>
              <a:gd name="T80" fmla="*/ 9 w 29"/>
              <a:gd name="T81" fmla="*/ 21 h 21"/>
              <a:gd name="T82" fmla="*/ 10 w 29"/>
              <a:gd name="T83" fmla="*/ 21 h 21"/>
              <a:gd name="T84" fmla="*/ 11 w 29"/>
              <a:gd name="T85" fmla="*/ 21 h 21"/>
              <a:gd name="T86" fmla="*/ 12 w 29"/>
              <a:gd name="T87" fmla="*/ 21 h 21"/>
              <a:gd name="T88" fmla="*/ 13 w 29"/>
              <a:gd name="T89" fmla="*/ 20 h 21"/>
              <a:gd name="T90" fmla="*/ 13 w 29"/>
              <a:gd name="T91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1">
                <a:moveTo>
                  <a:pt x="13" y="20"/>
                </a:moveTo>
                <a:cubicBezTo>
                  <a:pt x="15" y="20"/>
                  <a:pt x="16" y="19"/>
                  <a:pt x="16" y="18"/>
                </a:cubicBezTo>
                <a:cubicBezTo>
                  <a:pt x="17" y="18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7"/>
                  <a:pt x="28" y="14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8" y="11"/>
                </a:cubicBezTo>
                <a:cubicBezTo>
                  <a:pt x="27" y="11"/>
                  <a:pt x="27" y="10"/>
                  <a:pt x="27" y="9"/>
                </a:cubicBezTo>
                <a:cubicBezTo>
                  <a:pt x="27" y="9"/>
                  <a:pt x="26" y="7"/>
                  <a:pt x="21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0"/>
                  <a:pt x="20" y="0"/>
                </a:cubicBezTo>
                <a:cubicBezTo>
                  <a:pt x="12" y="2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5"/>
                  <a:pt x="0" y="16"/>
                  <a:pt x="1" y="16"/>
                </a:cubicBezTo>
                <a:cubicBezTo>
                  <a:pt x="1" y="16"/>
                  <a:pt x="1" y="17"/>
                  <a:pt x="1" y="17"/>
                </a:cubicBezTo>
                <a:cubicBezTo>
                  <a:pt x="1" y="17"/>
                  <a:pt x="2" y="17"/>
                  <a:pt x="2" y="18"/>
                </a:cubicBezTo>
                <a:cubicBezTo>
                  <a:pt x="2" y="18"/>
                  <a:pt x="3" y="18"/>
                  <a:pt x="3" y="18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20"/>
                  <a:pt x="5" y="20"/>
                  <a:pt x="5" y="20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2" name="Freeform 46"/>
          <p:cNvSpPr>
            <a:spLocks/>
          </p:cNvSpPr>
          <p:nvPr/>
        </p:nvSpPr>
        <p:spPr bwMode="auto">
          <a:xfrm>
            <a:off x="6792914" y="9109616"/>
            <a:ext cx="841375" cy="422275"/>
          </a:xfrm>
          <a:custGeom>
            <a:avLst/>
            <a:gdLst>
              <a:gd name="T0" fmla="*/ 44 w 49"/>
              <a:gd name="T1" fmla="*/ 15 h 25"/>
              <a:gd name="T2" fmla="*/ 46 w 49"/>
              <a:gd name="T3" fmla="*/ 15 h 25"/>
              <a:gd name="T4" fmla="*/ 47 w 49"/>
              <a:gd name="T5" fmla="*/ 13 h 25"/>
              <a:gd name="T6" fmla="*/ 49 w 49"/>
              <a:gd name="T7" fmla="*/ 11 h 25"/>
              <a:gd name="T8" fmla="*/ 47 w 49"/>
              <a:gd name="T9" fmla="*/ 11 h 25"/>
              <a:gd name="T10" fmla="*/ 46 w 49"/>
              <a:gd name="T11" fmla="*/ 11 h 25"/>
              <a:gd name="T12" fmla="*/ 44 w 49"/>
              <a:gd name="T13" fmla="*/ 11 h 25"/>
              <a:gd name="T14" fmla="*/ 41 w 49"/>
              <a:gd name="T15" fmla="*/ 11 h 25"/>
              <a:gd name="T16" fmla="*/ 40 w 49"/>
              <a:gd name="T17" fmla="*/ 9 h 25"/>
              <a:gd name="T18" fmla="*/ 39 w 49"/>
              <a:gd name="T19" fmla="*/ 9 h 25"/>
              <a:gd name="T20" fmla="*/ 39 w 49"/>
              <a:gd name="T21" fmla="*/ 8 h 25"/>
              <a:gd name="T22" fmla="*/ 38 w 49"/>
              <a:gd name="T23" fmla="*/ 7 h 25"/>
              <a:gd name="T24" fmla="*/ 38 w 49"/>
              <a:gd name="T25" fmla="*/ 3 h 25"/>
              <a:gd name="T26" fmla="*/ 37 w 49"/>
              <a:gd name="T27" fmla="*/ 2 h 25"/>
              <a:gd name="T28" fmla="*/ 35 w 49"/>
              <a:gd name="T29" fmla="*/ 2 h 25"/>
              <a:gd name="T30" fmla="*/ 34 w 49"/>
              <a:gd name="T31" fmla="*/ 1 h 25"/>
              <a:gd name="T32" fmla="*/ 28 w 49"/>
              <a:gd name="T33" fmla="*/ 0 h 25"/>
              <a:gd name="T34" fmla="*/ 20 w 49"/>
              <a:gd name="T35" fmla="*/ 1 h 25"/>
              <a:gd name="T36" fmla="*/ 17 w 49"/>
              <a:gd name="T37" fmla="*/ 1 h 25"/>
              <a:gd name="T38" fmla="*/ 14 w 49"/>
              <a:gd name="T39" fmla="*/ 2 h 25"/>
              <a:gd name="T40" fmla="*/ 13 w 49"/>
              <a:gd name="T41" fmla="*/ 3 h 25"/>
              <a:gd name="T42" fmla="*/ 5 w 49"/>
              <a:gd name="T43" fmla="*/ 11 h 25"/>
              <a:gd name="T44" fmla="*/ 0 w 49"/>
              <a:gd name="T45" fmla="*/ 18 h 25"/>
              <a:gd name="T46" fmla="*/ 1 w 49"/>
              <a:gd name="T47" fmla="*/ 20 h 25"/>
              <a:gd name="T48" fmla="*/ 5 w 49"/>
              <a:gd name="T49" fmla="*/ 17 h 25"/>
              <a:gd name="T50" fmla="*/ 8 w 49"/>
              <a:gd name="T51" fmla="*/ 22 h 25"/>
              <a:gd name="T52" fmla="*/ 9 w 49"/>
              <a:gd name="T53" fmla="*/ 23 h 25"/>
              <a:gd name="T54" fmla="*/ 9 w 49"/>
              <a:gd name="T55" fmla="*/ 24 h 25"/>
              <a:gd name="T56" fmla="*/ 10 w 49"/>
              <a:gd name="T57" fmla="*/ 25 h 25"/>
              <a:gd name="T58" fmla="*/ 19 w 49"/>
              <a:gd name="T59" fmla="*/ 25 h 25"/>
              <a:gd name="T60" fmla="*/ 24 w 49"/>
              <a:gd name="T61" fmla="*/ 17 h 25"/>
              <a:gd name="T62" fmla="*/ 24 w 49"/>
              <a:gd name="T63" fmla="*/ 17 h 25"/>
              <a:gd name="T64" fmla="*/ 27 w 49"/>
              <a:gd name="T65" fmla="*/ 20 h 25"/>
              <a:gd name="T66" fmla="*/ 32 w 49"/>
              <a:gd name="T67" fmla="*/ 25 h 25"/>
              <a:gd name="T68" fmla="*/ 37 w 49"/>
              <a:gd name="T69" fmla="*/ 18 h 25"/>
              <a:gd name="T70" fmla="*/ 40 w 49"/>
              <a:gd name="T71" fmla="*/ 18 h 25"/>
              <a:gd name="T72" fmla="*/ 44 w 49"/>
              <a:gd name="T73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" h="25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4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7" y="11"/>
                  <a:pt x="47" y="11"/>
                </a:cubicBezTo>
                <a:cubicBezTo>
                  <a:pt x="47" y="11"/>
                  <a:pt x="47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3" y="11"/>
                  <a:pt x="43" y="11"/>
                </a:cubicBezTo>
                <a:cubicBezTo>
                  <a:pt x="43" y="11"/>
                  <a:pt x="42" y="11"/>
                  <a:pt x="41" y="11"/>
                </a:cubicBezTo>
                <a:cubicBezTo>
                  <a:pt x="41" y="11"/>
                  <a:pt x="41" y="10"/>
                  <a:pt x="41" y="10"/>
                </a:cubicBezTo>
                <a:cubicBezTo>
                  <a:pt x="41" y="10"/>
                  <a:pt x="40" y="10"/>
                  <a:pt x="40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8"/>
                  <a:pt x="39" y="8"/>
                  <a:pt x="39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6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7" y="3"/>
                  <a:pt x="37" y="2"/>
                  <a:pt x="37" y="2"/>
                </a:cubicBezTo>
                <a:cubicBezTo>
                  <a:pt x="37" y="2"/>
                  <a:pt x="36" y="2"/>
                  <a:pt x="36" y="2"/>
                </a:cubicBezTo>
                <a:cubicBezTo>
                  <a:pt x="36" y="2"/>
                  <a:pt x="36" y="2"/>
                  <a:pt x="35" y="2"/>
                </a:cubicBezTo>
                <a:cubicBezTo>
                  <a:pt x="35" y="1"/>
                  <a:pt x="35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1"/>
                  <a:pt x="33" y="0"/>
                  <a:pt x="32" y="0"/>
                </a:cubicBezTo>
                <a:cubicBezTo>
                  <a:pt x="30" y="0"/>
                  <a:pt x="29" y="0"/>
                  <a:pt x="28" y="0"/>
                </a:cubicBezTo>
                <a:cubicBezTo>
                  <a:pt x="27" y="0"/>
                  <a:pt x="26" y="0"/>
                  <a:pt x="25" y="1"/>
                </a:cubicBezTo>
                <a:cubicBezTo>
                  <a:pt x="24" y="1"/>
                  <a:pt x="22" y="1"/>
                  <a:pt x="20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2"/>
                  <a:pt x="15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3" y="3"/>
                </a:cubicBezTo>
                <a:cubicBezTo>
                  <a:pt x="12" y="3"/>
                  <a:pt x="9" y="5"/>
                  <a:pt x="8" y="7"/>
                </a:cubicBezTo>
                <a:cubicBezTo>
                  <a:pt x="8" y="8"/>
                  <a:pt x="7" y="9"/>
                  <a:pt x="5" y="11"/>
                </a:cubicBezTo>
                <a:cubicBezTo>
                  <a:pt x="4" y="12"/>
                  <a:pt x="2" y="14"/>
                  <a:pt x="1" y="16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1" y="20"/>
                  <a:pt x="1" y="20"/>
                </a:cubicBezTo>
                <a:cubicBezTo>
                  <a:pt x="1" y="20"/>
                  <a:pt x="1" y="20"/>
                  <a:pt x="2" y="19"/>
                </a:cubicBezTo>
                <a:cubicBezTo>
                  <a:pt x="3" y="18"/>
                  <a:pt x="4" y="17"/>
                  <a:pt x="5" y="17"/>
                </a:cubicBezTo>
                <a:cubicBezTo>
                  <a:pt x="6" y="17"/>
                  <a:pt x="7" y="19"/>
                  <a:pt x="7" y="20"/>
                </a:cubicBezTo>
                <a:cubicBezTo>
                  <a:pt x="7" y="21"/>
                  <a:pt x="8" y="21"/>
                  <a:pt x="8" y="22"/>
                </a:cubicBezTo>
                <a:cubicBezTo>
                  <a:pt x="9" y="22"/>
                  <a:pt x="9" y="22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4" y="25"/>
                  <a:pt x="17" y="25"/>
                  <a:pt x="19" y="25"/>
                </a:cubicBezTo>
                <a:cubicBezTo>
                  <a:pt x="20" y="25"/>
                  <a:pt x="21" y="21"/>
                  <a:pt x="22" y="19"/>
                </a:cubicBezTo>
                <a:cubicBezTo>
                  <a:pt x="23" y="18"/>
                  <a:pt x="23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7"/>
                  <a:pt x="26" y="18"/>
                  <a:pt x="27" y="20"/>
                </a:cubicBezTo>
                <a:cubicBezTo>
                  <a:pt x="29" y="22"/>
                  <a:pt x="30" y="23"/>
                  <a:pt x="31" y="24"/>
                </a:cubicBezTo>
                <a:cubicBezTo>
                  <a:pt x="31" y="25"/>
                  <a:pt x="32" y="25"/>
                  <a:pt x="32" y="25"/>
                </a:cubicBezTo>
                <a:cubicBezTo>
                  <a:pt x="33" y="25"/>
                  <a:pt x="33" y="23"/>
                  <a:pt x="33" y="21"/>
                </a:cubicBezTo>
                <a:cubicBezTo>
                  <a:pt x="33" y="19"/>
                  <a:pt x="35" y="18"/>
                  <a:pt x="37" y="18"/>
                </a:cubicBezTo>
                <a:cubicBezTo>
                  <a:pt x="37" y="18"/>
                  <a:pt x="37" y="18"/>
                  <a:pt x="38" y="18"/>
                </a:cubicBezTo>
                <a:cubicBezTo>
                  <a:pt x="39" y="18"/>
                  <a:pt x="39" y="18"/>
                  <a:pt x="40" y="18"/>
                </a:cubicBezTo>
                <a:cubicBezTo>
                  <a:pt x="42" y="18"/>
                  <a:pt x="42" y="17"/>
                  <a:pt x="42" y="17"/>
                </a:cubicBezTo>
                <a:cubicBezTo>
                  <a:pt x="42" y="16"/>
                  <a:pt x="43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" name="Freeform 47"/>
          <p:cNvSpPr>
            <a:spLocks/>
          </p:cNvSpPr>
          <p:nvPr/>
        </p:nvSpPr>
        <p:spPr bwMode="auto">
          <a:xfrm>
            <a:off x="8594726" y="9684291"/>
            <a:ext cx="668337" cy="623888"/>
          </a:xfrm>
          <a:custGeom>
            <a:avLst/>
            <a:gdLst>
              <a:gd name="T0" fmla="*/ 38 w 39"/>
              <a:gd name="T1" fmla="*/ 22 h 37"/>
              <a:gd name="T2" fmla="*/ 39 w 39"/>
              <a:gd name="T3" fmla="*/ 7 h 37"/>
              <a:gd name="T4" fmla="*/ 38 w 39"/>
              <a:gd name="T5" fmla="*/ 7 h 37"/>
              <a:gd name="T6" fmla="*/ 37 w 39"/>
              <a:gd name="T7" fmla="*/ 6 h 37"/>
              <a:gd name="T8" fmla="*/ 36 w 39"/>
              <a:gd name="T9" fmla="*/ 6 h 37"/>
              <a:gd name="T10" fmla="*/ 35 w 39"/>
              <a:gd name="T11" fmla="*/ 5 h 37"/>
              <a:gd name="T12" fmla="*/ 35 w 39"/>
              <a:gd name="T13" fmla="*/ 5 h 37"/>
              <a:gd name="T14" fmla="*/ 33 w 39"/>
              <a:gd name="T15" fmla="*/ 4 h 37"/>
              <a:gd name="T16" fmla="*/ 33 w 39"/>
              <a:gd name="T17" fmla="*/ 4 h 37"/>
              <a:gd name="T18" fmla="*/ 29 w 39"/>
              <a:gd name="T19" fmla="*/ 2 h 37"/>
              <a:gd name="T20" fmla="*/ 12 w 39"/>
              <a:gd name="T21" fmla="*/ 1 h 37"/>
              <a:gd name="T22" fmla="*/ 8 w 39"/>
              <a:gd name="T23" fmla="*/ 2 h 37"/>
              <a:gd name="T24" fmla="*/ 6 w 39"/>
              <a:gd name="T25" fmla="*/ 3 h 37"/>
              <a:gd name="T26" fmla="*/ 4 w 39"/>
              <a:gd name="T27" fmla="*/ 2 h 37"/>
              <a:gd name="T28" fmla="*/ 1 w 39"/>
              <a:gd name="T29" fmla="*/ 3 h 37"/>
              <a:gd name="T30" fmla="*/ 0 w 39"/>
              <a:gd name="T31" fmla="*/ 5 h 37"/>
              <a:gd name="T32" fmla="*/ 2 w 39"/>
              <a:gd name="T33" fmla="*/ 7 h 37"/>
              <a:gd name="T34" fmla="*/ 5 w 39"/>
              <a:gd name="T35" fmla="*/ 12 h 37"/>
              <a:gd name="T36" fmla="*/ 11 w 39"/>
              <a:gd name="T37" fmla="*/ 19 h 37"/>
              <a:gd name="T38" fmla="*/ 14 w 39"/>
              <a:gd name="T39" fmla="*/ 24 h 37"/>
              <a:gd name="T40" fmla="*/ 17 w 39"/>
              <a:gd name="T41" fmla="*/ 27 h 37"/>
              <a:gd name="T42" fmla="*/ 20 w 39"/>
              <a:gd name="T43" fmla="*/ 30 h 37"/>
              <a:gd name="T44" fmla="*/ 21 w 39"/>
              <a:gd name="T45" fmla="*/ 31 h 37"/>
              <a:gd name="T46" fmla="*/ 23 w 39"/>
              <a:gd name="T47" fmla="*/ 34 h 37"/>
              <a:gd name="T48" fmla="*/ 29 w 39"/>
              <a:gd name="T49" fmla="*/ 37 h 37"/>
              <a:gd name="T50" fmla="*/ 29 w 39"/>
              <a:gd name="T51" fmla="*/ 35 h 37"/>
              <a:gd name="T52" fmla="*/ 34 w 39"/>
              <a:gd name="T53" fmla="*/ 25 h 37"/>
              <a:gd name="T54" fmla="*/ 38 w 39"/>
              <a:gd name="T55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37">
                <a:moveTo>
                  <a:pt x="38" y="22"/>
                </a:moveTo>
                <a:cubicBezTo>
                  <a:pt x="39" y="21"/>
                  <a:pt x="39" y="13"/>
                  <a:pt x="39" y="7"/>
                </a:cubicBezTo>
                <a:cubicBezTo>
                  <a:pt x="39" y="7"/>
                  <a:pt x="38" y="7"/>
                  <a:pt x="38" y="7"/>
                </a:cubicBezTo>
                <a:cubicBezTo>
                  <a:pt x="38" y="7"/>
                  <a:pt x="37" y="6"/>
                  <a:pt x="37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6" y="6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3"/>
                  <a:pt x="29" y="2"/>
                  <a:pt x="29" y="2"/>
                </a:cubicBezTo>
                <a:cubicBezTo>
                  <a:pt x="28" y="2"/>
                  <a:pt x="14" y="2"/>
                  <a:pt x="12" y="1"/>
                </a:cubicBezTo>
                <a:cubicBezTo>
                  <a:pt x="11" y="0"/>
                  <a:pt x="10" y="1"/>
                  <a:pt x="8" y="2"/>
                </a:cubicBezTo>
                <a:cubicBezTo>
                  <a:pt x="8" y="2"/>
                  <a:pt x="7" y="3"/>
                  <a:pt x="6" y="3"/>
                </a:cubicBezTo>
                <a:cubicBezTo>
                  <a:pt x="5" y="3"/>
                  <a:pt x="5" y="3"/>
                  <a:pt x="4" y="2"/>
                </a:cubicBezTo>
                <a:cubicBezTo>
                  <a:pt x="3" y="1"/>
                  <a:pt x="1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6"/>
                  <a:pt x="1" y="6"/>
                  <a:pt x="2" y="7"/>
                </a:cubicBezTo>
                <a:cubicBezTo>
                  <a:pt x="4" y="9"/>
                  <a:pt x="5" y="10"/>
                  <a:pt x="5" y="12"/>
                </a:cubicBezTo>
                <a:cubicBezTo>
                  <a:pt x="5" y="14"/>
                  <a:pt x="8" y="17"/>
                  <a:pt x="11" y="19"/>
                </a:cubicBezTo>
                <a:cubicBezTo>
                  <a:pt x="13" y="21"/>
                  <a:pt x="15" y="23"/>
                  <a:pt x="14" y="24"/>
                </a:cubicBezTo>
                <a:cubicBezTo>
                  <a:pt x="14" y="24"/>
                  <a:pt x="16" y="26"/>
                  <a:pt x="17" y="27"/>
                </a:cubicBezTo>
                <a:cubicBezTo>
                  <a:pt x="18" y="28"/>
                  <a:pt x="19" y="29"/>
                  <a:pt x="20" y="30"/>
                </a:cubicBezTo>
                <a:cubicBezTo>
                  <a:pt x="21" y="30"/>
                  <a:pt x="21" y="31"/>
                  <a:pt x="21" y="31"/>
                </a:cubicBezTo>
                <a:cubicBezTo>
                  <a:pt x="22" y="32"/>
                  <a:pt x="23" y="33"/>
                  <a:pt x="23" y="34"/>
                </a:cubicBezTo>
                <a:cubicBezTo>
                  <a:pt x="25" y="35"/>
                  <a:pt x="27" y="36"/>
                  <a:pt x="29" y="37"/>
                </a:cubicBezTo>
                <a:cubicBezTo>
                  <a:pt x="29" y="36"/>
                  <a:pt x="29" y="35"/>
                  <a:pt x="29" y="35"/>
                </a:cubicBezTo>
                <a:cubicBezTo>
                  <a:pt x="29" y="33"/>
                  <a:pt x="32" y="28"/>
                  <a:pt x="34" y="25"/>
                </a:cubicBezTo>
                <a:cubicBezTo>
                  <a:pt x="37" y="22"/>
                  <a:pt x="38" y="22"/>
                  <a:pt x="38" y="2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4" name="Freeform 48"/>
          <p:cNvSpPr>
            <a:spLocks/>
          </p:cNvSpPr>
          <p:nvPr/>
        </p:nvSpPr>
        <p:spPr bwMode="auto">
          <a:xfrm>
            <a:off x="6775452" y="7285578"/>
            <a:ext cx="1698625" cy="1874839"/>
          </a:xfrm>
          <a:custGeom>
            <a:avLst/>
            <a:gdLst>
              <a:gd name="T0" fmla="*/ 21 w 99"/>
              <a:gd name="T1" fmla="*/ 108 h 111"/>
              <a:gd name="T2" fmla="*/ 33 w 99"/>
              <a:gd name="T3" fmla="*/ 107 h 111"/>
              <a:gd name="T4" fmla="*/ 37 w 99"/>
              <a:gd name="T5" fmla="*/ 109 h 111"/>
              <a:gd name="T6" fmla="*/ 39 w 99"/>
              <a:gd name="T7" fmla="*/ 110 h 111"/>
              <a:gd name="T8" fmla="*/ 40 w 99"/>
              <a:gd name="T9" fmla="*/ 109 h 111"/>
              <a:gd name="T10" fmla="*/ 41 w 99"/>
              <a:gd name="T11" fmla="*/ 109 h 111"/>
              <a:gd name="T12" fmla="*/ 44 w 99"/>
              <a:gd name="T13" fmla="*/ 110 h 111"/>
              <a:gd name="T14" fmla="*/ 51 w 99"/>
              <a:gd name="T15" fmla="*/ 109 h 111"/>
              <a:gd name="T16" fmla="*/ 60 w 99"/>
              <a:gd name="T17" fmla="*/ 109 h 111"/>
              <a:gd name="T18" fmla="*/ 75 w 99"/>
              <a:gd name="T19" fmla="*/ 108 h 111"/>
              <a:gd name="T20" fmla="*/ 76 w 99"/>
              <a:gd name="T21" fmla="*/ 104 h 111"/>
              <a:gd name="T22" fmla="*/ 85 w 99"/>
              <a:gd name="T23" fmla="*/ 94 h 111"/>
              <a:gd name="T24" fmla="*/ 80 w 99"/>
              <a:gd name="T25" fmla="*/ 87 h 111"/>
              <a:gd name="T26" fmla="*/ 73 w 99"/>
              <a:gd name="T27" fmla="*/ 78 h 111"/>
              <a:gd name="T28" fmla="*/ 69 w 99"/>
              <a:gd name="T29" fmla="*/ 69 h 111"/>
              <a:gd name="T30" fmla="*/ 83 w 99"/>
              <a:gd name="T31" fmla="*/ 63 h 111"/>
              <a:gd name="T32" fmla="*/ 93 w 99"/>
              <a:gd name="T33" fmla="*/ 58 h 111"/>
              <a:gd name="T34" fmla="*/ 98 w 99"/>
              <a:gd name="T35" fmla="*/ 59 h 111"/>
              <a:gd name="T36" fmla="*/ 99 w 99"/>
              <a:gd name="T37" fmla="*/ 56 h 111"/>
              <a:gd name="T38" fmla="*/ 99 w 99"/>
              <a:gd name="T39" fmla="*/ 54 h 111"/>
              <a:gd name="T40" fmla="*/ 96 w 99"/>
              <a:gd name="T41" fmla="*/ 47 h 111"/>
              <a:gd name="T42" fmla="*/ 94 w 99"/>
              <a:gd name="T43" fmla="*/ 38 h 111"/>
              <a:gd name="T44" fmla="*/ 91 w 99"/>
              <a:gd name="T45" fmla="*/ 27 h 111"/>
              <a:gd name="T46" fmla="*/ 91 w 99"/>
              <a:gd name="T47" fmla="*/ 15 h 111"/>
              <a:gd name="T48" fmla="*/ 84 w 99"/>
              <a:gd name="T49" fmla="*/ 10 h 111"/>
              <a:gd name="T50" fmla="*/ 84 w 99"/>
              <a:gd name="T51" fmla="*/ 3 h 111"/>
              <a:gd name="T52" fmla="*/ 74 w 99"/>
              <a:gd name="T53" fmla="*/ 6 h 111"/>
              <a:gd name="T54" fmla="*/ 62 w 99"/>
              <a:gd name="T55" fmla="*/ 13 h 111"/>
              <a:gd name="T56" fmla="*/ 56 w 99"/>
              <a:gd name="T57" fmla="*/ 8 h 111"/>
              <a:gd name="T58" fmla="*/ 52 w 99"/>
              <a:gd name="T59" fmla="*/ 7 h 111"/>
              <a:gd name="T60" fmla="*/ 43 w 99"/>
              <a:gd name="T61" fmla="*/ 3 h 111"/>
              <a:gd name="T62" fmla="*/ 41 w 99"/>
              <a:gd name="T63" fmla="*/ 1 h 111"/>
              <a:gd name="T64" fmla="*/ 40 w 99"/>
              <a:gd name="T65" fmla="*/ 1 h 111"/>
              <a:gd name="T66" fmla="*/ 37 w 99"/>
              <a:gd name="T67" fmla="*/ 0 h 111"/>
              <a:gd name="T68" fmla="*/ 34 w 99"/>
              <a:gd name="T69" fmla="*/ 0 h 111"/>
              <a:gd name="T70" fmla="*/ 30 w 99"/>
              <a:gd name="T71" fmla="*/ 0 h 111"/>
              <a:gd name="T72" fmla="*/ 34 w 99"/>
              <a:gd name="T73" fmla="*/ 14 h 111"/>
              <a:gd name="T74" fmla="*/ 29 w 99"/>
              <a:gd name="T75" fmla="*/ 19 h 111"/>
              <a:gd name="T76" fmla="*/ 17 w 99"/>
              <a:gd name="T77" fmla="*/ 18 h 111"/>
              <a:gd name="T78" fmla="*/ 12 w 99"/>
              <a:gd name="T79" fmla="*/ 21 h 111"/>
              <a:gd name="T80" fmla="*/ 13 w 99"/>
              <a:gd name="T81" fmla="*/ 25 h 111"/>
              <a:gd name="T82" fmla="*/ 13 w 99"/>
              <a:gd name="T83" fmla="*/ 28 h 111"/>
              <a:gd name="T84" fmla="*/ 7 w 99"/>
              <a:gd name="T85" fmla="*/ 34 h 111"/>
              <a:gd name="T86" fmla="*/ 9 w 99"/>
              <a:gd name="T87" fmla="*/ 42 h 111"/>
              <a:gd name="T88" fmla="*/ 1 w 99"/>
              <a:gd name="T89" fmla="*/ 47 h 111"/>
              <a:gd name="T90" fmla="*/ 0 w 99"/>
              <a:gd name="T91" fmla="*/ 59 h 111"/>
              <a:gd name="T92" fmla="*/ 0 w 99"/>
              <a:gd name="T93" fmla="*/ 61 h 111"/>
              <a:gd name="T94" fmla="*/ 0 w 99"/>
              <a:gd name="T95" fmla="*/ 61 h 111"/>
              <a:gd name="T96" fmla="*/ 1 w 99"/>
              <a:gd name="T97" fmla="*/ 71 h 111"/>
              <a:gd name="T98" fmla="*/ 0 w 99"/>
              <a:gd name="T99" fmla="*/ 72 h 111"/>
              <a:gd name="T100" fmla="*/ 1 w 99"/>
              <a:gd name="T101" fmla="*/ 73 h 111"/>
              <a:gd name="T102" fmla="*/ 2 w 99"/>
              <a:gd name="T103" fmla="*/ 74 h 111"/>
              <a:gd name="T104" fmla="*/ 2 w 99"/>
              <a:gd name="T105" fmla="*/ 76 h 111"/>
              <a:gd name="T106" fmla="*/ 3 w 99"/>
              <a:gd name="T107" fmla="*/ 77 h 111"/>
              <a:gd name="T108" fmla="*/ 4 w 99"/>
              <a:gd name="T109" fmla="*/ 79 h 111"/>
              <a:gd name="T110" fmla="*/ 4 w 99"/>
              <a:gd name="T111" fmla="*/ 81 h 111"/>
              <a:gd name="T112" fmla="*/ 6 w 99"/>
              <a:gd name="T113" fmla="*/ 83 h 111"/>
              <a:gd name="T114" fmla="*/ 19 w 99"/>
              <a:gd name="T115" fmla="*/ 88 h 111"/>
              <a:gd name="T116" fmla="*/ 22 w 99"/>
              <a:gd name="T117" fmla="*/ 93 h 111"/>
              <a:gd name="T118" fmla="*/ 17 w 99"/>
              <a:gd name="T119" fmla="*/ 10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" h="111">
                <a:moveTo>
                  <a:pt x="18" y="108"/>
                </a:moveTo>
                <a:cubicBezTo>
                  <a:pt x="18" y="108"/>
                  <a:pt x="18" y="108"/>
                  <a:pt x="19" y="108"/>
                </a:cubicBezTo>
                <a:cubicBezTo>
                  <a:pt x="20" y="108"/>
                  <a:pt x="20" y="108"/>
                  <a:pt x="21" y="108"/>
                </a:cubicBezTo>
                <a:cubicBezTo>
                  <a:pt x="24" y="108"/>
                  <a:pt x="25" y="108"/>
                  <a:pt x="25" y="108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0" y="107"/>
                  <a:pt x="32" y="107"/>
                  <a:pt x="33" y="107"/>
                </a:cubicBezTo>
                <a:cubicBezTo>
                  <a:pt x="34" y="108"/>
                  <a:pt x="34" y="108"/>
                  <a:pt x="35" y="108"/>
                </a:cubicBezTo>
                <a:cubicBezTo>
                  <a:pt x="35" y="108"/>
                  <a:pt x="35" y="108"/>
                  <a:pt x="36" y="108"/>
                </a:cubicBezTo>
                <a:cubicBezTo>
                  <a:pt x="36" y="108"/>
                  <a:pt x="36" y="108"/>
                  <a:pt x="37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0" y="110"/>
                  <a:pt x="40" y="109"/>
                  <a:pt x="40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40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2" y="109"/>
                  <a:pt x="42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3" y="109"/>
                  <a:pt x="43" y="110"/>
                  <a:pt x="44" y="110"/>
                </a:cubicBezTo>
                <a:cubicBezTo>
                  <a:pt x="45" y="111"/>
                  <a:pt x="46" y="111"/>
                  <a:pt x="46" y="111"/>
                </a:cubicBezTo>
                <a:cubicBezTo>
                  <a:pt x="46" y="111"/>
                  <a:pt x="47" y="111"/>
                  <a:pt x="47" y="111"/>
                </a:cubicBezTo>
                <a:cubicBezTo>
                  <a:pt x="48" y="110"/>
                  <a:pt x="49" y="109"/>
                  <a:pt x="51" y="109"/>
                </a:cubicBezTo>
                <a:cubicBezTo>
                  <a:pt x="52" y="109"/>
                  <a:pt x="53" y="109"/>
                  <a:pt x="54" y="110"/>
                </a:cubicBezTo>
                <a:cubicBezTo>
                  <a:pt x="55" y="110"/>
                  <a:pt x="56" y="111"/>
                  <a:pt x="57" y="111"/>
                </a:cubicBezTo>
                <a:cubicBezTo>
                  <a:pt x="59" y="111"/>
                  <a:pt x="60" y="110"/>
                  <a:pt x="60" y="109"/>
                </a:cubicBezTo>
                <a:cubicBezTo>
                  <a:pt x="62" y="108"/>
                  <a:pt x="67" y="107"/>
                  <a:pt x="70" y="107"/>
                </a:cubicBezTo>
                <a:cubicBezTo>
                  <a:pt x="71" y="107"/>
                  <a:pt x="72" y="107"/>
                  <a:pt x="72" y="107"/>
                </a:cubicBezTo>
                <a:cubicBezTo>
                  <a:pt x="73" y="107"/>
                  <a:pt x="74" y="108"/>
                  <a:pt x="75" y="108"/>
                </a:cubicBezTo>
                <a:cubicBezTo>
                  <a:pt x="76" y="108"/>
                  <a:pt x="76" y="108"/>
                  <a:pt x="76" y="107"/>
                </a:cubicBezTo>
                <a:cubicBezTo>
                  <a:pt x="76" y="107"/>
                  <a:pt x="77" y="107"/>
                  <a:pt x="77" y="106"/>
                </a:cubicBezTo>
                <a:cubicBezTo>
                  <a:pt x="77" y="106"/>
                  <a:pt x="77" y="105"/>
                  <a:pt x="76" y="104"/>
                </a:cubicBezTo>
                <a:cubicBezTo>
                  <a:pt x="75" y="100"/>
                  <a:pt x="77" y="99"/>
                  <a:pt x="79" y="98"/>
                </a:cubicBezTo>
                <a:cubicBezTo>
                  <a:pt x="80" y="98"/>
                  <a:pt x="81" y="98"/>
                  <a:pt x="81" y="97"/>
                </a:cubicBezTo>
                <a:cubicBezTo>
                  <a:pt x="81" y="96"/>
                  <a:pt x="83" y="95"/>
                  <a:pt x="85" y="94"/>
                </a:cubicBezTo>
                <a:cubicBezTo>
                  <a:pt x="86" y="94"/>
                  <a:pt x="87" y="93"/>
                  <a:pt x="87" y="93"/>
                </a:cubicBezTo>
                <a:cubicBezTo>
                  <a:pt x="87" y="92"/>
                  <a:pt x="87" y="92"/>
                  <a:pt x="87" y="92"/>
                </a:cubicBezTo>
                <a:cubicBezTo>
                  <a:pt x="86" y="91"/>
                  <a:pt x="83" y="89"/>
                  <a:pt x="80" y="87"/>
                </a:cubicBezTo>
                <a:cubicBezTo>
                  <a:pt x="79" y="86"/>
                  <a:pt x="78" y="86"/>
                  <a:pt x="78" y="85"/>
                </a:cubicBezTo>
                <a:cubicBezTo>
                  <a:pt x="77" y="85"/>
                  <a:pt x="76" y="84"/>
                  <a:pt x="75" y="84"/>
                </a:cubicBezTo>
                <a:cubicBezTo>
                  <a:pt x="74" y="83"/>
                  <a:pt x="73" y="80"/>
                  <a:pt x="73" y="78"/>
                </a:cubicBezTo>
                <a:cubicBezTo>
                  <a:pt x="72" y="76"/>
                  <a:pt x="72" y="75"/>
                  <a:pt x="72" y="74"/>
                </a:cubicBezTo>
                <a:cubicBezTo>
                  <a:pt x="71" y="74"/>
                  <a:pt x="71" y="73"/>
                  <a:pt x="71" y="73"/>
                </a:cubicBezTo>
                <a:cubicBezTo>
                  <a:pt x="70" y="71"/>
                  <a:pt x="69" y="70"/>
                  <a:pt x="69" y="69"/>
                </a:cubicBezTo>
                <a:cubicBezTo>
                  <a:pt x="70" y="68"/>
                  <a:pt x="70" y="68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5" y="67"/>
                  <a:pt x="80" y="65"/>
                  <a:pt x="83" y="63"/>
                </a:cubicBezTo>
                <a:cubicBezTo>
                  <a:pt x="84" y="62"/>
                  <a:pt x="86" y="61"/>
                  <a:pt x="89" y="60"/>
                </a:cubicBezTo>
                <a:cubicBezTo>
                  <a:pt x="90" y="60"/>
                  <a:pt x="91" y="59"/>
                  <a:pt x="92" y="59"/>
                </a:cubicBezTo>
                <a:cubicBezTo>
                  <a:pt x="92" y="58"/>
                  <a:pt x="93" y="58"/>
                  <a:pt x="93" y="58"/>
                </a:cubicBezTo>
                <a:cubicBezTo>
                  <a:pt x="94" y="58"/>
                  <a:pt x="95" y="58"/>
                  <a:pt x="96" y="59"/>
                </a:cubicBezTo>
                <a:cubicBezTo>
                  <a:pt x="96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7"/>
                  <a:pt x="98" y="57"/>
                  <a:pt x="99" y="57"/>
                </a:cubicBezTo>
                <a:cubicBezTo>
                  <a:pt x="99" y="57"/>
                  <a:pt x="99" y="56"/>
                  <a:pt x="9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4"/>
                  <a:pt x="98" y="53"/>
                  <a:pt x="98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97" y="52"/>
                  <a:pt x="96" y="49"/>
                  <a:pt x="96" y="47"/>
                </a:cubicBezTo>
                <a:cubicBezTo>
                  <a:pt x="95" y="46"/>
                  <a:pt x="95" y="45"/>
                  <a:pt x="95" y="44"/>
                </a:cubicBezTo>
                <a:cubicBezTo>
                  <a:pt x="95" y="41"/>
                  <a:pt x="95" y="40"/>
                  <a:pt x="94" y="40"/>
                </a:cubicBezTo>
                <a:cubicBezTo>
                  <a:pt x="94" y="39"/>
                  <a:pt x="94" y="39"/>
                  <a:pt x="94" y="38"/>
                </a:cubicBezTo>
                <a:cubicBezTo>
                  <a:pt x="94" y="36"/>
                  <a:pt x="93" y="33"/>
                  <a:pt x="91" y="33"/>
                </a:cubicBezTo>
                <a:cubicBezTo>
                  <a:pt x="91" y="32"/>
                  <a:pt x="90" y="32"/>
                  <a:pt x="90" y="31"/>
                </a:cubicBezTo>
                <a:cubicBezTo>
                  <a:pt x="89" y="30"/>
                  <a:pt x="90" y="29"/>
                  <a:pt x="91" y="27"/>
                </a:cubicBezTo>
                <a:cubicBezTo>
                  <a:pt x="92" y="25"/>
                  <a:pt x="91" y="18"/>
                  <a:pt x="91" y="16"/>
                </a:cubicBezTo>
                <a:cubicBezTo>
                  <a:pt x="91" y="16"/>
                  <a:pt x="91" y="16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0" y="15"/>
                  <a:pt x="90" y="14"/>
                  <a:pt x="90" y="13"/>
                </a:cubicBezTo>
                <a:cubicBezTo>
                  <a:pt x="89" y="11"/>
                  <a:pt x="88" y="10"/>
                  <a:pt x="84" y="10"/>
                </a:cubicBezTo>
                <a:cubicBezTo>
                  <a:pt x="83" y="10"/>
                  <a:pt x="82" y="10"/>
                  <a:pt x="82" y="9"/>
                </a:cubicBezTo>
                <a:cubicBezTo>
                  <a:pt x="81" y="9"/>
                  <a:pt x="82" y="8"/>
                  <a:pt x="83" y="6"/>
                </a:cubicBezTo>
                <a:cubicBezTo>
                  <a:pt x="84" y="5"/>
                  <a:pt x="85" y="4"/>
                  <a:pt x="84" y="3"/>
                </a:cubicBezTo>
                <a:cubicBezTo>
                  <a:pt x="84" y="3"/>
                  <a:pt x="82" y="3"/>
                  <a:pt x="81" y="4"/>
                </a:cubicBezTo>
                <a:cubicBezTo>
                  <a:pt x="79" y="5"/>
                  <a:pt x="78" y="6"/>
                  <a:pt x="76" y="6"/>
                </a:cubicBezTo>
                <a:cubicBezTo>
                  <a:pt x="75" y="6"/>
                  <a:pt x="75" y="6"/>
                  <a:pt x="74" y="6"/>
                </a:cubicBezTo>
                <a:cubicBezTo>
                  <a:pt x="74" y="6"/>
                  <a:pt x="74" y="6"/>
                  <a:pt x="73" y="6"/>
                </a:cubicBezTo>
                <a:cubicBezTo>
                  <a:pt x="71" y="6"/>
                  <a:pt x="68" y="9"/>
                  <a:pt x="65" y="11"/>
                </a:cubicBezTo>
                <a:cubicBezTo>
                  <a:pt x="64" y="12"/>
                  <a:pt x="63" y="13"/>
                  <a:pt x="62" y="13"/>
                </a:cubicBezTo>
                <a:cubicBezTo>
                  <a:pt x="61" y="14"/>
                  <a:pt x="60" y="14"/>
                  <a:pt x="59" y="14"/>
                </a:cubicBezTo>
                <a:cubicBezTo>
                  <a:pt x="57" y="14"/>
                  <a:pt x="56" y="14"/>
                  <a:pt x="55" y="12"/>
                </a:cubicBezTo>
                <a:cubicBezTo>
                  <a:pt x="55" y="11"/>
                  <a:pt x="55" y="10"/>
                  <a:pt x="56" y="8"/>
                </a:cubicBezTo>
                <a:cubicBezTo>
                  <a:pt x="57" y="7"/>
                  <a:pt x="57" y="6"/>
                  <a:pt x="57" y="6"/>
                </a:cubicBezTo>
                <a:cubicBezTo>
                  <a:pt x="57" y="6"/>
                  <a:pt x="56" y="6"/>
                  <a:pt x="56" y="6"/>
                </a:cubicBezTo>
                <a:cubicBezTo>
                  <a:pt x="55" y="6"/>
                  <a:pt x="54" y="6"/>
                  <a:pt x="52" y="7"/>
                </a:cubicBezTo>
                <a:cubicBezTo>
                  <a:pt x="51" y="7"/>
                  <a:pt x="50" y="8"/>
                  <a:pt x="49" y="8"/>
                </a:cubicBezTo>
                <a:cubicBezTo>
                  <a:pt x="47" y="8"/>
                  <a:pt x="45" y="7"/>
                  <a:pt x="44" y="6"/>
                </a:cubicBezTo>
                <a:cubicBezTo>
                  <a:pt x="43" y="5"/>
                  <a:pt x="43" y="4"/>
                  <a:pt x="43" y="3"/>
                </a:cubicBezTo>
                <a:cubicBezTo>
                  <a:pt x="43" y="2"/>
                  <a:pt x="43" y="1"/>
                  <a:pt x="43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1" y="1"/>
                </a:cubicBezTo>
                <a:cubicBezTo>
                  <a:pt x="41" y="1"/>
                  <a:pt x="41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8" y="1"/>
                  <a:pt x="38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4" y="0"/>
                  <a:pt x="34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31" y="1"/>
                  <a:pt x="32" y="3"/>
                  <a:pt x="31" y="5"/>
                </a:cubicBezTo>
                <a:cubicBezTo>
                  <a:pt x="30" y="7"/>
                  <a:pt x="31" y="9"/>
                  <a:pt x="33" y="12"/>
                </a:cubicBezTo>
                <a:cubicBezTo>
                  <a:pt x="33" y="12"/>
                  <a:pt x="34" y="13"/>
                  <a:pt x="34" y="14"/>
                </a:cubicBezTo>
                <a:cubicBezTo>
                  <a:pt x="34" y="15"/>
                  <a:pt x="35" y="16"/>
                  <a:pt x="34" y="16"/>
                </a:cubicBezTo>
                <a:cubicBezTo>
                  <a:pt x="34" y="17"/>
                  <a:pt x="33" y="17"/>
                  <a:pt x="31" y="18"/>
                </a:cubicBezTo>
                <a:cubicBezTo>
                  <a:pt x="30" y="18"/>
                  <a:pt x="29" y="18"/>
                  <a:pt x="29" y="19"/>
                </a:cubicBezTo>
                <a:cubicBezTo>
                  <a:pt x="29" y="19"/>
                  <a:pt x="29" y="20"/>
                  <a:pt x="27" y="20"/>
                </a:cubicBezTo>
                <a:cubicBezTo>
                  <a:pt x="25" y="20"/>
                  <a:pt x="22" y="19"/>
                  <a:pt x="20" y="18"/>
                </a:cubicBezTo>
                <a:cubicBezTo>
                  <a:pt x="20" y="18"/>
                  <a:pt x="19" y="18"/>
                  <a:pt x="17" y="18"/>
                </a:cubicBezTo>
                <a:cubicBezTo>
                  <a:pt x="15" y="18"/>
                  <a:pt x="13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1"/>
                </a:cubicBezTo>
                <a:cubicBezTo>
                  <a:pt x="12" y="22"/>
                  <a:pt x="12" y="22"/>
                  <a:pt x="12" y="23"/>
                </a:cubicBezTo>
                <a:cubicBezTo>
                  <a:pt x="12" y="23"/>
                  <a:pt x="13" y="23"/>
                  <a:pt x="13" y="24"/>
                </a:cubicBezTo>
                <a:cubicBezTo>
                  <a:pt x="13" y="24"/>
                  <a:pt x="13" y="25"/>
                  <a:pt x="13" y="25"/>
                </a:cubicBezTo>
                <a:cubicBezTo>
                  <a:pt x="13" y="25"/>
                  <a:pt x="13" y="26"/>
                  <a:pt x="13" y="2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3" y="28"/>
                </a:cubicBezTo>
                <a:cubicBezTo>
                  <a:pt x="13" y="28"/>
                  <a:pt x="13" y="29"/>
                  <a:pt x="12" y="29"/>
                </a:cubicBezTo>
                <a:cubicBezTo>
                  <a:pt x="11" y="31"/>
                  <a:pt x="9" y="33"/>
                  <a:pt x="8" y="33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8" y="35"/>
                </a:cubicBezTo>
                <a:cubicBezTo>
                  <a:pt x="9" y="37"/>
                  <a:pt x="11" y="39"/>
                  <a:pt x="10" y="40"/>
                </a:cubicBezTo>
                <a:cubicBezTo>
                  <a:pt x="10" y="41"/>
                  <a:pt x="9" y="41"/>
                  <a:pt x="9" y="42"/>
                </a:cubicBezTo>
                <a:cubicBezTo>
                  <a:pt x="8" y="42"/>
                  <a:pt x="8" y="42"/>
                  <a:pt x="8" y="44"/>
                </a:cubicBezTo>
                <a:cubicBezTo>
                  <a:pt x="8" y="47"/>
                  <a:pt x="3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8"/>
                  <a:pt x="1" y="49"/>
                </a:cubicBezTo>
                <a:cubicBezTo>
                  <a:pt x="1" y="50"/>
                  <a:pt x="2" y="51"/>
                  <a:pt x="1" y="52"/>
                </a:cubicBezTo>
                <a:cubicBezTo>
                  <a:pt x="0" y="54"/>
                  <a:pt x="0" y="57"/>
                  <a:pt x="0" y="59"/>
                </a:cubicBezTo>
                <a:cubicBezTo>
                  <a:pt x="0" y="59"/>
                  <a:pt x="0" y="60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3"/>
                  <a:pt x="1" y="65"/>
                </a:cubicBezTo>
                <a:cubicBezTo>
                  <a:pt x="2" y="66"/>
                  <a:pt x="3" y="67"/>
                  <a:pt x="3" y="68"/>
                </a:cubicBezTo>
                <a:cubicBezTo>
                  <a:pt x="3" y="69"/>
                  <a:pt x="2" y="70"/>
                  <a:pt x="1" y="71"/>
                </a:cubicBezTo>
                <a:cubicBezTo>
                  <a:pt x="1" y="71"/>
                  <a:pt x="1" y="71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1" y="73"/>
                  <a:pt x="1" y="73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2" y="74"/>
                  <a:pt x="2" y="74"/>
                </a:cubicBezTo>
                <a:cubicBezTo>
                  <a:pt x="2" y="74"/>
                  <a:pt x="2" y="75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5"/>
                  <a:pt x="2" y="75"/>
                  <a:pt x="2" y="76"/>
                </a:cubicBezTo>
                <a:cubicBezTo>
                  <a:pt x="2" y="76"/>
                  <a:pt x="3" y="76"/>
                  <a:pt x="3" y="76"/>
                </a:cubicBezTo>
                <a:cubicBezTo>
                  <a:pt x="3" y="76"/>
                  <a:pt x="3" y="76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8"/>
                  <a:pt x="3" y="78"/>
                </a:cubicBezTo>
                <a:cubicBezTo>
                  <a:pt x="3" y="78"/>
                  <a:pt x="3" y="78"/>
                  <a:pt x="3" y="78"/>
                </a:cubicBezTo>
                <a:cubicBezTo>
                  <a:pt x="3" y="79"/>
                  <a:pt x="3" y="79"/>
                  <a:pt x="4" y="79"/>
                </a:cubicBezTo>
                <a:cubicBezTo>
                  <a:pt x="4" y="79"/>
                  <a:pt x="4" y="80"/>
                  <a:pt x="4" y="80"/>
                </a:cubicBezTo>
                <a:cubicBezTo>
                  <a:pt x="4" y="80"/>
                  <a:pt x="4" y="80"/>
                  <a:pt x="4" y="81"/>
                </a:cubicBezTo>
                <a:cubicBezTo>
                  <a:pt x="4" y="81"/>
                  <a:pt x="4" y="81"/>
                  <a:pt x="4" y="81"/>
                </a:cubicBezTo>
                <a:cubicBezTo>
                  <a:pt x="4" y="82"/>
                  <a:pt x="5" y="82"/>
                  <a:pt x="5" y="82"/>
                </a:cubicBezTo>
                <a:cubicBezTo>
                  <a:pt x="5" y="82"/>
                  <a:pt x="5" y="82"/>
                  <a:pt x="5" y="82"/>
                </a:cubicBezTo>
                <a:cubicBezTo>
                  <a:pt x="6" y="82"/>
                  <a:pt x="6" y="83"/>
                  <a:pt x="6" y="83"/>
                </a:cubicBezTo>
                <a:cubicBezTo>
                  <a:pt x="8" y="85"/>
                  <a:pt x="10" y="86"/>
                  <a:pt x="13" y="86"/>
                </a:cubicBezTo>
                <a:cubicBezTo>
                  <a:pt x="15" y="86"/>
                  <a:pt x="16" y="87"/>
                  <a:pt x="17" y="88"/>
                </a:cubicBezTo>
                <a:cubicBezTo>
                  <a:pt x="18" y="88"/>
                  <a:pt x="19" y="88"/>
                  <a:pt x="19" y="88"/>
                </a:cubicBezTo>
                <a:cubicBezTo>
                  <a:pt x="19" y="88"/>
                  <a:pt x="19" y="88"/>
                  <a:pt x="20" y="88"/>
                </a:cubicBezTo>
                <a:cubicBezTo>
                  <a:pt x="21" y="88"/>
                  <a:pt x="23" y="89"/>
                  <a:pt x="23" y="90"/>
                </a:cubicBezTo>
                <a:cubicBezTo>
                  <a:pt x="23" y="91"/>
                  <a:pt x="23" y="92"/>
                  <a:pt x="22" y="93"/>
                </a:cubicBezTo>
                <a:cubicBezTo>
                  <a:pt x="19" y="95"/>
                  <a:pt x="18" y="98"/>
                  <a:pt x="18" y="101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7" y="103"/>
                  <a:pt x="17" y="104"/>
                  <a:pt x="17" y="105"/>
                </a:cubicBezTo>
                <a:cubicBezTo>
                  <a:pt x="17" y="106"/>
                  <a:pt x="17" y="107"/>
                  <a:pt x="17" y="108"/>
                </a:cubicBezTo>
                <a:cubicBezTo>
                  <a:pt x="17" y="108"/>
                  <a:pt x="17" y="108"/>
                  <a:pt x="18" y="108"/>
                </a:cubicBezTo>
                <a:close/>
              </a:path>
            </a:pathLst>
          </a:custGeom>
          <a:solidFill>
            <a:srgbClr val="4BC1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5" name="Freeform 49"/>
          <p:cNvSpPr>
            <a:spLocks/>
          </p:cNvSpPr>
          <p:nvPr/>
        </p:nvSpPr>
        <p:spPr bwMode="auto">
          <a:xfrm>
            <a:off x="7770814" y="3027903"/>
            <a:ext cx="2401887" cy="4105275"/>
          </a:xfrm>
          <a:custGeom>
            <a:avLst/>
            <a:gdLst>
              <a:gd name="T0" fmla="*/ 3 w 140"/>
              <a:gd name="T1" fmla="*/ 186 h 243"/>
              <a:gd name="T2" fmla="*/ 0 w 140"/>
              <a:gd name="T3" fmla="*/ 185 h 243"/>
              <a:gd name="T4" fmla="*/ 7 w 140"/>
              <a:gd name="T5" fmla="*/ 203 h 243"/>
              <a:gd name="T6" fmla="*/ 15 w 140"/>
              <a:gd name="T7" fmla="*/ 218 h 243"/>
              <a:gd name="T8" fmla="*/ 20 w 140"/>
              <a:gd name="T9" fmla="*/ 232 h 243"/>
              <a:gd name="T10" fmla="*/ 22 w 140"/>
              <a:gd name="T11" fmla="*/ 243 h 243"/>
              <a:gd name="T12" fmla="*/ 32 w 140"/>
              <a:gd name="T13" fmla="*/ 240 h 243"/>
              <a:gd name="T14" fmla="*/ 35 w 140"/>
              <a:gd name="T15" fmla="*/ 232 h 243"/>
              <a:gd name="T16" fmla="*/ 46 w 140"/>
              <a:gd name="T17" fmla="*/ 230 h 243"/>
              <a:gd name="T18" fmla="*/ 53 w 140"/>
              <a:gd name="T19" fmla="*/ 223 h 243"/>
              <a:gd name="T20" fmla="*/ 62 w 140"/>
              <a:gd name="T21" fmla="*/ 216 h 243"/>
              <a:gd name="T22" fmla="*/ 57 w 140"/>
              <a:gd name="T23" fmla="*/ 219 h 243"/>
              <a:gd name="T24" fmla="*/ 59 w 140"/>
              <a:gd name="T25" fmla="*/ 198 h 243"/>
              <a:gd name="T26" fmla="*/ 76 w 140"/>
              <a:gd name="T27" fmla="*/ 179 h 243"/>
              <a:gd name="T28" fmla="*/ 83 w 140"/>
              <a:gd name="T29" fmla="*/ 168 h 243"/>
              <a:gd name="T30" fmla="*/ 65 w 140"/>
              <a:gd name="T31" fmla="*/ 155 h 243"/>
              <a:gd name="T32" fmla="*/ 65 w 140"/>
              <a:gd name="T33" fmla="*/ 135 h 243"/>
              <a:gd name="T34" fmla="*/ 71 w 140"/>
              <a:gd name="T35" fmla="*/ 121 h 243"/>
              <a:gd name="T36" fmla="*/ 79 w 140"/>
              <a:gd name="T37" fmla="*/ 112 h 243"/>
              <a:gd name="T38" fmla="*/ 94 w 140"/>
              <a:gd name="T39" fmla="*/ 101 h 243"/>
              <a:gd name="T40" fmla="*/ 110 w 140"/>
              <a:gd name="T41" fmla="*/ 77 h 243"/>
              <a:gd name="T42" fmla="*/ 121 w 140"/>
              <a:gd name="T43" fmla="*/ 63 h 243"/>
              <a:gd name="T44" fmla="*/ 128 w 140"/>
              <a:gd name="T45" fmla="*/ 61 h 243"/>
              <a:gd name="T46" fmla="*/ 140 w 140"/>
              <a:gd name="T47" fmla="*/ 60 h 243"/>
              <a:gd name="T48" fmla="*/ 139 w 140"/>
              <a:gd name="T49" fmla="*/ 58 h 243"/>
              <a:gd name="T50" fmla="*/ 138 w 140"/>
              <a:gd name="T51" fmla="*/ 56 h 243"/>
              <a:gd name="T52" fmla="*/ 138 w 140"/>
              <a:gd name="T53" fmla="*/ 47 h 243"/>
              <a:gd name="T54" fmla="*/ 134 w 140"/>
              <a:gd name="T55" fmla="*/ 31 h 243"/>
              <a:gd name="T56" fmla="*/ 122 w 140"/>
              <a:gd name="T57" fmla="*/ 12 h 243"/>
              <a:gd name="T58" fmla="*/ 106 w 140"/>
              <a:gd name="T59" fmla="*/ 2 h 243"/>
              <a:gd name="T60" fmla="*/ 99 w 140"/>
              <a:gd name="T61" fmla="*/ 9 h 243"/>
              <a:gd name="T62" fmla="*/ 85 w 140"/>
              <a:gd name="T63" fmla="*/ 10 h 243"/>
              <a:gd name="T64" fmla="*/ 77 w 140"/>
              <a:gd name="T65" fmla="*/ 9 h 243"/>
              <a:gd name="T66" fmla="*/ 77 w 140"/>
              <a:gd name="T67" fmla="*/ 17 h 243"/>
              <a:gd name="T68" fmla="*/ 57 w 140"/>
              <a:gd name="T69" fmla="*/ 31 h 243"/>
              <a:gd name="T70" fmla="*/ 53 w 140"/>
              <a:gd name="T71" fmla="*/ 41 h 243"/>
              <a:gd name="T72" fmla="*/ 47 w 140"/>
              <a:gd name="T73" fmla="*/ 51 h 243"/>
              <a:gd name="T74" fmla="*/ 37 w 140"/>
              <a:gd name="T75" fmla="*/ 58 h 243"/>
              <a:gd name="T76" fmla="*/ 29 w 140"/>
              <a:gd name="T77" fmla="*/ 83 h 243"/>
              <a:gd name="T78" fmla="*/ 31 w 140"/>
              <a:gd name="T79" fmla="*/ 88 h 243"/>
              <a:gd name="T80" fmla="*/ 28 w 140"/>
              <a:gd name="T81" fmla="*/ 97 h 243"/>
              <a:gd name="T82" fmla="*/ 23 w 140"/>
              <a:gd name="T83" fmla="*/ 96 h 243"/>
              <a:gd name="T84" fmla="*/ 11 w 140"/>
              <a:gd name="T85" fmla="*/ 118 h 243"/>
              <a:gd name="T86" fmla="*/ 11 w 140"/>
              <a:gd name="T87" fmla="*/ 136 h 243"/>
              <a:gd name="T88" fmla="*/ 18 w 140"/>
              <a:gd name="T89" fmla="*/ 149 h 243"/>
              <a:gd name="T90" fmla="*/ 15 w 140"/>
              <a:gd name="T91" fmla="*/ 155 h 243"/>
              <a:gd name="T92" fmla="*/ 8 w 140"/>
              <a:gd name="T93" fmla="*/ 168 h 243"/>
              <a:gd name="T94" fmla="*/ 6 w 140"/>
              <a:gd name="T95" fmla="*/ 178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" h="243">
                <a:moveTo>
                  <a:pt x="6" y="178"/>
                </a:moveTo>
                <a:cubicBezTo>
                  <a:pt x="6" y="178"/>
                  <a:pt x="6" y="186"/>
                  <a:pt x="4" y="186"/>
                </a:cubicBezTo>
                <a:cubicBezTo>
                  <a:pt x="4" y="186"/>
                  <a:pt x="3" y="186"/>
                  <a:pt x="3" y="186"/>
                </a:cubicBezTo>
                <a:cubicBezTo>
                  <a:pt x="3" y="185"/>
                  <a:pt x="2" y="185"/>
                  <a:pt x="2" y="185"/>
                </a:cubicBezTo>
                <a:cubicBezTo>
                  <a:pt x="2" y="185"/>
                  <a:pt x="1" y="185"/>
                  <a:pt x="1" y="185"/>
                </a:cubicBezTo>
                <a:cubicBezTo>
                  <a:pt x="1" y="185"/>
                  <a:pt x="1" y="185"/>
                  <a:pt x="0" y="185"/>
                </a:cubicBezTo>
                <a:cubicBezTo>
                  <a:pt x="0" y="185"/>
                  <a:pt x="0" y="185"/>
                  <a:pt x="0" y="186"/>
                </a:cubicBezTo>
                <a:cubicBezTo>
                  <a:pt x="0" y="190"/>
                  <a:pt x="2" y="194"/>
                  <a:pt x="5" y="197"/>
                </a:cubicBezTo>
                <a:cubicBezTo>
                  <a:pt x="7" y="198"/>
                  <a:pt x="7" y="201"/>
                  <a:pt x="7" y="203"/>
                </a:cubicBezTo>
                <a:cubicBezTo>
                  <a:pt x="8" y="205"/>
                  <a:pt x="8" y="206"/>
                  <a:pt x="9" y="208"/>
                </a:cubicBezTo>
                <a:cubicBezTo>
                  <a:pt x="11" y="210"/>
                  <a:pt x="11" y="212"/>
                  <a:pt x="12" y="214"/>
                </a:cubicBezTo>
                <a:cubicBezTo>
                  <a:pt x="12" y="215"/>
                  <a:pt x="13" y="217"/>
                  <a:pt x="15" y="218"/>
                </a:cubicBezTo>
                <a:cubicBezTo>
                  <a:pt x="18" y="222"/>
                  <a:pt x="19" y="223"/>
                  <a:pt x="17" y="228"/>
                </a:cubicBezTo>
                <a:cubicBezTo>
                  <a:pt x="16" y="229"/>
                  <a:pt x="17" y="230"/>
                  <a:pt x="18" y="230"/>
                </a:cubicBezTo>
                <a:cubicBezTo>
                  <a:pt x="19" y="231"/>
                  <a:pt x="20" y="231"/>
                  <a:pt x="20" y="232"/>
                </a:cubicBezTo>
                <a:cubicBezTo>
                  <a:pt x="20" y="233"/>
                  <a:pt x="20" y="234"/>
                  <a:pt x="20" y="236"/>
                </a:cubicBezTo>
                <a:cubicBezTo>
                  <a:pt x="20" y="238"/>
                  <a:pt x="20" y="240"/>
                  <a:pt x="20" y="242"/>
                </a:cubicBezTo>
                <a:cubicBezTo>
                  <a:pt x="21" y="242"/>
                  <a:pt x="21" y="243"/>
                  <a:pt x="22" y="243"/>
                </a:cubicBezTo>
                <a:cubicBezTo>
                  <a:pt x="22" y="243"/>
                  <a:pt x="23" y="242"/>
                  <a:pt x="24" y="242"/>
                </a:cubicBezTo>
                <a:cubicBezTo>
                  <a:pt x="25" y="242"/>
                  <a:pt x="27" y="241"/>
                  <a:pt x="29" y="241"/>
                </a:cubicBezTo>
                <a:cubicBezTo>
                  <a:pt x="30" y="241"/>
                  <a:pt x="31" y="241"/>
                  <a:pt x="32" y="240"/>
                </a:cubicBezTo>
                <a:cubicBezTo>
                  <a:pt x="33" y="240"/>
                  <a:pt x="33" y="238"/>
                  <a:pt x="33" y="237"/>
                </a:cubicBezTo>
                <a:cubicBezTo>
                  <a:pt x="33" y="236"/>
                  <a:pt x="33" y="236"/>
                  <a:pt x="33" y="235"/>
                </a:cubicBezTo>
                <a:cubicBezTo>
                  <a:pt x="33" y="233"/>
                  <a:pt x="34" y="233"/>
                  <a:pt x="35" y="232"/>
                </a:cubicBezTo>
                <a:cubicBezTo>
                  <a:pt x="35" y="232"/>
                  <a:pt x="36" y="232"/>
                  <a:pt x="36" y="231"/>
                </a:cubicBezTo>
                <a:cubicBezTo>
                  <a:pt x="37" y="230"/>
                  <a:pt x="38" y="229"/>
                  <a:pt x="41" y="229"/>
                </a:cubicBezTo>
                <a:cubicBezTo>
                  <a:pt x="43" y="229"/>
                  <a:pt x="45" y="230"/>
                  <a:pt x="46" y="230"/>
                </a:cubicBezTo>
                <a:cubicBezTo>
                  <a:pt x="47" y="230"/>
                  <a:pt x="47" y="231"/>
                  <a:pt x="48" y="231"/>
                </a:cubicBezTo>
                <a:cubicBezTo>
                  <a:pt x="51" y="231"/>
                  <a:pt x="52" y="227"/>
                  <a:pt x="52" y="225"/>
                </a:cubicBezTo>
                <a:cubicBezTo>
                  <a:pt x="52" y="225"/>
                  <a:pt x="52" y="223"/>
                  <a:pt x="53" y="223"/>
                </a:cubicBezTo>
                <a:cubicBezTo>
                  <a:pt x="54" y="223"/>
                  <a:pt x="55" y="224"/>
                  <a:pt x="56" y="225"/>
                </a:cubicBezTo>
                <a:cubicBezTo>
                  <a:pt x="56" y="226"/>
                  <a:pt x="56" y="227"/>
                  <a:pt x="57" y="227"/>
                </a:cubicBezTo>
                <a:cubicBezTo>
                  <a:pt x="57" y="227"/>
                  <a:pt x="60" y="222"/>
                  <a:pt x="62" y="216"/>
                </a:cubicBezTo>
                <a:cubicBezTo>
                  <a:pt x="63" y="215"/>
                  <a:pt x="63" y="214"/>
                  <a:pt x="63" y="214"/>
                </a:cubicBezTo>
                <a:cubicBezTo>
                  <a:pt x="63" y="214"/>
                  <a:pt x="62" y="215"/>
                  <a:pt x="59" y="217"/>
                </a:cubicBezTo>
                <a:cubicBezTo>
                  <a:pt x="58" y="218"/>
                  <a:pt x="58" y="219"/>
                  <a:pt x="57" y="219"/>
                </a:cubicBezTo>
                <a:cubicBezTo>
                  <a:pt x="57" y="219"/>
                  <a:pt x="57" y="219"/>
                  <a:pt x="56" y="218"/>
                </a:cubicBezTo>
                <a:cubicBezTo>
                  <a:pt x="55" y="217"/>
                  <a:pt x="57" y="211"/>
                  <a:pt x="58" y="209"/>
                </a:cubicBezTo>
                <a:cubicBezTo>
                  <a:pt x="59" y="207"/>
                  <a:pt x="59" y="202"/>
                  <a:pt x="59" y="198"/>
                </a:cubicBezTo>
                <a:cubicBezTo>
                  <a:pt x="60" y="196"/>
                  <a:pt x="60" y="194"/>
                  <a:pt x="60" y="193"/>
                </a:cubicBezTo>
                <a:cubicBezTo>
                  <a:pt x="60" y="191"/>
                  <a:pt x="61" y="187"/>
                  <a:pt x="67" y="186"/>
                </a:cubicBezTo>
                <a:cubicBezTo>
                  <a:pt x="70" y="185"/>
                  <a:pt x="75" y="182"/>
                  <a:pt x="76" y="179"/>
                </a:cubicBezTo>
                <a:cubicBezTo>
                  <a:pt x="76" y="178"/>
                  <a:pt x="77" y="178"/>
                  <a:pt x="76" y="177"/>
                </a:cubicBezTo>
                <a:cubicBezTo>
                  <a:pt x="76" y="176"/>
                  <a:pt x="78" y="174"/>
                  <a:pt x="80" y="172"/>
                </a:cubicBezTo>
                <a:cubicBezTo>
                  <a:pt x="81" y="170"/>
                  <a:pt x="83" y="169"/>
                  <a:pt x="83" y="168"/>
                </a:cubicBezTo>
                <a:cubicBezTo>
                  <a:pt x="83" y="166"/>
                  <a:pt x="75" y="158"/>
                  <a:pt x="73" y="156"/>
                </a:cubicBezTo>
                <a:cubicBezTo>
                  <a:pt x="71" y="156"/>
                  <a:pt x="70" y="156"/>
                  <a:pt x="68" y="155"/>
                </a:cubicBezTo>
                <a:cubicBezTo>
                  <a:pt x="66" y="155"/>
                  <a:pt x="65" y="155"/>
                  <a:pt x="65" y="155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5" y="152"/>
                  <a:pt x="64" y="146"/>
                  <a:pt x="63" y="141"/>
                </a:cubicBezTo>
                <a:cubicBezTo>
                  <a:pt x="63" y="139"/>
                  <a:pt x="64" y="137"/>
                  <a:pt x="65" y="135"/>
                </a:cubicBezTo>
                <a:cubicBezTo>
                  <a:pt x="66" y="133"/>
                  <a:pt x="67" y="132"/>
                  <a:pt x="67" y="130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6"/>
                  <a:pt x="67" y="122"/>
                  <a:pt x="71" y="121"/>
                </a:cubicBezTo>
                <a:cubicBezTo>
                  <a:pt x="72" y="121"/>
                  <a:pt x="72" y="120"/>
                  <a:pt x="72" y="119"/>
                </a:cubicBezTo>
                <a:cubicBezTo>
                  <a:pt x="73" y="118"/>
                  <a:pt x="73" y="116"/>
                  <a:pt x="76" y="116"/>
                </a:cubicBezTo>
                <a:cubicBezTo>
                  <a:pt x="78" y="115"/>
                  <a:pt x="79" y="114"/>
                  <a:pt x="79" y="112"/>
                </a:cubicBezTo>
                <a:cubicBezTo>
                  <a:pt x="80" y="110"/>
                  <a:pt x="81" y="108"/>
                  <a:pt x="84" y="107"/>
                </a:cubicBezTo>
                <a:cubicBezTo>
                  <a:pt x="86" y="106"/>
                  <a:pt x="87" y="105"/>
                  <a:pt x="88" y="104"/>
                </a:cubicBezTo>
                <a:cubicBezTo>
                  <a:pt x="90" y="103"/>
                  <a:pt x="91" y="102"/>
                  <a:pt x="94" y="101"/>
                </a:cubicBezTo>
                <a:cubicBezTo>
                  <a:pt x="100" y="98"/>
                  <a:pt x="110" y="91"/>
                  <a:pt x="111" y="88"/>
                </a:cubicBezTo>
                <a:cubicBezTo>
                  <a:pt x="112" y="87"/>
                  <a:pt x="111" y="86"/>
                  <a:pt x="110" y="84"/>
                </a:cubicBezTo>
                <a:cubicBezTo>
                  <a:pt x="109" y="82"/>
                  <a:pt x="107" y="79"/>
                  <a:pt x="110" y="77"/>
                </a:cubicBezTo>
                <a:cubicBezTo>
                  <a:pt x="113" y="75"/>
                  <a:pt x="113" y="73"/>
                  <a:pt x="113" y="72"/>
                </a:cubicBezTo>
                <a:cubicBezTo>
                  <a:pt x="113" y="70"/>
                  <a:pt x="113" y="69"/>
                  <a:pt x="115" y="68"/>
                </a:cubicBezTo>
                <a:cubicBezTo>
                  <a:pt x="118" y="67"/>
                  <a:pt x="119" y="65"/>
                  <a:pt x="121" y="63"/>
                </a:cubicBezTo>
                <a:cubicBezTo>
                  <a:pt x="121" y="63"/>
                  <a:pt x="122" y="63"/>
                  <a:pt x="122" y="62"/>
                </a:cubicBezTo>
                <a:cubicBezTo>
                  <a:pt x="123" y="61"/>
                  <a:pt x="124" y="61"/>
                  <a:pt x="126" y="61"/>
                </a:cubicBezTo>
                <a:cubicBezTo>
                  <a:pt x="126" y="61"/>
                  <a:pt x="127" y="61"/>
                  <a:pt x="128" y="61"/>
                </a:cubicBezTo>
                <a:cubicBezTo>
                  <a:pt x="130" y="61"/>
                  <a:pt x="132" y="61"/>
                  <a:pt x="134" y="61"/>
                </a:cubicBezTo>
                <a:cubicBezTo>
                  <a:pt x="136" y="61"/>
                  <a:pt x="138" y="61"/>
                  <a:pt x="140" y="61"/>
                </a:cubicBezTo>
                <a:cubicBezTo>
                  <a:pt x="140" y="61"/>
                  <a:pt x="140" y="60"/>
                  <a:pt x="140" y="60"/>
                </a:cubicBezTo>
                <a:cubicBezTo>
                  <a:pt x="140" y="60"/>
                  <a:pt x="140" y="60"/>
                  <a:pt x="139" y="59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39" y="58"/>
                  <a:pt x="139" y="58"/>
                  <a:pt x="139" y="58"/>
                </a:cubicBezTo>
                <a:cubicBezTo>
                  <a:pt x="139" y="58"/>
                  <a:pt x="139" y="58"/>
                  <a:pt x="139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9" y="57"/>
                  <a:pt x="138" y="57"/>
                  <a:pt x="138" y="56"/>
                </a:cubicBezTo>
                <a:cubicBezTo>
                  <a:pt x="138" y="56"/>
                  <a:pt x="134" y="52"/>
                  <a:pt x="135" y="50"/>
                </a:cubicBezTo>
                <a:cubicBezTo>
                  <a:pt x="135" y="50"/>
                  <a:pt x="136" y="50"/>
                  <a:pt x="137" y="50"/>
                </a:cubicBezTo>
                <a:cubicBezTo>
                  <a:pt x="137" y="50"/>
                  <a:pt x="138" y="49"/>
                  <a:pt x="138" y="47"/>
                </a:cubicBezTo>
                <a:cubicBezTo>
                  <a:pt x="139" y="45"/>
                  <a:pt x="138" y="42"/>
                  <a:pt x="137" y="41"/>
                </a:cubicBezTo>
                <a:cubicBezTo>
                  <a:pt x="135" y="40"/>
                  <a:pt x="135" y="37"/>
                  <a:pt x="135" y="35"/>
                </a:cubicBezTo>
                <a:cubicBezTo>
                  <a:pt x="135" y="33"/>
                  <a:pt x="135" y="31"/>
                  <a:pt x="134" y="31"/>
                </a:cubicBezTo>
                <a:cubicBezTo>
                  <a:pt x="132" y="29"/>
                  <a:pt x="132" y="25"/>
                  <a:pt x="133" y="22"/>
                </a:cubicBezTo>
                <a:cubicBezTo>
                  <a:pt x="133" y="21"/>
                  <a:pt x="133" y="20"/>
                  <a:pt x="133" y="20"/>
                </a:cubicBezTo>
                <a:cubicBezTo>
                  <a:pt x="134" y="17"/>
                  <a:pt x="127" y="14"/>
                  <a:pt x="122" y="12"/>
                </a:cubicBezTo>
                <a:cubicBezTo>
                  <a:pt x="120" y="12"/>
                  <a:pt x="119" y="11"/>
                  <a:pt x="118" y="10"/>
                </a:cubicBezTo>
                <a:cubicBezTo>
                  <a:pt x="114" y="9"/>
                  <a:pt x="112" y="7"/>
                  <a:pt x="110" y="5"/>
                </a:cubicBezTo>
                <a:cubicBezTo>
                  <a:pt x="108" y="4"/>
                  <a:pt x="107" y="3"/>
                  <a:pt x="106" y="2"/>
                </a:cubicBezTo>
                <a:cubicBezTo>
                  <a:pt x="105" y="2"/>
                  <a:pt x="105" y="1"/>
                  <a:pt x="104" y="1"/>
                </a:cubicBezTo>
                <a:cubicBezTo>
                  <a:pt x="104" y="0"/>
                  <a:pt x="103" y="0"/>
                  <a:pt x="102" y="0"/>
                </a:cubicBezTo>
                <a:cubicBezTo>
                  <a:pt x="100" y="0"/>
                  <a:pt x="99" y="6"/>
                  <a:pt x="99" y="9"/>
                </a:cubicBezTo>
                <a:cubicBezTo>
                  <a:pt x="99" y="12"/>
                  <a:pt x="97" y="13"/>
                  <a:pt x="95" y="13"/>
                </a:cubicBezTo>
                <a:cubicBezTo>
                  <a:pt x="93" y="13"/>
                  <a:pt x="92" y="13"/>
                  <a:pt x="90" y="11"/>
                </a:cubicBezTo>
                <a:cubicBezTo>
                  <a:pt x="89" y="10"/>
                  <a:pt x="87" y="10"/>
                  <a:pt x="85" y="10"/>
                </a:cubicBezTo>
                <a:cubicBezTo>
                  <a:pt x="84" y="10"/>
                  <a:pt x="84" y="10"/>
                  <a:pt x="83" y="10"/>
                </a:cubicBezTo>
                <a:cubicBezTo>
                  <a:pt x="82" y="10"/>
                  <a:pt x="80" y="10"/>
                  <a:pt x="79" y="9"/>
                </a:cubicBezTo>
                <a:cubicBezTo>
                  <a:pt x="78" y="9"/>
                  <a:pt x="78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6" y="10"/>
                  <a:pt x="76" y="12"/>
                  <a:pt x="76" y="14"/>
                </a:cubicBezTo>
                <a:cubicBezTo>
                  <a:pt x="76" y="15"/>
                  <a:pt x="77" y="16"/>
                  <a:pt x="77" y="17"/>
                </a:cubicBezTo>
                <a:cubicBezTo>
                  <a:pt x="77" y="21"/>
                  <a:pt x="71" y="21"/>
                  <a:pt x="67" y="21"/>
                </a:cubicBezTo>
                <a:cubicBezTo>
                  <a:pt x="65" y="21"/>
                  <a:pt x="59" y="23"/>
                  <a:pt x="59" y="27"/>
                </a:cubicBezTo>
                <a:cubicBezTo>
                  <a:pt x="59" y="29"/>
                  <a:pt x="58" y="30"/>
                  <a:pt x="57" y="31"/>
                </a:cubicBezTo>
                <a:cubicBezTo>
                  <a:pt x="56" y="33"/>
                  <a:pt x="56" y="34"/>
                  <a:pt x="56" y="34"/>
                </a:cubicBezTo>
                <a:cubicBezTo>
                  <a:pt x="57" y="35"/>
                  <a:pt x="57" y="37"/>
                  <a:pt x="56" y="38"/>
                </a:cubicBezTo>
                <a:cubicBezTo>
                  <a:pt x="56" y="39"/>
                  <a:pt x="55" y="40"/>
                  <a:pt x="53" y="41"/>
                </a:cubicBezTo>
                <a:cubicBezTo>
                  <a:pt x="52" y="42"/>
                  <a:pt x="51" y="44"/>
                  <a:pt x="50" y="46"/>
                </a:cubicBezTo>
                <a:cubicBezTo>
                  <a:pt x="49" y="47"/>
                  <a:pt x="48" y="49"/>
                  <a:pt x="47" y="49"/>
                </a:cubicBezTo>
                <a:cubicBezTo>
                  <a:pt x="47" y="50"/>
                  <a:pt x="47" y="51"/>
                  <a:pt x="47" y="51"/>
                </a:cubicBezTo>
                <a:cubicBezTo>
                  <a:pt x="47" y="53"/>
                  <a:pt x="47" y="55"/>
                  <a:pt x="45" y="56"/>
                </a:cubicBezTo>
                <a:cubicBezTo>
                  <a:pt x="43" y="57"/>
                  <a:pt x="41" y="57"/>
                  <a:pt x="40" y="57"/>
                </a:cubicBezTo>
                <a:cubicBezTo>
                  <a:pt x="39" y="57"/>
                  <a:pt x="37" y="57"/>
                  <a:pt x="37" y="58"/>
                </a:cubicBezTo>
                <a:cubicBezTo>
                  <a:pt x="36" y="59"/>
                  <a:pt x="36" y="60"/>
                  <a:pt x="36" y="62"/>
                </a:cubicBezTo>
                <a:cubicBezTo>
                  <a:pt x="36" y="64"/>
                  <a:pt x="37" y="66"/>
                  <a:pt x="36" y="68"/>
                </a:cubicBezTo>
                <a:cubicBezTo>
                  <a:pt x="36" y="73"/>
                  <a:pt x="32" y="78"/>
                  <a:pt x="29" y="83"/>
                </a:cubicBezTo>
                <a:cubicBezTo>
                  <a:pt x="28" y="84"/>
                  <a:pt x="28" y="85"/>
                  <a:pt x="28" y="86"/>
                </a:cubicBezTo>
                <a:cubicBezTo>
                  <a:pt x="28" y="87"/>
                  <a:pt x="30" y="87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32" y="88"/>
                  <a:pt x="32" y="88"/>
                  <a:pt x="33" y="89"/>
                </a:cubicBezTo>
                <a:cubicBezTo>
                  <a:pt x="33" y="90"/>
                  <a:pt x="33" y="92"/>
                  <a:pt x="32" y="95"/>
                </a:cubicBezTo>
                <a:cubicBezTo>
                  <a:pt x="31" y="96"/>
                  <a:pt x="30" y="97"/>
                  <a:pt x="28" y="97"/>
                </a:cubicBezTo>
                <a:cubicBezTo>
                  <a:pt x="27" y="97"/>
                  <a:pt x="26" y="96"/>
                  <a:pt x="25" y="96"/>
                </a:cubicBezTo>
                <a:cubicBezTo>
                  <a:pt x="24" y="96"/>
                  <a:pt x="24" y="96"/>
                  <a:pt x="23" y="96"/>
                </a:cubicBezTo>
                <a:cubicBezTo>
                  <a:pt x="23" y="96"/>
                  <a:pt x="23" y="96"/>
                  <a:pt x="23" y="96"/>
                </a:cubicBezTo>
                <a:cubicBezTo>
                  <a:pt x="21" y="96"/>
                  <a:pt x="16" y="98"/>
                  <a:pt x="13" y="103"/>
                </a:cubicBezTo>
                <a:cubicBezTo>
                  <a:pt x="10" y="108"/>
                  <a:pt x="11" y="111"/>
                  <a:pt x="12" y="114"/>
                </a:cubicBezTo>
                <a:cubicBezTo>
                  <a:pt x="12" y="115"/>
                  <a:pt x="12" y="116"/>
                  <a:pt x="11" y="118"/>
                </a:cubicBezTo>
                <a:cubicBezTo>
                  <a:pt x="11" y="120"/>
                  <a:pt x="10" y="122"/>
                  <a:pt x="12" y="125"/>
                </a:cubicBezTo>
                <a:cubicBezTo>
                  <a:pt x="13" y="128"/>
                  <a:pt x="13" y="130"/>
                  <a:pt x="12" y="132"/>
                </a:cubicBezTo>
                <a:cubicBezTo>
                  <a:pt x="11" y="133"/>
                  <a:pt x="11" y="134"/>
                  <a:pt x="11" y="136"/>
                </a:cubicBezTo>
                <a:cubicBezTo>
                  <a:pt x="11" y="138"/>
                  <a:pt x="13" y="139"/>
                  <a:pt x="15" y="139"/>
                </a:cubicBezTo>
                <a:cubicBezTo>
                  <a:pt x="16" y="140"/>
                  <a:pt x="18" y="141"/>
                  <a:pt x="19" y="144"/>
                </a:cubicBezTo>
                <a:cubicBezTo>
                  <a:pt x="19" y="146"/>
                  <a:pt x="18" y="148"/>
                  <a:pt x="18" y="149"/>
                </a:cubicBezTo>
                <a:cubicBezTo>
                  <a:pt x="17" y="150"/>
                  <a:pt x="15" y="150"/>
                  <a:pt x="14" y="150"/>
                </a:cubicBezTo>
                <a:cubicBezTo>
                  <a:pt x="14" y="150"/>
                  <a:pt x="13" y="150"/>
                  <a:pt x="13" y="151"/>
                </a:cubicBezTo>
                <a:cubicBezTo>
                  <a:pt x="13" y="152"/>
                  <a:pt x="13" y="154"/>
                  <a:pt x="15" y="155"/>
                </a:cubicBezTo>
                <a:cubicBezTo>
                  <a:pt x="17" y="156"/>
                  <a:pt x="17" y="164"/>
                  <a:pt x="15" y="166"/>
                </a:cubicBezTo>
                <a:cubicBezTo>
                  <a:pt x="15" y="167"/>
                  <a:pt x="13" y="167"/>
                  <a:pt x="11" y="167"/>
                </a:cubicBezTo>
                <a:cubicBezTo>
                  <a:pt x="10" y="167"/>
                  <a:pt x="8" y="168"/>
                  <a:pt x="8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0"/>
                  <a:pt x="8" y="172"/>
                  <a:pt x="7" y="174"/>
                </a:cubicBezTo>
                <a:cubicBezTo>
                  <a:pt x="7" y="176"/>
                  <a:pt x="6" y="177"/>
                  <a:pt x="6" y="17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6" name="Freeform 50"/>
          <p:cNvSpPr>
            <a:spLocks/>
          </p:cNvSpPr>
          <p:nvPr/>
        </p:nvSpPr>
        <p:spPr bwMode="auto">
          <a:xfrm>
            <a:off x="9572626" y="6828378"/>
            <a:ext cx="1081087" cy="658813"/>
          </a:xfrm>
          <a:custGeom>
            <a:avLst/>
            <a:gdLst>
              <a:gd name="T0" fmla="*/ 58 w 63"/>
              <a:gd name="T1" fmla="*/ 10 h 39"/>
              <a:gd name="T2" fmla="*/ 45 w 63"/>
              <a:gd name="T3" fmla="*/ 3 h 39"/>
              <a:gd name="T4" fmla="*/ 41 w 63"/>
              <a:gd name="T5" fmla="*/ 2 h 39"/>
              <a:gd name="T6" fmla="*/ 30 w 63"/>
              <a:gd name="T7" fmla="*/ 2 h 39"/>
              <a:gd name="T8" fmla="*/ 23 w 63"/>
              <a:gd name="T9" fmla="*/ 1 h 39"/>
              <a:gd name="T10" fmla="*/ 10 w 63"/>
              <a:gd name="T11" fmla="*/ 1 h 39"/>
              <a:gd name="T12" fmla="*/ 8 w 63"/>
              <a:gd name="T13" fmla="*/ 3 h 39"/>
              <a:gd name="T14" fmla="*/ 6 w 63"/>
              <a:gd name="T15" fmla="*/ 3 h 39"/>
              <a:gd name="T16" fmla="*/ 3 w 63"/>
              <a:gd name="T17" fmla="*/ 4 h 39"/>
              <a:gd name="T18" fmla="*/ 0 w 63"/>
              <a:gd name="T19" fmla="*/ 16 h 39"/>
              <a:gd name="T20" fmla="*/ 0 w 63"/>
              <a:gd name="T21" fmla="*/ 18 h 39"/>
              <a:gd name="T22" fmla="*/ 2 w 63"/>
              <a:gd name="T23" fmla="*/ 18 h 39"/>
              <a:gd name="T24" fmla="*/ 8 w 63"/>
              <a:gd name="T25" fmla="*/ 19 h 39"/>
              <a:gd name="T26" fmla="*/ 14 w 63"/>
              <a:gd name="T27" fmla="*/ 21 h 39"/>
              <a:gd name="T28" fmla="*/ 21 w 63"/>
              <a:gd name="T29" fmla="*/ 26 h 39"/>
              <a:gd name="T30" fmla="*/ 21 w 63"/>
              <a:gd name="T31" fmla="*/ 33 h 39"/>
              <a:gd name="T32" fmla="*/ 27 w 63"/>
              <a:gd name="T33" fmla="*/ 35 h 39"/>
              <a:gd name="T34" fmla="*/ 28 w 63"/>
              <a:gd name="T35" fmla="*/ 36 h 39"/>
              <a:gd name="T36" fmla="*/ 29 w 63"/>
              <a:gd name="T37" fmla="*/ 37 h 39"/>
              <a:gd name="T38" fmla="*/ 29 w 63"/>
              <a:gd name="T39" fmla="*/ 38 h 39"/>
              <a:gd name="T40" fmla="*/ 30 w 63"/>
              <a:gd name="T41" fmla="*/ 38 h 39"/>
              <a:gd name="T42" fmla="*/ 32 w 63"/>
              <a:gd name="T43" fmla="*/ 39 h 39"/>
              <a:gd name="T44" fmla="*/ 35 w 63"/>
              <a:gd name="T45" fmla="*/ 39 h 39"/>
              <a:gd name="T46" fmla="*/ 36 w 63"/>
              <a:gd name="T47" fmla="*/ 39 h 39"/>
              <a:gd name="T48" fmla="*/ 39 w 63"/>
              <a:gd name="T49" fmla="*/ 39 h 39"/>
              <a:gd name="T50" fmla="*/ 41 w 63"/>
              <a:gd name="T51" fmla="*/ 39 h 39"/>
              <a:gd name="T52" fmla="*/ 42 w 63"/>
              <a:gd name="T53" fmla="*/ 38 h 39"/>
              <a:gd name="T54" fmla="*/ 51 w 63"/>
              <a:gd name="T55" fmla="*/ 34 h 39"/>
              <a:gd name="T56" fmla="*/ 52 w 63"/>
              <a:gd name="T57" fmla="*/ 29 h 39"/>
              <a:gd name="T58" fmla="*/ 59 w 63"/>
              <a:gd name="T59" fmla="*/ 22 h 39"/>
              <a:gd name="T60" fmla="*/ 62 w 63"/>
              <a:gd name="T61" fmla="*/ 20 h 39"/>
              <a:gd name="T62" fmla="*/ 63 w 63"/>
              <a:gd name="T63" fmla="*/ 1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39">
                <a:moveTo>
                  <a:pt x="63" y="13"/>
                </a:moveTo>
                <a:cubicBezTo>
                  <a:pt x="61" y="12"/>
                  <a:pt x="59" y="11"/>
                  <a:pt x="58" y="10"/>
                </a:cubicBezTo>
                <a:cubicBezTo>
                  <a:pt x="54" y="7"/>
                  <a:pt x="50" y="4"/>
                  <a:pt x="47" y="4"/>
                </a:cubicBezTo>
                <a:cubicBezTo>
                  <a:pt x="46" y="4"/>
                  <a:pt x="45" y="4"/>
                  <a:pt x="45" y="3"/>
                </a:cubicBezTo>
                <a:cubicBezTo>
                  <a:pt x="44" y="2"/>
                  <a:pt x="43" y="1"/>
                  <a:pt x="42" y="1"/>
                </a:cubicBezTo>
                <a:cubicBezTo>
                  <a:pt x="42" y="1"/>
                  <a:pt x="41" y="1"/>
                  <a:pt x="41" y="2"/>
                </a:cubicBezTo>
                <a:cubicBezTo>
                  <a:pt x="40" y="2"/>
                  <a:pt x="38" y="2"/>
                  <a:pt x="36" y="2"/>
                </a:cubicBezTo>
                <a:cubicBezTo>
                  <a:pt x="34" y="2"/>
                  <a:pt x="32" y="2"/>
                  <a:pt x="30" y="2"/>
                </a:cubicBezTo>
                <a:cubicBezTo>
                  <a:pt x="28" y="2"/>
                  <a:pt x="27" y="2"/>
                  <a:pt x="26" y="2"/>
                </a:cubicBezTo>
                <a:cubicBezTo>
                  <a:pt x="25" y="2"/>
                  <a:pt x="24" y="1"/>
                  <a:pt x="23" y="1"/>
                </a:cubicBezTo>
                <a:cubicBezTo>
                  <a:pt x="20" y="1"/>
                  <a:pt x="18" y="0"/>
                  <a:pt x="15" y="0"/>
                </a:cubicBezTo>
                <a:cubicBezTo>
                  <a:pt x="13" y="0"/>
                  <a:pt x="11" y="1"/>
                  <a:pt x="10" y="1"/>
                </a:cubicBezTo>
                <a:cubicBezTo>
                  <a:pt x="10" y="2"/>
                  <a:pt x="9" y="2"/>
                  <a:pt x="9" y="2"/>
                </a:cubicBezTo>
                <a:cubicBezTo>
                  <a:pt x="9" y="2"/>
                  <a:pt x="8" y="2"/>
                  <a:pt x="8" y="3"/>
                </a:cubicBezTo>
                <a:cubicBezTo>
                  <a:pt x="8" y="3"/>
                  <a:pt x="7" y="3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4" y="8"/>
                  <a:pt x="3" y="13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9"/>
                </a:cubicBezTo>
                <a:cubicBezTo>
                  <a:pt x="9" y="20"/>
                  <a:pt x="11" y="22"/>
                  <a:pt x="13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5" y="21"/>
                  <a:pt x="15" y="21"/>
                </a:cubicBezTo>
                <a:cubicBezTo>
                  <a:pt x="17" y="21"/>
                  <a:pt x="21" y="24"/>
                  <a:pt x="21" y="26"/>
                </a:cubicBezTo>
                <a:cubicBezTo>
                  <a:pt x="21" y="26"/>
                  <a:pt x="21" y="27"/>
                  <a:pt x="21" y="28"/>
                </a:cubicBezTo>
                <a:cubicBezTo>
                  <a:pt x="21" y="30"/>
                  <a:pt x="20" y="32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4" y="34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7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7"/>
                  <a:pt x="29" y="37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7"/>
                  <a:pt x="29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38"/>
                  <a:pt x="31" y="38"/>
                  <a:pt x="32" y="38"/>
                </a:cubicBezTo>
                <a:cubicBezTo>
                  <a:pt x="32" y="38"/>
                  <a:pt x="32" y="38"/>
                  <a:pt x="32" y="39"/>
                </a:cubicBezTo>
                <a:cubicBezTo>
                  <a:pt x="33" y="39"/>
                  <a:pt x="34" y="39"/>
                  <a:pt x="34" y="39"/>
                </a:cubicBezTo>
                <a:cubicBezTo>
                  <a:pt x="34" y="39"/>
                  <a:pt x="35" y="39"/>
                  <a:pt x="35" y="39"/>
                </a:cubicBezTo>
                <a:cubicBezTo>
                  <a:pt x="35" y="39"/>
                  <a:pt x="36" y="39"/>
                  <a:pt x="36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7" y="39"/>
                  <a:pt x="37" y="39"/>
                  <a:pt x="38" y="39"/>
                </a:cubicBezTo>
                <a:cubicBezTo>
                  <a:pt x="38" y="39"/>
                  <a:pt x="39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9"/>
                  <a:pt x="41" y="39"/>
                </a:cubicBezTo>
                <a:cubicBezTo>
                  <a:pt x="41" y="39"/>
                  <a:pt x="41" y="39"/>
                  <a:pt x="41" y="38"/>
                </a:cubicBezTo>
                <a:cubicBezTo>
                  <a:pt x="41" y="38"/>
                  <a:pt x="41" y="38"/>
                  <a:pt x="42" y="38"/>
                </a:cubicBezTo>
                <a:cubicBezTo>
                  <a:pt x="42" y="37"/>
                  <a:pt x="42" y="37"/>
                  <a:pt x="43" y="37"/>
                </a:cubicBezTo>
                <a:cubicBezTo>
                  <a:pt x="44" y="35"/>
                  <a:pt x="49" y="34"/>
                  <a:pt x="51" y="34"/>
                </a:cubicBezTo>
                <a:cubicBezTo>
                  <a:pt x="51" y="34"/>
                  <a:pt x="51" y="32"/>
                  <a:pt x="51" y="31"/>
                </a:cubicBezTo>
                <a:cubicBezTo>
                  <a:pt x="52" y="30"/>
                  <a:pt x="52" y="29"/>
                  <a:pt x="52" y="29"/>
                </a:cubicBezTo>
                <a:cubicBezTo>
                  <a:pt x="52" y="27"/>
                  <a:pt x="56" y="24"/>
                  <a:pt x="58" y="23"/>
                </a:cubicBezTo>
                <a:cubicBezTo>
                  <a:pt x="58" y="23"/>
                  <a:pt x="59" y="23"/>
                  <a:pt x="59" y="22"/>
                </a:cubicBezTo>
                <a:cubicBezTo>
                  <a:pt x="60" y="21"/>
                  <a:pt x="60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0"/>
                  <a:pt x="63" y="18"/>
                  <a:pt x="62" y="17"/>
                </a:cubicBezTo>
                <a:cubicBezTo>
                  <a:pt x="62" y="15"/>
                  <a:pt x="62" y="14"/>
                  <a:pt x="63" y="1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7" name="Freeform 51"/>
          <p:cNvSpPr>
            <a:spLocks/>
          </p:cNvSpPr>
          <p:nvPr/>
        </p:nvSpPr>
        <p:spPr bwMode="auto">
          <a:xfrm>
            <a:off x="6707188" y="8517478"/>
            <a:ext cx="120651" cy="136525"/>
          </a:xfrm>
          <a:custGeom>
            <a:avLst/>
            <a:gdLst>
              <a:gd name="T0" fmla="*/ 7 w 7"/>
              <a:gd name="T1" fmla="*/ 8 h 8"/>
              <a:gd name="T2" fmla="*/ 6 w 7"/>
              <a:gd name="T3" fmla="*/ 5 h 8"/>
              <a:gd name="T4" fmla="*/ 6 w 7"/>
              <a:gd name="T5" fmla="*/ 5 h 8"/>
              <a:gd name="T6" fmla="*/ 6 w 7"/>
              <a:gd name="T7" fmla="*/ 3 h 8"/>
              <a:gd name="T8" fmla="*/ 6 w 7"/>
              <a:gd name="T9" fmla="*/ 3 h 8"/>
              <a:gd name="T10" fmla="*/ 5 w 7"/>
              <a:gd name="T11" fmla="*/ 2 h 8"/>
              <a:gd name="T12" fmla="*/ 5 w 7"/>
              <a:gd name="T13" fmla="*/ 2 h 8"/>
              <a:gd name="T14" fmla="*/ 4 w 7"/>
              <a:gd name="T15" fmla="*/ 1 h 8"/>
              <a:gd name="T16" fmla="*/ 3 w 7"/>
              <a:gd name="T17" fmla="*/ 0 h 8"/>
              <a:gd name="T18" fmla="*/ 3 w 7"/>
              <a:gd name="T19" fmla="*/ 0 h 8"/>
              <a:gd name="T20" fmla="*/ 3 w 7"/>
              <a:gd name="T21" fmla="*/ 0 h 8"/>
              <a:gd name="T22" fmla="*/ 2 w 7"/>
              <a:gd name="T23" fmla="*/ 1 h 8"/>
              <a:gd name="T24" fmla="*/ 2 w 7"/>
              <a:gd name="T25" fmla="*/ 2 h 8"/>
              <a:gd name="T26" fmla="*/ 1 w 7"/>
              <a:gd name="T27" fmla="*/ 2 h 8"/>
              <a:gd name="T28" fmla="*/ 1 w 7"/>
              <a:gd name="T29" fmla="*/ 5 h 8"/>
              <a:gd name="T30" fmla="*/ 1 w 7"/>
              <a:gd name="T31" fmla="*/ 5 h 8"/>
              <a:gd name="T32" fmla="*/ 1 w 7"/>
              <a:gd name="T33" fmla="*/ 7 h 8"/>
              <a:gd name="T34" fmla="*/ 1 w 7"/>
              <a:gd name="T35" fmla="*/ 7 h 8"/>
              <a:gd name="T36" fmla="*/ 7 w 7"/>
              <a:gd name="T37" fmla="*/ 8 h 8"/>
              <a:gd name="T38" fmla="*/ 7 w 7"/>
              <a:gd name="T3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" h="8">
                <a:moveTo>
                  <a:pt x="7" y="8"/>
                </a:moveTo>
                <a:cubicBezTo>
                  <a:pt x="7" y="7"/>
                  <a:pt x="7" y="6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4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1"/>
                  <a:pt x="4" y="1"/>
                  <a:pt x="4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5" y="8"/>
                  <a:pt x="7" y="8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8" name="Freeform 52"/>
          <p:cNvSpPr>
            <a:spLocks/>
          </p:cNvSpPr>
          <p:nvPr/>
        </p:nvSpPr>
        <p:spPr bwMode="auto">
          <a:xfrm>
            <a:off x="9332914" y="7149052"/>
            <a:ext cx="582612" cy="236539"/>
          </a:xfrm>
          <a:custGeom>
            <a:avLst/>
            <a:gdLst>
              <a:gd name="T0" fmla="*/ 33 w 34"/>
              <a:gd name="T1" fmla="*/ 12 h 14"/>
              <a:gd name="T2" fmla="*/ 34 w 34"/>
              <a:gd name="T3" fmla="*/ 11 h 14"/>
              <a:gd name="T4" fmla="*/ 34 w 34"/>
              <a:gd name="T5" fmla="*/ 10 h 14"/>
              <a:gd name="T6" fmla="*/ 34 w 34"/>
              <a:gd name="T7" fmla="*/ 9 h 14"/>
              <a:gd name="T8" fmla="*/ 34 w 34"/>
              <a:gd name="T9" fmla="*/ 7 h 14"/>
              <a:gd name="T10" fmla="*/ 29 w 34"/>
              <a:gd name="T11" fmla="*/ 3 h 14"/>
              <a:gd name="T12" fmla="*/ 28 w 34"/>
              <a:gd name="T13" fmla="*/ 3 h 14"/>
              <a:gd name="T14" fmla="*/ 27 w 34"/>
              <a:gd name="T15" fmla="*/ 4 h 14"/>
              <a:gd name="T16" fmla="*/ 21 w 34"/>
              <a:gd name="T17" fmla="*/ 1 h 14"/>
              <a:gd name="T18" fmla="*/ 19 w 34"/>
              <a:gd name="T19" fmla="*/ 0 h 14"/>
              <a:gd name="T20" fmla="*/ 16 w 34"/>
              <a:gd name="T21" fmla="*/ 0 h 14"/>
              <a:gd name="T22" fmla="*/ 17 w 34"/>
              <a:gd name="T23" fmla="*/ 1 h 14"/>
              <a:gd name="T24" fmla="*/ 15 w 34"/>
              <a:gd name="T25" fmla="*/ 5 h 14"/>
              <a:gd name="T26" fmla="*/ 13 w 34"/>
              <a:gd name="T27" fmla="*/ 6 h 14"/>
              <a:gd name="T28" fmla="*/ 13 w 34"/>
              <a:gd name="T29" fmla="*/ 7 h 14"/>
              <a:gd name="T30" fmla="*/ 13 w 34"/>
              <a:gd name="T31" fmla="*/ 9 h 14"/>
              <a:gd name="T32" fmla="*/ 11 w 34"/>
              <a:gd name="T33" fmla="*/ 11 h 14"/>
              <a:gd name="T34" fmla="*/ 8 w 34"/>
              <a:gd name="T35" fmla="*/ 10 h 14"/>
              <a:gd name="T36" fmla="*/ 7 w 34"/>
              <a:gd name="T37" fmla="*/ 8 h 14"/>
              <a:gd name="T38" fmla="*/ 4 w 34"/>
              <a:gd name="T39" fmla="*/ 6 h 14"/>
              <a:gd name="T40" fmla="*/ 0 w 34"/>
              <a:gd name="T41" fmla="*/ 8 h 14"/>
              <a:gd name="T42" fmla="*/ 0 w 34"/>
              <a:gd name="T43" fmla="*/ 8 h 14"/>
              <a:gd name="T44" fmla="*/ 0 w 34"/>
              <a:gd name="T45" fmla="*/ 11 h 14"/>
              <a:gd name="T46" fmla="*/ 1 w 34"/>
              <a:gd name="T47" fmla="*/ 11 h 14"/>
              <a:gd name="T48" fmla="*/ 1 w 34"/>
              <a:gd name="T49" fmla="*/ 11 h 14"/>
              <a:gd name="T50" fmla="*/ 2 w 34"/>
              <a:gd name="T51" fmla="*/ 11 h 14"/>
              <a:gd name="T52" fmla="*/ 2 w 34"/>
              <a:gd name="T53" fmla="*/ 12 h 14"/>
              <a:gd name="T54" fmla="*/ 3 w 34"/>
              <a:gd name="T55" fmla="*/ 12 h 14"/>
              <a:gd name="T56" fmla="*/ 4 w 34"/>
              <a:gd name="T57" fmla="*/ 12 h 14"/>
              <a:gd name="T58" fmla="*/ 5 w 34"/>
              <a:gd name="T59" fmla="*/ 12 h 14"/>
              <a:gd name="T60" fmla="*/ 25 w 34"/>
              <a:gd name="T61" fmla="*/ 14 h 14"/>
              <a:gd name="T62" fmla="*/ 26 w 34"/>
              <a:gd name="T63" fmla="*/ 14 h 14"/>
              <a:gd name="T64" fmla="*/ 29 w 34"/>
              <a:gd name="T65" fmla="*/ 14 h 14"/>
              <a:gd name="T66" fmla="*/ 29 w 34"/>
              <a:gd name="T67" fmla="*/ 14 h 14"/>
              <a:gd name="T68" fmla="*/ 31 w 34"/>
              <a:gd name="T69" fmla="*/ 14 h 14"/>
              <a:gd name="T70" fmla="*/ 31 w 34"/>
              <a:gd name="T71" fmla="*/ 14 h 14"/>
              <a:gd name="T72" fmla="*/ 32 w 34"/>
              <a:gd name="T73" fmla="*/ 14 h 14"/>
              <a:gd name="T74" fmla="*/ 33 w 34"/>
              <a:gd name="T75" fmla="*/ 14 h 14"/>
              <a:gd name="T76" fmla="*/ 33 w 34"/>
              <a:gd name="T77" fmla="*/ 14 h 14"/>
              <a:gd name="T78" fmla="*/ 33 w 34"/>
              <a:gd name="T79" fmla="*/ 14 h 14"/>
              <a:gd name="T80" fmla="*/ 33 w 34"/>
              <a:gd name="T81" fmla="*/ 12 h 14"/>
              <a:gd name="T82" fmla="*/ 33 w 34"/>
              <a:gd name="T8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14">
                <a:moveTo>
                  <a:pt x="33" y="12"/>
                </a:moveTo>
                <a:cubicBezTo>
                  <a:pt x="33" y="11"/>
                  <a:pt x="34" y="11"/>
                  <a:pt x="34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9"/>
                </a:cubicBezTo>
                <a:cubicBezTo>
                  <a:pt x="34" y="8"/>
                  <a:pt x="34" y="7"/>
                  <a:pt x="34" y="7"/>
                </a:cubicBezTo>
                <a:cubicBezTo>
                  <a:pt x="34" y="5"/>
                  <a:pt x="31" y="3"/>
                  <a:pt x="29" y="3"/>
                </a:cubicBezTo>
                <a:cubicBezTo>
                  <a:pt x="29" y="3"/>
                  <a:pt x="28" y="3"/>
                  <a:pt x="28" y="3"/>
                </a:cubicBezTo>
                <a:cubicBezTo>
                  <a:pt x="28" y="4"/>
                  <a:pt x="28" y="4"/>
                  <a:pt x="27" y="4"/>
                </a:cubicBezTo>
                <a:cubicBezTo>
                  <a:pt x="25" y="4"/>
                  <a:pt x="22" y="2"/>
                  <a:pt x="21" y="1"/>
                </a:cubicBezTo>
                <a:cubicBezTo>
                  <a:pt x="21" y="0"/>
                  <a:pt x="20" y="0"/>
                  <a:pt x="19" y="0"/>
                </a:cubicBezTo>
                <a:cubicBezTo>
                  <a:pt x="18" y="0"/>
                  <a:pt x="17" y="0"/>
                  <a:pt x="16" y="0"/>
                </a:cubicBezTo>
                <a:cubicBezTo>
                  <a:pt x="16" y="0"/>
                  <a:pt x="17" y="1"/>
                  <a:pt x="17" y="1"/>
                </a:cubicBezTo>
                <a:cubicBezTo>
                  <a:pt x="18" y="3"/>
                  <a:pt x="16" y="4"/>
                  <a:pt x="15" y="5"/>
                </a:cubicBezTo>
                <a:cubicBezTo>
                  <a:pt x="14" y="5"/>
                  <a:pt x="13" y="6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8"/>
                  <a:pt x="14" y="9"/>
                  <a:pt x="13" y="9"/>
                </a:cubicBezTo>
                <a:cubicBezTo>
                  <a:pt x="13" y="10"/>
                  <a:pt x="12" y="11"/>
                  <a:pt x="11" y="11"/>
                </a:cubicBezTo>
                <a:cubicBezTo>
                  <a:pt x="10" y="11"/>
                  <a:pt x="9" y="10"/>
                  <a:pt x="8" y="10"/>
                </a:cubicBezTo>
                <a:cubicBezTo>
                  <a:pt x="7" y="9"/>
                  <a:pt x="7" y="9"/>
                  <a:pt x="7" y="8"/>
                </a:cubicBezTo>
                <a:cubicBezTo>
                  <a:pt x="7" y="6"/>
                  <a:pt x="5" y="6"/>
                  <a:pt x="4" y="6"/>
                </a:cubicBezTo>
                <a:cubicBezTo>
                  <a:pt x="3" y="6"/>
                  <a:pt x="1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0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5" y="12"/>
                  <a:pt x="5" y="12"/>
                </a:cubicBezTo>
                <a:cubicBezTo>
                  <a:pt x="6" y="13"/>
                  <a:pt x="16" y="14"/>
                  <a:pt x="25" y="14"/>
                </a:cubicBezTo>
                <a:cubicBezTo>
                  <a:pt x="25" y="14"/>
                  <a:pt x="26" y="14"/>
                  <a:pt x="26" y="14"/>
                </a:cubicBezTo>
                <a:cubicBezTo>
                  <a:pt x="27" y="14"/>
                  <a:pt x="28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3"/>
                  <a:pt x="33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9001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4941628" y="4847946"/>
            <a:ext cx="338246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IOS DEVICES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945181" y="3327870"/>
            <a:ext cx="449725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4941630" y="9193753"/>
            <a:ext cx="805172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32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979730" y="5463498"/>
            <a:ext cx="3132268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60%</a:t>
            </a:r>
            <a:endParaRPr lang="en-US" sz="12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551239" y="2300829"/>
            <a:ext cx="9693275" cy="9713913"/>
            <a:chOff x="3551238" y="2300827"/>
            <a:chExt cx="9693275" cy="9713913"/>
          </a:xfrm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71" name="Группа 170"/>
          <p:cNvGrpSpPr/>
          <p:nvPr/>
        </p:nvGrpSpPr>
        <p:grpSpPr>
          <a:xfrm>
            <a:off x="14928851" y="7509984"/>
            <a:ext cx="501399" cy="797027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7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76" name="Группа 175"/>
          <p:cNvGrpSpPr/>
          <p:nvPr/>
        </p:nvGrpSpPr>
        <p:grpSpPr>
          <a:xfrm>
            <a:off x="15769197" y="7509984"/>
            <a:ext cx="501399" cy="797027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7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81" name="Группа 180"/>
          <p:cNvGrpSpPr/>
          <p:nvPr/>
        </p:nvGrpSpPr>
        <p:grpSpPr>
          <a:xfrm>
            <a:off x="16609542" y="7509984"/>
            <a:ext cx="501399" cy="797027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8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86" name="Группа 185"/>
          <p:cNvGrpSpPr/>
          <p:nvPr/>
        </p:nvGrpSpPr>
        <p:grpSpPr>
          <a:xfrm>
            <a:off x="17449886" y="7509984"/>
            <a:ext cx="501399" cy="797027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8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91" name="Группа 190"/>
          <p:cNvGrpSpPr/>
          <p:nvPr/>
        </p:nvGrpSpPr>
        <p:grpSpPr>
          <a:xfrm>
            <a:off x="18290231" y="7509984"/>
            <a:ext cx="501399" cy="797027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9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96" name="Группа 195"/>
          <p:cNvGrpSpPr/>
          <p:nvPr/>
        </p:nvGrpSpPr>
        <p:grpSpPr>
          <a:xfrm>
            <a:off x="19130577" y="7509984"/>
            <a:ext cx="501399" cy="797027"/>
            <a:chOff x="11598275" y="1185305"/>
            <a:chExt cx="885825" cy="1408113"/>
          </a:xfrm>
          <a:solidFill>
            <a:srgbClr val="B73E5F"/>
          </a:solidFill>
        </p:grpSpPr>
        <p:sp>
          <p:nvSpPr>
            <p:cNvPr id="19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1" name="Группа 200"/>
          <p:cNvGrpSpPr/>
          <p:nvPr/>
        </p:nvGrpSpPr>
        <p:grpSpPr>
          <a:xfrm>
            <a:off x="19970922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0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20811266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0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21651611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1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22491954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21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7833511" y="8139813"/>
            <a:ext cx="632936" cy="1232267"/>
            <a:chOff x="10355522" y="10991178"/>
            <a:chExt cx="1076325" cy="2095501"/>
          </a:xfrm>
          <a:solidFill>
            <a:schemeClr val="tx2"/>
          </a:solidFill>
        </p:grpSpPr>
        <p:sp>
          <p:nvSpPr>
            <p:cNvPr id="222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3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596487" y="7942064"/>
            <a:ext cx="2027799" cy="1273127"/>
            <a:chOff x="8596487" y="7942057"/>
            <a:chExt cx="2027799" cy="1273126"/>
          </a:xfrm>
        </p:grpSpPr>
        <p:sp>
          <p:nvSpPr>
            <p:cNvPr id="224" name="TextBox 223"/>
            <p:cNvSpPr txBox="1"/>
            <p:nvPr/>
          </p:nvSpPr>
          <p:spPr>
            <a:xfrm>
              <a:off x="8596487" y="7942057"/>
              <a:ext cx="2027799" cy="107721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ru-RU" sz="700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</a:t>
              </a:r>
              <a:r>
                <a:rPr lang="en-US" sz="700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.</a:t>
              </a:r>
              <a:r>
                <a:rPr lang="ru-RU" sz="700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419</a:t>
              </a:r>
              <a:endParaRPr lang="en-US" sz="7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8628430" y="8845851"/>
              <a:ext cx="1468479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Users, </a:t>
              </a:r>
              <a:r>
                <a:rPr lang="en-US" sz="2400" dirty="0" err="1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mln</a:t>
              </a:r>
              <a:endParaRPr lang="ru-RU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7848510" y="6048278"/>
            <a:ext cx="4076437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2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  <a:endParaRPr lang="en-US" sz="72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828320" y="7124276"/>
            <a:ext cx="2843093" cy="1027705"/>
            <a:chOff x="7828319" y="7124277"/>
            <a:chExt cx="2843093" cy="1027705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7828319" y="7138001"/>
              <a:ext cx="2843093" cy="1013981"/>
              <a:chOff x="7828319" y="7138001"/>
              <a:chExt cx="2843093" cy="1013981"/>
            </a:xfrm>
          </p:grpSpPr>
          <p:sp>
            <p:nvSpPr>
              <p:cNvPr id="227" name="Прямоугольник 226"/>
              <p:cNvSpPr/>
              <p:nvPr/>
            </p:nvSpPr>
            <p:spPr>
              <a:xfrm>
                <a:off x="7832179" y="7138001"/>
                <a:ext cx="2839233" cy="783772"/>
              </a:xfrm>
              <a:prstGeom prst="rect">
                <a:avLst/>
              </a:pr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9" name="Прямоугольник 562"/>
              <p:cNvSpPr/>
              <p:nvPr/>
            </p:nvSpPr>
            <p:spPr>
              <a:xfrm rot="5400000" flipV="1">
                <a:off x="7892204" y="7613542"/>
                <a:ext cx="474555" cy="602325"/>
              </a:xfrm>
              <a:custGeom>
                <a:avLst/>
                <a:gdLst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277424 w 277424"/>
                  <a:gd name="connsiteY2" fmla="*/ 406832 h 406832"/>
                  <a:gd name="connsiteX3" fmla="*/ 0 w 277424"/>
                  <a:gd name="connsiteY3" fmla="*/ 406832 h 406832"/>
                  <a:gd name="connsiteX4" fmla="*/ 0 w 277424"/>
                  <a:gd name="connsiteY4" fmla="*/ 0 h 406832"/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0 w 277424"/>
                  <a:gd name="connsiteY2" fmla="*/ 406832 h 406832"/>
                  <a:gd name="connsiteX3" fmla="*/ 0 w 277424"/>
                  <a:gd name="connsiteY3" fmla="*/ 0 h 406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24" h="406832">
                    <a:moveTo>
                      <a:pt x="0" y="0"/>
                    </a:moveTo>
                    <a:lnTo>
                      <a:pt x="277424" y="0"/>
                    </a:lnTo>
                    <a:lnTo>
                      <a:pt x="0" y="406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30" name="Прямоугольник 229"/>
            <p:cNvSpPr/>
            <p:nvPr/>
          </p:nvSpPr>
          <p:spPr>
            <a:xfrm>
              <a:off x="7848186" y="7124277"/>
              <a:ext cx="2823226" cy="830997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828754">
                <a:defRPr/>
              </a:pPr>
              <a:r>
                <a:rPr lang="en-US" sz="4800" spc="-151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BERLIN</a:t>
              </a:r>
              <a:endParaRPr lang="en-US" sz="4800" spc="-151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399017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5506844" y="3595964"/>
            <a:ext cx="8548987" cy="8567187"/>
            <a:chOff x="4366882" y="2786062"/>
            <a:chExt cx="9693275" cy="9713913"/>
          </a:xfrm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8021307" y="10693400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837032" y="11352212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10799432" y="12314237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4366882" y="7600950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966957" y="6738937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5052682" y="6621462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8535657" y="7397750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838994" y="6926262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10610519" y="6588125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10559719" y="6689725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8810294" y="11774487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951457" y="11115675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10405732" y="3157537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851819" y="6435725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7368844" y="2786062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10353344" y="6875462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5463844" y="8750300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9632619" y="9121775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9135732" y="7753350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816894" y="7397750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9513557" y="9340850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10645444" y="10421937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10234282" y="10996612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10302544" y="9426575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10627982" y="8412162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4538332" y="10912475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4589132" y="10541000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10062832" y="10793412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7711744" y="9747250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977107" y="9948862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896019" y="9780587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951457" y="6992937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8792832" y="8750300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7025944" y="8142287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9067469" y="9864725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905294" y="8631237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924719" y="10625137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8278482" y="9256712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10302544" y="10828337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7608557" y="9594850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9410369" y="10169525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7591094" y="7770812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8586457" y="3513137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10388269" y="7313612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7522832" y="9002712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10148557" y="7634287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8775256" y="5445835"/>
            <a:ext cx="2679509" cy="1279137"/>
            <a:chOff x="19429916" y="5445832"/>
            <a:chExt cx="2679510" cy="1279137"/>
          </a:xfrm>
        </p:grpSpPr>
        <p:sp>
          <p:nvSpPr>
            <p:cNvPr id="114" name="TextBox 113"/>
            <p:cNvSpPr txBox="1"/>
            <p:nvPr/>
          </p:nvSpPr>
          <p:spPr>
            <a:xfrm>
              <a:off x="19820209" y="6355637"/>
              <a:ext cx="228921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9830980" y="5445832"/>
              <a:ext cx="1527663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660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49</a:t>
              </a:r>
              <a:r>
                <a:rPr lang="en-US" sz="540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  <a:endParaRPr lang="en-US" sz="5400" dirty="0">
                <a:solidFill>
                  <a:srgbClr val="FCA55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170" name="Равнобедренный треугольник 169"/>
            <p:cNvSpPr/>
            <p:nvPr/>
          </p:nvSpPr>
          <p:spPr>
            <a:xfrm rot="10800000">
              <a:off x="19429916" y="5623795"/>
              <a:ext cx="265682" cy="229036"/>
            </a:xfrm>
            <a:prstGeom prst="triangle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8750929" y="7036629"/>
            <a:ext cx="2691543" cy="1279137"/>
            <a:chOff x="19405588" y="7036624"/>
            <a:chExt cx="2691543" cy="1279137"/>
          </a:xfrm>
        </p:grpSpPr>
        <p:sp>
          <p:nvSpPr>
            <p:cNvPr id="168" name="TextBox 167"/>
            <p:cNvSpPr txBox="1"/>
            <p:nvPr/>
          </p:nvSpPr>
          <p:spPr>
            <a:xfrm>
              <a:off x="19807915" y="7946429"/>
              <a:ext cx="2289216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9818687" y="7036624"/>
              <a:ext cx="1388009" cy="101566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660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51</a:t>
              </a:r>
              <a:r>
                <a:rPr lang="en-US" sz="540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  <a:endParaRPr lang="en-US" sz="5400" dirty="0">
                <a:solidFill>
                  <a:srgbClr val="B73E5F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228" name="Равнобедренный треугольник 227"/>
            <p:cNvSpPr/>
            <p:nvPr/>
          </p:nvSpPr>
          <p:spPr>
            <a:xfrm>
              <a:off x="19405588" y="7226113"/>
              <a:ext cx="265682" cy="229036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231" name="Диаграмма 230"/>
          <p:cNvGraphicFramePr/>
          <p:nvPr>
            <p:extLst>
              <p:ext uri="{D42A27DB-BD31-4B8C-83A1-F6EECF244321}">
                <p14:modId xmlns:p14="http://schemas.microsoft.com/office/powerpoint/2010/main" val="3158161556"/>
              </p:ext>
            </p:extLst>
          </p:nvPr>
        </p:nvGraphicFramePr>
        <p:xfrm>
          <a:off x="13631864" y="4452955"/>
          <a:ext cx="5454645" cy="4810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6" name="Freeform 5"/>
          <p:cNvSpPr>
            <a:spLocks noEditPoints="1"/>
          </p:cNvSpPr>
          <p:nvPr/>
        </p:nvSpPr>
        <p:spPr bwMode="auto">
          <a:xfrm rot="10800000">
            <a:off x="8649534" y="3133935"/>
            <a:ext cx="488951" cy="3408363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rgbClr val="152C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7" name="TextBox 236"/>
          <p:cNvSpPr txBox="1"/>
          <p:nvPr/>
        </p:nvSpPr>
        <p:spPr>
          <a:xfrm>
            <a:off x="3933200" y="2624448"/>
            <a:ext cx="147316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NORWAY</a:t>
            </a:r>
            <a:endParaRPr lang="ru-RU" sz="30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976599" y="2978693"/>
            <a:ext cx="4561695" cy="1538883"/>
            <a:chOff x="3976599" y="2978692"/>
            <a:chExt cx="4561694" cy="1538882"/>
          </a:xfrm>
        </p:grpSpPr>
        <p:sp>
          <p:nvSpPr>
            <p:cNvPr id="239" name="Равнобедренный треугольник 238"/>
            <p:cNvSpPr/>
            <p:nvPr/>
          </p:nvSpPr>
          <p:spPr>
            <a:xfrm rot="10800000">
              <a:off x="6934129" y="3265338"/>
              <a:ext cx="300336" cy="258910"/>
            </a:xfrm>
            <a:prstGeom prst="triangle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3976599" y="2978692"/>
              <a:ext cx="2800667" cy="1538882"/>
              <a:chOff x="3976599" y="2978692"/>
              <a:chExt cx="2800667" cy="1538882"/>
            </a:xfrm>
          </p:grpSpPr>
          <p:sp>
            <p:nvSpPr>
              <p:cNvPr id="238" name="TextBox 237"/>
              <p:cNvSpPr txBox="1"/>
              <p:nvPr/>
            </p:nvSpPr>
            <p:spPr>
              <a:xfrm>
                <a:off x="3976599" y="2978692"/>
                <a:ext cx="2299847" cy="153888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10000" dirty="0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7.58</a:t>
                </a:r>
                <a:endParaRPr lang="en-US" sz="8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6169744" y="3066070"/>
                <a:ext cx="607522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4000" dirty="0" err="1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kk</a:t>
                </a:r>
                <a:endParaRPr lang="en-US" sz="4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</p:grpSp>
        <p:sp>
          <p:nvSpPr>
            <p:cNvPr id="241" name="TextBox 240"/>
            <p:cNvSpPr txBox="1"/>
            <p:nvPr/>
          </p:nvSpPr>
          <p:spPr>
            <a:xfrm>
              <a:off x="7330940" y="3052770"/>
              <a:ext cx="1207353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4000" dirty="0">
                  <a:solidFill>
                    <a:schemeClr val="tx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1,2%</a:t>
              </a:r>
              <a:endPara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15430327" y="5981358"/>
            <a:ext cx="900555" cy="1753289"/>
            <a:chOff x="1402028" y="8416027"/>
            <a:chExt cx="1076325" cy="2095501"/>
          </a:xfrm>
          <a:solidFill>
            <a:srgbClr val="FCA552"/>
          </a:solidFill>
        </p:grpSpPr>
        <p:sp>
          <p:nvSpPr>
            <p:cNvPr id="243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4BC1EB"/>
                </a:solidFill>
              </a:endParaRPr>
            </a:p>
          </p:txBody>
        </p:sp>
        <p:sp>
          <p:nvSpPr>
            <p:cNvPr id="244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4BC1EB"/>
                </a:solidFill>
              </a:endParaRPr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16420697" y="5981357"/>
            <a:ext cx="867348" cy="1753289"/>
            <a:chOff x="1376380" y="11070871"/>
            <a:chExt cx="1036638" cy="2095501"/>
          </a:xfrm>
        </p:grpSpPr>
        <p:sp>
          <p:nvSpPr>
            <p:cNvPr id="246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7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72831704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375E-7 0 L -0.00436 0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2083E-6 0 L 0.00573 0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1" grpId="0">
        <p:bldAsOne/>
      </p:bldGraphic>
      <p:bldP spid="236" grpId="0" animBg="1"/>
      <p:bldP spid="2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4" name="Диаграмма 73"/>
          <p:cNvGraphicFramePr/>
          <p:nvPr>
            <p:extLst>
              <p:ext uri="{D42A27DB-BD31-4B8C-83A1-F6EECF244321}">
                <p14:modId xmlns:p14="http://schemas.microsoft.com/office/powerpoint/2010/main" val="1064240932"/>
              </p:ext>
            </p:extLst>
          </p:nvPr>
        </p:nvGraphicFramePr>
        <p:xfrm>
          <a:off x="14928851" y="5349670"/>
          <a:ext cx="8064500" cy="4961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2" name="Прямоугольный треугольник 191"/>
          <p:cNvSpPr/>
          <p:nvPr/>
        </p:nvSpPr>
        <p:spPr>
          <a:xfrm rot="5400000">
            <a:off x="14947562" y="6266208"/>
            <a:ext cx="368165" cy="36816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3" name="Прямоугольный треугольник 192"/>
          <p:cNvSpPr/>
          <p:nvPr/>
        </p:nvSpPr>
        <p:spPr>
          <a:xfrm rot="5400000">
            <a:off x="14947562" y="7790464"/>
            <a:ext cx="368165" cy="36816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Прямоугольный треугольник 193"/>
          <p:cNvSpPr/>
          <p:nvPr/>
        </p:nvSpPr>
        <p:spPr>
          <a:xfrm rot="5400000">
            <a:off x="14947832" y="9327150"/>
            <a:ext cx="368165" cy="36816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5" name="Группа 194"/>
          <p:cNvGrpSpPr/>
          <p:nvPr/>
        </p:nvGrpSpPr>
        <p:grpSpPr>
          <a:xfrm>
            <a:off x="1384625" y="3712448"/>
            <a:ext cx="12033817" cy="6386536"/>
            <a:chOff x="4127502" y="2526003"/>
            <a:chExt cx="16313147" cy="8657644"/>
          </a:xfrm>
          <a:solidFill>
            <a:srgbClr val="D5E2E7"/>
          </a:solidFill>
        </p:grpSpPr>
        <p:sp>
          <p:nvSpPr>
            <p:cNvPr id="196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0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2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6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7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8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9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0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1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2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3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4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6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7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9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0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1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2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3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4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5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6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7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8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9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0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1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2" name="TextBox 241"/>
          <p:cNvSpPr txBox="1"/>
          <p:nvPr/>
        </p:nvSpPr>
        <p:spPr>
          <a:xfrm>
            <a:off x="14945906" y="6623500"/>
            <a:ext cx="40371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North America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4949305" y="8133564"/>
            <a:ext cx="198156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14949305" y="9688610"/>
            <a:ext cx="198156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4908971" y="4799753"/>
            <a:ext cx="354327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WORLD DATA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14928852" y="3279675"/>
            <a:ext cx="59653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ECONOMIC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3303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4" grpId="0">
        <p:bldSub>
          <a:bldChart bld="category"/>
        </p:bldSub>
      </p:bldGraphic>
      <p:bldP spid="192" grpId="0" animBg="1"/>
      <p:bldP spid="193" grpId="0" animBg="1"/>
      <p:bldP spid="194" grpId="0" animBg="1"/>
      <p:bldP spid="242" grpId="0"/>
      <p:bldP spid="243" grpId="0"/>
      <p:bldP spid="244" grpId="0"/>
      <p:bldP spid="245" grpId="0"/>
      <p:bldP spid="2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09511" y="5630626"/>
            <a:ext cx="13764986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INFOGRAPHICS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9352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0917394" y="6858001"/>
            <a:ext cx="6128591" cy="4005521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097047" y="6177829"/>
            <a:ext cx="3420808" cy="384707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24999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24999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48035" y="6400023"/>
            <a:ext cx="64120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10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70431" y="5627622"/>
            <a:ext cx="418435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lvl="0"/>
            <a:r>
              <a:rPr lang="en-US" sz="48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SUBTITLE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40268" y="-2084588"/>
            <a:ext cx="10310515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6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 rot="16862919">
            <a:off x="10647333" y="6537777"/>
            <a:ext cx="6703451" cy="6642660"/>
            <a:chOff x="10647334" y="6537776"/>
            <a:chExt cx="6703450" cy="6642660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10647334" y="6537776"/>
              <a:ext cx="6703450" cy="6642660"/>
            </a:xfrm>
            <a:prstGeom prst="ellipse">
              <a:avLst/>
            </a:prstGeom>
            <a:solidFill>
              <a:schemeClr val="tx2">
                <a:alpha val="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33" name="Группа 32"/>
            <p:cNvGrpSpPr/>
            <p:nvPr/>
          </p:nvGrpSpPr>
          <p:grpSpPr>
            <a:xfrm>
              <a:off x="13521439" y="7226614"/>
              <a:ext cx="2277474" cy="3143427"/>
              <a:chOff x="5691188" y="5532438"/>
              <a:chExt cx="2809876" cy="3878263"/>
            </a:xfrm>
            <a:solidFill>
              <a:schemeClr val="tx2"/>
            </a:solidFill>
          </p:grpSpPr>
          <p:sp>
            <p:nvSpPr>
              <p:cNvPr id="34" name="Oval 6"/>
              <p:cNvSpPr>
                <a:spLocks noChangeArrowheads="1"/>
              </p:cNvSpPr>
              <p:nvPr/>
            </p:nvSpPr>
            <p:spPr bwMode="auto">
              <a:xfrm>
                <a:off x="5691188" y="8196263"/>
                <a:ext cx="1225550" cy="1214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6080126" y="5532438"/>
                <a:ext cx="2420938" cy="3433763"/>
              </a:xfrm>
              <a:custGeom>
                <a:avLst/>
                <a:gdLst>
                  <a:gd name="T0" fmla="*/ 1525 w 1525"/>
                  <a:gd name="T1" fmla="*/ 75 h 2163"/>
                  <a:gd name="T2" fmla="*/ 282 w 1525"/>
                  <a:gd name="T3" fmla="*/ 2163 h 2163"/>
                  <a:gd name="T4" fmla="*/ 0 w 1525"/>
                  <a:gd name="T5" fmla="*/ 1977 h 2163"/>
                  <a:gd name="T6" fmla="*/ 1412 w 1525"/>
                  <a:gd name="T7" fmla="*/ 0 h 2163"/>
                  <a:gd name="T8" fmla="*/ 1525 w 1525"/>
                  <a:gd name="T9" fmla="*/ 75 h 2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5" h="2163">
                    <a:moveTo>
                      <a:pt x="1525" y="75"/>
                    </a:moveTo>
                    <a:lnTo>
                      <a:pt x="282" y="2163"/>
                    </a:lnTo>
                    <a:lnTo>
                      <a:pt x="0" y="1977"/>
                    </a:lnTo>
                    <a:lnTo>
                      <a:pt x="1412" y="0"/>
                    </a:lnTo>
                    <a:lnTo>
                      <a:pt x="1525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54860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77778E-6 L -2.08333E-7 0.3913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2" grpId="0"/>
      <p:bldP spid="2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12192000" y="4502554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076542" y="4467733"/>
            <a:ext cx="7467668" cy="4880715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2192000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192001" y="6191957"/>
            <a:ext cx="745331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 rot="16200000">
            <a:off x="2898307" y="4232739"/>
            <a:ext cx="7862236" cy="7790940"/>
            <a:chOff x="7820854" y="4389805"/>
            <a:chExt cx="7862236" cy="7790940"/>
          </a:xfrm>
        </p:grpSpPr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7820854" y="4389805"/>
              <a:ext cx="7862236" cy="7790940"/>
            </a:xfrm>
            <a:prstGeom prst="ellipse">
              <a:avLst/>
            </a:prstGeom>
            <a:solidFill>
              <a:schemeClr val="bg1">
                <a:lumMod val="85000"/>
                <a:alpha val="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11146782" y="7685573"/>
              <a:ext cx="1210380" cy="119940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1589427" y="4997319"/>
              <a:ext cx="2390971" cy="3391258"/>
            </a:xfrm>
            <a:custGeom>
              <a:avLst/>
              <a:gdLst>
                <a:gd name="T0" fmla="*/ 1525 w 1525"/>
                <a:gd name="T1" fmla="*/ 75 h 2163"/>
                <a:gd name="T2" fmla="*/ 282 w 1525"/>
                <a:gd name="T3" fmla="*/ 2163 h 2163"/>
                <a:gd name="T4" fmla="*/ 0 w 1525"/>
                <a:gd name="T5" fmla="*/ 1977 h 2163"/>
                <a:gd name="T6" fmla="*/ 1412 w 1525"/>
                <a:gd name="T7" fmla="*/ 0 h 2163"/>
                <a:gd name="T8" fmla="*/ 1525 w 1525"/>
                <a:gd name="T9" fmla="*/ 75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5" h="2163">
                  <a:moveTo>
                    <a:pt x="1525" y="75"/>
                  </a:moveTo>
                  <a:lnTo>
                    <a:pt x="282" y="2163"/>
                  </a:lnTo>
                  <a:lnTo>
                    <a:pt x="0" y="1977"/>
                  </a:lnTo>
                  <a:lnTo>
                    <a:pt x="1412" y="0"/>
                  </a:lnTo>
                  <a:lnTo>
                    <a:pt x="1525" y="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653645" y="4939150"/>
            <a:ext cx="2053447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15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26525" y="4901049"/>
            <a:ext cx="64120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10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960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5" grpId="0" animBg="1"/>
      <p:bldP spid="25" grpId="0"/>
      <p:bldP spid="26" grpId="0"/>
      <p:bldP spid="32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672514" y="1"/>
            <a:ext cx="7038975" cy="86153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8432800" y="-2324099"/>
            <a:ext cx="7550150" cy="18161830"/>
            <a:chOff x="8432800" y="-2324099"/>
            <a:chExt cx="7550150" cy="18161830"/>
          </a:xfrm>
        </p:grpSpPr>
        <p:sp>
          <p:nvSpPr>
            <p:cNvPr id="37" name="Шеврон 36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4738689" y="12298363"/>
            <a:ext cx="14906625" cy="1417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5549901" y="10539414"/>
            <a:ext cx="13284200" cy="1262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6219826" y="9131300"/>
            <a:ext cx="11944351" cy="11414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4738689" y="11801475"/>
            <a:ext cx="14906625" cy="496888"/>
          </a:xfrm>
          <a:custGeom>
            <a:avLst/>
            <a:gdLst>
              <a:gd name="T0" fmla="*/ 8879 w 9390"/>
              <a:gd name="T1" fmla="*/ 0 h 313"/>
              <a:gd name="T2" fmla="*/ 511 w 9390"/>
              <a:gd name="T3" fmla="*/ 0 h 313"/>
              <a:gd name="T4" fmla="*/ 0 w 9390"/>
              <a:gd name="T5" fmla="*/ 313 h 313"/>
              <a:gd name="T6" fmla="*/ 9390 w 9390"/>
              <a:gd name="T7" fmla="*/ 313 h 313"/>
              <a:gd name="T8" fmla="*/ 8879 w 9390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90" h="313">
                <a:moveTo>
                  <a:pt x="8879" y="0"/>
                </a:moveTo>
                <a:lnTo>
                  <a:pt x="511" y="0"/>
                </a:lnTo>
                <a:lnTo>
                  <a:pt x="0" y="313"/>
                </a:lnTo>
                <a:lnTo>
                  <a:pt x="9390" y="313"/>
                </a:lnTo>
                <a:lnTo>
                  <a:pt x="88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6000"/>
                </a:schemeClr>
              </a:gs>
              <a:gs pos="100000">
                <a:schemeClr val="accent2">
                  <a:lumMod val="9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5549901" y="10272714"/>
            <a:ext cx="13284200" cy="266700"/>
          </a:xfrm>
          <a:custGeom>
            <a:avLst/>
            <a:gdLst>
              <a:gd name="T0" fmla="*/ 7946 w 8368"/>
              <a:gd name="T1" fmla="*/ 0 h 168"/>
              <a:gd name="T2" fmla="*/ 422 w 8368"/>
              <a:gd name="T3" fmla="*/ 0 h 168"/>
              <a:gd name="T4" fmla="*/ 0 w 8368"/>
              <a:gd name="T5" fmla="*/ 168 h 168"/>
              <a:gd name="T6" fmla="*/ 8368 w 8368"/>
              <a:gd name="T7" fmla="*/ 168 h 168"/>
              <a:gd name="T8" fmla="*/ 7946 w 8368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68" h="168">
                <a:moveTo>
                  <a:pt x="7946" y="0"/>
                </a:moveTo>
                <a:lnTo>
                  <a:pt x="422" y="0"/>
                </a:lnTo>
                <a:lnTo>
                  <a:pt x="0" y="168"/>
                </a:lnTo>
                <a:lnTo>
                  <a:pt x="8368" y="168"/>
                </a:lnTo>
                <a:lnTo>
                  <a:pt x="794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95000"/>
                </a:schemeClr>
              </a:gs>
              <a:gs pos="50000">
                <a:schemeClr val="accent2">
                  <a:lumMod val="88000"/>
                </a:schemeClr>
              </a:gs>
              <a:gs pos="100000">
                <a:schemeClr val="accent2">
                  <a:lumMod val="76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6219826" y="8615363"/>
            <a:ext cx="11944351" cy="515939"/>
          </a:xfrm>
          <a:custGeom>
            <a:avLst/>
            <a:gdLst>
              <a:gd name="T0" fmla="*/ 5979 w 7524"/>
              <a:gd name="T1" fmla="*/ 0 h 325"/>
              <a:gd name="T2" fmla="*/ 1545 w 7524"/>
              <a:gd name="T3" fmla="*/ 0 h 325"/>
              <a:gd name="T4" fmla="*/ 0 w 7524"/>
              <a:gd name="T5" fmla="*/ 325 h 325"/>
              <a:gd name="T6" fmla="*/ 7524 w 7524"/>
              <a:gd name="T7" fmla="*/ 325 h 325"/>
              <a:gd name="T8" fmla="*/ 5979 w 7524"/>
              <a:gd name="T9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4" h="325">
                <a:moveTo>
                  <a:pt x="5979" y="0"/>
                </a:moveTo>
                <a:lnTo>
                  <a:pt x="1545" y="0"/>
                </a:lnTo>
                <a:lnTo>
                  <a:pt x="0" y="325"/>
                </a:lnTo>
                <a:lnTo>
                  <a:pt x="7524" y="325"/>
                </a:lnTo>
                <a:lnTo>
                  <a:pt x="59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6000"/>
                </a:schemeClr>
              </a:gs>
              <a:gs pos="100000">
                <a:schemeClr val="accent2">
                  <a:lumMod val="94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12725856" y="12765017"/>
            <a:ext cx="1546898" cy="5909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  <a:endParaRPr lang="en-US" sz="2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985576" y="12629595"/>
            <a:ext cx="2578976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6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725856" y="10948917"/>
            <a:ext cx="1546898" cy="5909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  <a:endParaRPr lang="en-US" sz="2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939410" y="10790040"/>
            <a:ext cx="2625142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6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725856" y="9445933"/>
            <a:ext cx="1546898" cy="5909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  <a:endParaRPr lang="en-US" sz="2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937807" y="9287055"/>
            <a:ext cx="262674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6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614102" y="5133993"/>
            <a:ext cx="3155031" cy="135421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88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88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80751" y="6724061"/>
            <a:ext cx="6059251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amet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consectetur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adipiscing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elit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sed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do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eiusmod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tempor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. </a:t>
            </a:r>
            <a:endParaRPr lang="en-US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477920" y="2792251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/>
          </a:p>
        </p:txBody>
      </p:sp>
    </p:spTree>
    <p:extLst>
      <p:ext uri="{BB962C8B-B14F-4D97-AF65-F5344CB8AC3E}">
        <p14:creationId xmlns:p14="http://schemas.microsoft.com/office/powerpoint/2010/main" val="2413001050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59259E-6 L -0.00065 -1.328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1" grpId="1"/>
      <p:bldP spid="52" grpId="0"/>
      <p:bldP spid="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672514" y="0"/>
            <a:ext cx="7038975" cy="137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8432800" y="-4331530"/>
            <a:ext cx="7550150" cy="18161830"/>
            <a:chOff x="8432800" y="-2324099"/>
            <a:chExt cx="7550150" cy="18161830"/>
          </a:xfrm>
        </p:grpSpPr>
        <p:sp>
          <p:nvSpPr>
            <p:cNvPr id="48" name="Шеврон 47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745312" y="5700117"/>
            <a:ext cx="4170244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</a:t>
            </a:r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rowth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11091" y="7105649"/>
            <a:ext cx="10021648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. 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130741" y="5258313"/>
            <a:ext cx="3702680" cy="384707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4999" spc="-151" dirty="0">
                <a:solidFill>
                  <a:schemeClr val="tx2"/>
                </a:solidFill>
                <a:latin typeface="ChunkFive Ex" pitchFamily="2" charset="0"/>
                <a:ea typeface="Fira Sans ExtraBold" panose="020B0903050000020004" pitchFamily="34" charset="0"/>
              </a:rPr>
              <a:t>25</a:t>
            </a:r>
            <a:endParaRPr lang="ru-RU" sz="24999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826680" y="5685233"/>
            <a:ext cx="109472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%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92348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5.55556E-7 L -0.00065 -1.328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9" grpId="0"/>
      <p:bldP spid="50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192000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4608123" y="7553739"/>
            <a:ext cx="4346020" cy="2979772"/>
          </a:xfrm>
          <a:custGeom>
            <a:avLst/>
            <a:gdLst>
              <a:gd name="T0" fmla="*/ 0 w 1406"/>
              <a:gd name="T1" fmla="*/ 588 h 964"/>
              <a:gd name="T2" fmla="*/ 315 w 1406"/>
              <a:gd name="T3" fmla="*/ 737 h 964"/>
              <a:gd name="T4" fmla="*/ 421 w 1406"/>
              <a:gd name="T5" fmla="*/ 891 h 964"/>
              <a:gd name="T6" fmla="*/ 576 w 1406"/>
              <a:gd name="T7" fmla="*/ 858 h 964"/>
              <a:gd name="T8" fmla="*/ 796 w 1406"/>
              <a:gd name="T9" fmla="*/ 964 h 964"/>
              <a:gd name="T10" fmla="*/ 1406 w 1406"/>
              <a:gd name="T11" fmla="*/ 0 h 964"/>
              <a:gd name="T12" fmla="*/ 0 w 1406"/>
              <a:gd name="T13" fmla="*/ 588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964">
                <a:moveTo>
                  <a:pt x="0" y="588"/>
                </a:moveTo>
                <a:lnTo>
                  <a:pt x="315" y="737"/>
                </a:lnTo>
                <a:lnTo>
                  <a:pt x="421" y="891"/>
                </a:lnTo>
                <a:lnTo>
                  <a:pt x="576" y="858"/>
                </a:lnTo>
                <a:lnTo>
                  <a:pt x="796" y="964"/>
                </a:lnTo>
                <a:lnTo>
                  <a:pt x="1406" y="0"/>
                </a:lnTo>
                <a:lnTo>
                  <a:pt x="0" y="588"/>
                </a:lnTo>
                <a:close/>
              </a:path>
            </a:pathLst>
          </a:custGeom>
          <a:solidFill>
            <a:srgbClr val="D5E2E7"/>
          </a:solidFill>
          <a:ln>
            <a:noFill/>
          </a:ln>
          <a:effectLst>
            <a:softEdge rad="127000"/>
          </a:effectLst>
        </p:spPr>
        <p:txBody>
          <a:bodyPr vert="horz" wrap="square" lIns="365760" tIns="182880" rIns="365760" bIns="182880" numCol="1" anchor="t" anchorCtr="0" compatLnSpc="1">
            <a:prstTxWarp prst="textNoShape">
              <a:avLst/>
            </a:prstTxWarp>
          </a:bodyPr>
          <a:lstStyle/>
          <a:p>
            <a:endParaRPr lang="ru-RU" sz="72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-7327918" y="9782289"/>
            <a:ext cx="6773814" cy="4272130"/>
            <a:chOff x="-873125" y="146050"/>
            <a:chExt cx="7088188" cy="4470400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53785" y="146050"/>
              <a:ext cx="5661278" cy="4470400"/>
            </a:xfrm>
            <a:custGeom>
              <a:avLst/>
              <a:gdLst>
                <a:gd name="T0" fmla="*/ 0 w 3534"/>
                <a:gd name="T1" fmla="*/ 1574 h 2816"/>
                <a:gd name="T2" fmla="*/ 3534 w 3534"/>
                <a:gd name="T3" fmla="*/ 0 h 2816"/>
                <a:gd name="T4" fmla="*/ 648 w 3534"/>
                <a:gd name="T5" fmla="*/ 2816 h 2816"/>
                <a:gd name="T6" fmla="*/ 0 w 3534"/>
                <a:gd name="T7" fmla="*/ 1574 h 2816"/>
                <a:gd name="connsiteX0" fmla="*/ 0 w 10091"/>
                <a:gd name="connsiteY0" fmla="*/ 5376 h 10000"/>
                <a:gd name="connsiteX1" fmla="*/ 10091 w 10091"/>
                <a:gd name="connsiteY1" fmla="*/ 0 h 10000"/>
                <a:gd name="connsiteX2" fmla="*/ 1925 w 10091"/>
                <a:gd name="connsiteY2" fmla="*/ 10000 h 10000"/>
                <a:gd name="connsiteX3" fmla="*/ 0 w 10091"/>
                <a:gd name="connsiteY3" fmla="*/ 537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1" h="10000">
                  <a:moveTo>
                    <a:pt x="0" y="5376"/>
                  </a:moveTo>
                  <a:lnTo>
                    <a:pt x="10091" y="0"/>
                  </a:lnTo>
                  <a:lnTo>
                    <a:pt x="1925" y="10000"/>
                  </a:lnTo>
                  <a:lnTo>
                    <a:pt x="0" y="5376"/>
                  </a:lnTo>
                  <a:close/>
                </a:path>
              </a:pathLst>
            </a:custGeom>
            <a:solidFill>
              <a:srgbClr val="EA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-873125" y="146050"/>
              <a:ext cx="7088188" cy="2498725"/>
            </a:xfrm>
            <a:custGeom>
              <a:avLst/>
              <a:gdLst>
                <a:gd name="T0" fmla="*/ 4465 w 4465"/>
                <a:gd name="T1" fmla="*/ 0 h 1574"/>
                <a:gd name="T2" fmla="*/ 931 w 4465"/>
                <a:gd name="T3" fmla="*/ 1574 h 1574"/>
                <a:gd name="T4" fmla="*/ 0 w 4465"/>
                <a:gd name="T5" fmla="*/ 1126 h 1574"/>
                <a:gd name="T6" fmla="*/ 4465 w 4465"/>
                <a:gd name="T7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65" h="1574">
                  <a:moveTo>
                    <a:pt x="4465" y="0"/>
                  </a:moveTo>
                  <a:lnTo>
                    <a:pt x="931" y="1574"/>
                  </a:lnTo>
                  <a:lnTo>
                    <a:pt x="0" y="1126"/>
                  </a:lnTo>
                  <a:lnTo>
                    <a:pt x="4465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1358900" y="146050"/>
              <a:ext cx="4856163" cy="4470400"/>
            </a:xfrm>
            <a:custGeom>
              <a:avLst/>
              <a:gdLst>
                <a:gd name="T0" fmla="*/ 173 w 3059"/>
                <a:gd name="T1" fmla="*/ 2816 h 2816"/>
                <a:gd name="T2" fmla="*/ 0 w 3059"/>
                <a:gd name="T3" fmla="*/ 1744 h 2816"/>
                <a:gd name="T4" fmla="*/ 3059 w 3059"/>
                <a:gd name="T5" fmla="*/ 0 h 2816"/>
                <a:gd name="T6" fmla="*/ 173 w 3059"/>
                <a:gd name="T7" fmla="*/ 2816 h 2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816">
                  <a:moveTo>
                    <a:pt x="173" y="2816"/>
                  </a:moveTo>
                  <a:lnTo>
                    <a:pt x="0" y="1744"/>
                  </a:lnTo>
                  <a:lnTo>
                    <a:pt x="3059" y="0"/>
                  </a:lnTo>
                  <a:lnTo>
                    <a:pt x="173" y="2816"/>
                  </a:lnTo>
                  <a:close/>
                </a:path>
              </a:pathLst>
            </a:custGeom>
            <a:solidFill>
              <a:srgbClr val="ECA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1358900" y="146050"/>
              <a:ext cx="4856163" cy="3954463"/>
            </a:xfrm>
            <a:custGeom>
              <a:avLst/>
              <a:gdLst>
                <a:gd name="T0" fmla="*/ 3059 w 3059"/>
                <a:gd name="T1" fmla="*/ 0 h 2491"/>
                <a:gd name="T2" fmla="*/ 1480 w 3059"/>
                <a:gd name="T3" fmla="*/ 2491 h 2491"/>
                <a:gd name="T4" fmla="*/ 0 w 3059"/>
                <a:gd name="T5" fmla="*/ 1744 h 2491"/>
                <a:gd name="T6" fmla="*/ 3059 w 3059"/>
                <a:gd name="T7" fmla="*/ 0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491">
                  <a:moveTo>
                    <a:pt x="3059" y="0"/>
                  </a:moveTo>
                  <a:lnTo>
                    <a:pt x="1480" y="2491"/>
                  </a:lnTo>
                  <a:lnTo>
                    <a:pt x="0" y="1744"/>
                  </a:lnTo>
                  <a:lnTo>
                    <a:pt x="3059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192001" y="4502554"/>
            <a:ext cx="568642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ABOUT US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192000" y="6191956"/>
            <a:ext cx="8660296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900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25926E-6 L 0.44011 -0.4283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5" y="-21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 animBg="1"/>
      <p:bldP spid="31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438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501205" y="9544716"/>
            <a:ext cx="5418342" cy="135421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8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Productive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164514" y="11020875"/>
            <a:ext cx="8058149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  <a:ea typeface="Fira Sans Medium" panose="020B0603050000020004" pitchFamily="34" charset="0"/>
              </a:rPr>
              <a:t>. </a:t>
            </a:r>
            <a:endParaRPr lang="en-US" sz="2400" dirty="0">
              <a:solidFill>
                <a:schemeClr val="bg1">
                  <a:lumMod val="65000"/>
                </a:schemeClr>
              </a:solidFill>
              <a:ea typeface="Fira Sans Medium" panose="020B06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77920" y="7144058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/>
          </a:p>
        </p:txBody>
      </p:sp>
      <p:sp>
        <p:nvSpPr>
          <p:cNvPr id="6" name="TextBox 5"/>
          <p:cNvSpPr txBox="1"/>
          <p:nvPr/>
        </p:nvSpPr>
        <p:spPr>
          <a:xfrm>
            <a:off x="5816227" y="2481244"/>
            <a:ext cx="12751551" cy="23083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5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 WORK</a:t>
            </a:r>
            <a:endParaRPr lang="en-US" sz="1500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0915650" y="-2679305"/>
            <a:ext cx="6553200" cy="2308324"/>
            <a:chOff x="10915650" y="-6707680"/>
            <a:chExt cx="6553200" cy="6472779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0915650" y="-4625453"/>
              <a:ext cx="6553200" cy="21951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49001" y="-6707680"/>
              <a:ext cx="5649912" cy="647277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15000" spc="-151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HARD</a:t>
              </a:r>
              <a:endParaRPr lang="en-US" sz="15000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0572750" y="-2486836"/>
            <a:ext cx="6896100" cy="2308324"/>
            <a:chOff x="10572750" y="-4512494"/>
            <a:chExt cx="6896100" cy="6472779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0915650" y="-2430267"/>
              <a:ext cx="6553200" cy="21951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572750" y="-4512494"/>
              <a:ext cx="5649912" cy="647277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5000" spc="-151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ROCK</a:t>
              </a:r>
              <a:endParaRPr lang="en-US" sz="15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62774760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25E-6 1.85185E-7 L -1.25E-6 0.3735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6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11022E-16 -4.44444E-6 L 1.11022E-16 0.35811 " pathEditMode="relative" rAng="0" ptsTypes="AA">
                                      <p:cBhvr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-9525" y="0"/>
            <a:ext cx="4294188" cy="2285464"/>
          </a:xfrm>
          <a:prstGeom prst="rect">
            <a:avLst/>
          </a:pr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-9525" y="2285463"/>
            <a:ext cx="4294188" cy="2287074"/>
          </a:xfrm>
          <a:prstGeom prst="rect">
            <a:avLst/>
          </a:pr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-9525" y="4572536"/>
            <a:ext cx="4294188" cy="2285464"/>
          </a:xfrm>
          <a:prstGeom prst="rect">
            <a:avLst/>
          </a:pr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-9525" y="6858000"/>
            <a:ext cx="4294188" cy="2287074"/>
          </a:xfrm>
          <a:prstGeom prst="rect">
            <a:avLst/>
          </a:pr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-9525" y="9145074"/>
            <a:ext cx="4294188" cy="2285464"/>
          </a:xfrm>
          <a:prstGeom prst="rect">
            <a:avLst/>
          </a:pr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9525" y="11430536"/>
            <a:ext cx="4294188" cy="2285464"/>
          </a:xfrm>
          <a:prstGeom prst="rect">
            <a:avLst/>
          </a:pr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4284665" y="1"/>
            <a:ext cx="1323975" cy="4458183"/>
          </a:xfrm>
          <a:custGeom>
            <a:avLst/>
            <a:gdLst>
              <a:gd name="T0" fmla="*/ 834 w 834"/>
              <a:gd name="T1" fmla="*/ 2768 h 2768"/>
              <a:gd name="T2" fmla="*/ 0 w 834"/>
              <a:gd name="T3" fmla="*/ 1419 h 2768"/>
              <a:gd name="T4" fmla="*/ 0 w 834"/>
              <a:gd name="T5" fmla="*/ 0 h 2768"/>
              <a:gd name="T6" fmla="*/ 834 w 834"/>
              <a:gd name="T7" fmla="*/ 2018 h 2768"/>
              <a:gd name="T8" fmla="*/ 834 w 834"/>
              <a:gd name="T9" fmla="*/ 2768 h 2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8">
                <a:moveTo>
                  <a:pt x="834" y="2768"/>
                </a:moveTo>
                <a:lnTo>
                  <a:pt x="0" y="1419"/>
                </a:lnTo>
                <a:lnTo>
                  <a:pt x="0" y="0"/>
                </a:lnTo>
                <a:lnTo>
                  <a:pt x="834" y="2018"/>
                </a:lnTo>
                <a:lnTo>
                  <a:pt x="834" y="276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10800000" scaled="1"/>
            <a:tileRect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4284665" y="2285463"/>
            <a:ext cx="1323975" cy="3372627"/>
          </a:xfrm>
          <a:custGeom>
            <a:avLst/>
            <a:gdLst>
              <a:gd name="T0" fmla="*/ 834 w 834"/>
              <a:gd name="T1" fmla="*/ 2094 h 2094"/>
              <a:gd name="T2" fmla="*/ 0 w 834"/>
              <a:gd name="T3" fmla="*/ 1420 h 2094"/>
              <a:gd name="T4" fmla="*/ 0 w 834"/>
              <a:gd name="T5" fmla="*/ 0 h 2094"/>
              <a:gd name="T6" fmla="*/ 834 w 834"/>
              <a:gd name="T7" fmla="*/ 1349 h 2094"/>
              <a:gd name="T8" fmla="*/ 834 w 834"/>
              <a:gd name="T9" fmla="*/ 2094 h 2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94">
                <a:moveTo>
                  <a:pt x="834" y="2094"/>
                </a:moveTo>
                <a:lnTo>
                  <a:pt x="0" y="1420"/>
                </a:lnTo>
                <a:lnTo>
                  <a:pt x="0" y="0"/>
                </a:lnTo>
                <a:lnTo>
                  <a:pt x="834" y="1349"/>
                </a:lnTo>
                <a:lnTo>
                  <a:pt x="834" y="209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90000"/>
                </a:schemeClr>
              </a:gs>
              <a:gs pos="100000">
                <a:schemeClr val="accent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4284665" y="4572536"/>
            <a:ext cx="1323975" cy="2285464"/>
          </a:xfrm>
          <a:custGeom>
            <a:avLst/>
            <a:gdLst>
              <a:gd name="T0" fmla="*/ 834 w 834"/>
              <a:gd name="T1" fmla="*/ 1419 h 1419"/>
              <a:gd name="T2" fmla="*/ 0 w 834"/>
              <a:gd name="T3" fmla="*/ 1419 h 1419"/>
              <a:gd name="T4" fmla="*/ 0 w 834"/>
              <a:gd name="T5" fmla="*/ 0 h 1419"/>
              <a:gd name="T6" fmla="*/ 834 w 834"/>
              <a:gd name="T7" fmla="*/ 674 h 1419"/>
              <a:gd name="T8" fmla="*/ 834 w 834"/>
              <a:gd name="T9" fmla="*/ 1419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19">
                <a:moveTo>
                  <a:pt x="834" y="1419"/>
                </a:moveTo>
                <a:lnTo>
                  <a:pt x="0" y="1419"/>
                </a:lnTo>
                <a:lnTo>
                  <a:pt x="0" y="0"/>
                </a:lnTo>
                <a:lnTo>
                  <a:pt x="834" y="674"/>
                </a:lnTo>
                <a:lnTo>
                  <a:pt x="834" y="1419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90000"/>
                </a:schemeClr>
              </a:gs>
              <a:gs pos="100000">
                <a:schemeClr val="accent3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4284665" y="6858001"/>
            <a:ext cx="1323975" cy="2287073"/>
          </a:xfrm>
          <a:custGeom>
            <a:avLst/>
            <a:gdLst>
              <a:gd name="T0" fmla="*/ 834 w 834"/>
              <a:gd name="T1" fmla="*/ 751 h 1420"/>
              <a:gd name="T2" fmla="*/ 0 w 834"/>
              <a:gd name="T3" fmla="*/ 1420 h 1420"/>
              <a:gd name="T4" fmla="*/ 0 w 834"/>
              <a:gd name="T5" fmla="*/ 0 h 1420"/>
              <a:gd name="T6" fmla="*/ 834 w 834"/>
              <a:gd name="T7" fmla="*/ 0 h 1420"/>
              <a:gd name="T8" fmla="*/ 834 w 834"/>
              <a:gd name="T9" fmla="*/ 751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20">
                <a:moveTo>
                  <a:pt x="834" y="751"/>
                </a:moveTo>
                <a:lnTo>
                  <a:pt x="0" y="1420"/>
                </a:lnTo>
                <a:lnTo>
                  <a:pt x="0" y="0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4284665" y="8067572"/>
            <a:ext cx="1323975" cy="3362965"/>
          </a:xfrm>
          <a:custGeom>
            <a:avLst/>
            <a:gdLst>
              <a:gd name="T0" fmla="*/ 834 w 834"/>
              <a:gd name="T1" fmla="*/ 745 h 2088"/>
              <a:gd name="T2" fmla="*/ 0 w 834"/>
              <a:gd name="T3" fmla="*/ 2088 h 2088"/>
              <a:gd name="T4" fmla="*/ 0 w 834"/>
              <a:gd name="T5" fmla="*/ 669 h 2088"/>
              <a:gd name="T6" fmla="*/ 834 w 834"/>
              <a:gd name="T7" fmla="*/ 0 h 2088"/>
              <a:gd name="T8" fmla="*/ 834 w 834"/>
              <a:gd name="T9" fmla="*/ 745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88">
                <a:moveTo>
                  <a:pt x="834" y="745"/>
                </a:moveTo>
                <a:lnTo>
                  <a:pt x="0" y="2088"/>
                </a:lnTo>
                <a:lnTo>
                  <a:pt x="0" y="669"/>
                </a:lnTo>
                <a:lnTo>
                  <a:pt x="834" y="0"/>
                </a:lnTo>
                <a:lnTo>
                  <a:pt x="834" y="745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4284665" y="9267482"/>
            <a:ext cx="1323975" cy="4448519"/>
          </a:xfrm>
          <a:custGeom>
            <a:avLst/>
            <a:gdLst>
              <a:gd name="T0" fmla="*/ 834 w 834"/>
              <a:gd name="T1" fmla="*/ 751 h 2762"/>
              <a:gd name="T2" fmla="*/ 0 w 834"/>
              <a:gd name="T3" fmla="*/ 2762 h 2762"/>
              <a:gd name="T4" fmla="*/ 0 w 834"/>
              <a:gd name="T5" fmla="*/ 1343 h 2762"/>
              <a:gd name="T6" fmla="*/ 834 w 834"/>
              <a:gd name="T7" fmla="*/ 0 h 2762"/>
              <a:gd name="T8" fmla="*/ 834 w 834"/>
              <a:gd name="T9" fmla="*/ 751 h 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2">
                <a:moveTo>
                  <a:pt x="834" y="751"/>
                </a:moveTo>
                <a:lnTo>
                  <a:pt x="0" y="2762"/>
                </a:lnTo>
                <a:lnTo>
                  <a:pt x="0" y="1343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tx2">
                  <a:lumMod val="90000"/>
                </a:schemeClr>
              </a:gs>
              <a:gs pos="100000">
                <a:schemeClr val="tx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5608637" y="3250224"/>
            <a:ext cx="7272339" cy="1207961"/>
          </a:xfrm>
          <a:custGeom>
            <a:avLst/>
            <a:gdLst>
              <a:gd name="T0" fmla="*/ 4193 w 4581"/>
              <a:gd name="T1" fmla="*/ 0 h 750"/>
              <a:gd name="T2" fmla="*/ 0 w 4581"/>
              <a:gd name="T3" fmla="*/ 0 h 750"/>
              <a:gd name="T4" fmla="*/ 0 w 4581"/>
              <a:gd name="T5" fmla="*/ 750 h 750"/>
              <a:gd name="T6" fmla="*/ 4581 w 4581"/>
              <a:gd name="T7" fmla="*/ 750 h 750"/>
              <a:gd name="T8" fmla="*/ 4193 w 4581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0">
                <a:moveTo>
                  <a:pt x="4193" y="0"/>
                </a:moveTo>
                <a:lnTo>
                  <a:pt x="0" y="0"/>
                </a:lnTo>
                <a:lnTo>
                  <a:pt x="0" y="750"/>
                </a:lnTo>
                <a:lnTo>
                  <a:pt x="4581" y="750"/>
                </a:lnTo>
                <a:lnTo>
                  <a:pt x="4193" y="0"/>
                </a:lnTo>
                <a:close/>
              </a:path>
            </a:pathLst>
          </a:cu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Freeform 18"/>
          <p:cNvSpPr>
            <a:spLocks/>
          </p:cNvSpPr>
          <p:nvPr/>
        </p:nvSpPr>
        <p:spPr bwMode="auto">
          <a:xfrm>
            <a:off x="5608639" y="6858000"/>
            <a:ext cx="8482013" cy="1209573"/>
          </a:xfrm>
          <a:custGeom>
            <a:avLst/>
            <a:gdLst>
              <a:gd name="T0" fmla="*/ 5343 w 5343"/>
              <a:gd name="T1" fmla="*/ 0 h 751"/>
              <a:gd name="T2" fmla="*/ 0 w 5343"/>
              <a:gd name="T3" fmla="*/ 0 h 751"/>
              <a:gd name="T4" fmla="*/ 0 w 5343"/>
              <a:gd name="T5" fmla="*/ 751 h 751"/>
              <a:gd name="T6" fmla="*/ 4962 w 5343"/>
              <a:gd name="T7" fmla="*/ 751 h 751"/>
              <a:gd name="T8" fmla="*/ 5343 w 5343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51">
                <a:moveTo>
                  <a:pt x="5343" y="0"/>
                </a:moveTo>
                <a:lnTo>
                  <a:pt x="0" y="0"/>
                </a:lnTo>
                <a:lnTo>
                  <a:pt x="0" y="751"/>
                </a:lnTo>
                <a:lnTo>
                  <a:pt x="4962" y="751"/>
                </a:lnTo>
                <a:lnTo>
                  <a:pt x="5343" y="0"/>
                </a:lnTo>
                <a:close/>
              </a:path>
            </a:pathLst>
          </a:cu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Freeform 19"/>
          <p:cNvSpPr>
            <a:spLocks/>
          </p:cNvSpPr>
          <p:nvPr/>
        </p:nvSpPr>
        <p:spPr bwMode="auto">
          <a:xfrm>
            <a:off x="5608639" y="4458182"/>
            <a:ext cx="7877175" cy="1199909"/>
          </a:xfrm>
          <a:custGeom>
            <a:avLst/>
            <a:gdLst>
              <a:gd name="T0" fmla="*/ 4581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962 w 4962"/>
              <a:gd name="T7" fmla="*/ 745 h 745"/>
              <a:gd name="T8" fmla="*/ 4581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581" y="0"/>
                </a:moveTo>
                <a:lnTo>
                  <a:pt x="0" y="0"/>
                </a:lnTo>
                <a:lnTo>
                  <a:pt x="0" y="745"/>
                </a:lnTo>
                <a:lnTo>
                  <a:pt x="4962" y="745"/>
                </a:lnTo>
                <a:lnTo>
                  <a:pt x="4581" y="0"/>
                </a:lnTo>
                <a:close/>
              </a:path>
            </a:pathLst>
          </a:cu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Freeform 20"/>
          <p:cNvSpPr>
            <a:spLocks/>
          </p:cNvSpPr>
          <p:nvPr/>
        </p:nvSpPr>
        <p:spPr bwMode="auto">
          <a:xfrm>
            <a:off x="5608639" y="8067572"/>
            <a:ext cx="7877175" cy="1199909"/>
          </a:xfrm>
          <a:custGeom>
            <a:avLst/>
            <a:gdLst>
              <a:gd name="T0" fmla="*/ 4962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581 w 4962"/>
              <a:gd name="T7" fmla="*/ 745 h 745"/>
              <a:gd name="T8" fmla="*/ 4962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962" y="0"/>
                </a:moveTo>
                <a:lnTo>
                  <a:pt x="0" y="0"/>
                </a:lnTo>
                <a:lnTo>
                  <a:pt x="0" y="745"/>
                </a:lnTo>
                <a:lnTo>
                  <a:pt x="4581" y="745"/>
                </a:lnTo>
                <a:lnTo>
                  <a:pt x="4962" y="0"/>
                </a:lnTo>
                <a:close/>
              </a:path>
            </a:pathLst>
          </a:cu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Freeform 21"/>
          <p:cNvSpPr>
            <a:spLocks/>
          </p:cNvSpPr>
          <p:nvPr/>
        </p:nvSpPr>
        <p:spPr bwMode="auto">
          <a:xfrm>
            <a:off x="5608639" y="5658092"/>
            <a:ext cx="8482013" cy="1199909"/>
          </a:xfrm>
          <a:custGeom>
            <a:avLst/>
            <a:gdLst>
              <a:gd name="T0" fmla="*/ 0 w 5343"/>
              <a:gd name="T1" fmla="*/ 0 h 745"/>
              <a:gd name="T2" fmla="*/ 0 w 5343"/>
              <a:gd name="T3" fmla="*/ 745 h 745"/>
              <a:gd name="T4" fmla="*/ 5343 w 5343"/>
              <a:gd name="T5" fmla="*/ 745 h 745"/>
              <a:gd name="T6" fmla="*/ 4962 w 5343"/>
              <a:gd name="T7" fmla="*/ 0 h 745"/>
              <a:gd name="T8" fmla="*/ 0 w 5343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45">
                <a:moveTo>
                  <a:pt x="0" y="0"/>
                </a:moveTo>
                <a:lnTo>
                  <a:pt x="0" y="745"/>
                </a:lnTo>
                <a:lnTo>
                  <a:pt x="5343" y="745"/>
                </a:lnTo>
                <a:lnTo>
                  <a:pt x="496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Freeform 22"/>
          <p:cNvSpPr>
            <a:spLocks/>
          </p:cNvSpPr>
          <p:nvPr/>
        </p:nvSpPr>
        <p:spPr bwMode="auto">
          <a:xfrm>
            <a:off x="5608637" y="9267484"/>
            <a:ext cx="7272339" cy="1209573"/>
          </a:xfrm>
          <a:custGeom>
            <a:avLst/>
            <a:gdLst>
              <a:gd name="T0" fmla="*/ 4581 w 4581"/>
              <a:gd name="T1" fmla="*/ 0 h 751"/>
              <a:gd name="T2" fmla="*/ 0 w 4581"/>
              <a:gd name="T3" fmla="*/ 0 h 751"/>
              <a:gd name="T4" fmla="*/ 0 w 4581"/>
              <a:gd name="T5" fmla="*/ 751 h 751"/>
              <a:gd name="T6" fmla="*/ 4193 w 4581"/>
              <a:gd name="T7" fmla="*/ 751 h 751"/>
              <a:gd name="T8" fmla="*/ 4581 w 4581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1">
                <a:moveTo>
                  <a:pt x="4581" y="0"/>
                </a:moveTo>
                <a:lnTo>
                  <a:pt x="0" y="0"/>
                </a:lnTo>
                <a:lnTo>
                  <a:pt x="0" y="751"/>
                </a:lnTo>
                <a:lnTo>
                  <a:pt x="4193" y="751"/>
                </a:lnTo>
                <a:lnTo>
                  <a:pt x="4581" y="0"/>
                </a:lnTo>
                <a:close/>
              </a:path>
            </a:pathLst>
          </a:cu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660456" y="1494610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24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0457" y="571279"/>
            <a:ext cx="2578976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332" y="3729574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24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4334" y="2806243"/>
            <a:ext cx="2625142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0456" y="5993669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24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0458" y="5070337"/>
            <a:ext cx="262674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0456" y="8288364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24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0458" y="7365032"/>
            <a:ext cx="2665217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04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2287" y="10608385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24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2287" y="9685053"/>
            <a:ext cx="264277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05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0456" y="12893849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24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0458" y="11970517"/>
            <a:ext cx="2663614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06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464620" y="5999642"/>
            <a:ext cx="4343433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12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625088" y="8149864"/>
            <a:ext cx="6059251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elit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sed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 do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eiusmod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tempor</a:t>
            </a:r>
            <a:r>
              <a:rPr lang="en-US" sz="2400" dirty="0">
                <a:solidFill>
                  <a:schemeClr val="tx2"/>
                </a:solidFill>
                <a:ea typeface="Fira Sans Medium" panose="020B0603050000020004" pitchFamily="34" charset="0"/>
              </a:rPr>
              <a:t>. </a:t>
            </a:r>
            <a:endParaRPr lang="en-US" sz="24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7922257" y="3904122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16790860" y="9685054"/>
            <a:ext cx="3876675" cy="9474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7859181" y="9974189"/>
            <a:ext cx="1729255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28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875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4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7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60" grpId="0"/>
      <p:bldP spid="60" grpId="1"/>
      <p:bldP spid="61" grpId="0"/>
      <p:bldP spid="62" grpId="0"/>
      <p:bldP spid="63" grpId="0" animBg="1"/>
      <p:bldP spid="6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0" y="599385"/>
            <a:ext cx="215424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35654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86303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390651" y="2739737"/>
            <a:ext cx="21602700" cy="9678407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035279" y="4583005"/>
            <a:ext cx="412176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48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35280" y="3085093"/>
            <a:ext cx="4922168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5278" y="5706663"/>
            <a:ext cx="1077185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464982" y="2912904"/>
            <a:ext cx="3883903" cy="3847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499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2499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01805" y="3331911"/>
            <a:ext cx="854401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12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7820517" y="6468429"/>
            <a:ext cx="4528369" cy="947465"/>
            <a:chOff x="17820515" y="6468428"/>
            <a:chExt cx="4528369" cy="947465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17820515" y="6468428"/>
              <a:ext cx="4528369" cy="947465"/>
            </a:xfrm>
            <a:prstGeom prst="rect">
              <a:avLst/>
            </a:prstGeom>
            <a:solidFill>
              <a:srgbClr val="FC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098501" y="6726786"/>
              <a:ext cx="1972398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390650" y="7993627"/>
            <a:ext cx="4318631" cy="4424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09281" y="7993627"/>
            <a:ext cx="4318631" cy="4424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027910" y="7993627"/>
            <a:ext cx="4318631" cy="44245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4346539" y="7993627"/>
            <a:ext cx="4318631" cy="44245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8674721" y="7993627"/>
            <a:ext cx="4318631" cy="44245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390651" y="7993627"/>
            <a:ext cx="21602700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47671" y="9035128"/>
            <a:ext cx="2428971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10675" y="10422618"/>
            <a:ext cx="3278580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</a:t>
            </a: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SPACE</a:t>
            </a: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41753" y="9035130"/>
            <a:ext cx="242897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</a:t>
            </a:r>
            <a:endParaRPr lang="en-US" sz="96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04759" y="10422619"/>
            <a:ext cx="3278580" cy="9848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</a:t>
            </a: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BANDWIDTH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89985" y="9019581"/>
            <a:ext cx="2428971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552990" y="10407070"/>
            <a:ext cx="3278580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372833" y="9014326"/>
            <a:ext cx="242897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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835839" y="10401815"/>
            <a:ext cx="3278580" cy="9848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748104" y="9028602"/>
            <a:ext cx="242897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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211109" y="10416090"/>
            <a:ext cx="3278580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</a:t>
            </a: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1370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2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3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2" grpId="0" animBg="1"/>
      <p:bldP spid="16" grpId="0" animBg="1"/>
      <p:bldP spid="17" grpId="0" animBg="1"/>
      <p:bldP spid="18" grpId="0" animBg="1"/>
      <p:bldP spid="19" grpId="0" animBg="1"/>
      <p:bldP spid="4" grpId="0"/>
      <p:bldP spid="24" grpId="0"/>
      <p:bldP spid="25" grpId="0"/>
      <p:bldP spid="26" grpId="0"/>
      <p:bldP spid="30" grpId="0"/>
      <p:bldP spid="33" grpId="0"/>
      <p:bldP spid="34" grpId="0"/>
      <p:bldP spid="37" grpId="0"/>
      <p:bldP spid="38" grpId="0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Группа 518"/>
          <p:cNvGrpSpPr/>
          <p:nvPr/>
        </p:nvGrpSpPr>
        <p:grpSpPr>
          <a:xfrm>
            <a:off x="2600325" y="2736852"/>
            <a:ext cx="8410576" cy="8280401"/>
            <a:chOff x="2600325" y="2736850"/>
            <a:chExt cx="8410576" cy="82804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580406" y="4835527"/>
            <a:ext cx="4477404" cy="4054472"/>
            <a:chOff x="11669713" y="4354513"/>
            <a:chExt cx="5529263" cy="5006975"/>
          </a:xfrm>
        </p:grpSpPr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CF7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E5B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5" name="Прямоугольник 24"/>
          <p:cNvSpPr/>
          <p:nvPr/>
        </p:nvSpPr>
        <p:spPr>
          <a:xfrm rot="5400000">
            <a:off x="4274079" y="4384699"/>
            <a:ext cx="5063068" cy="4984704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36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YouTube   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</a:t>
            </a:r>
            <a:r>
              <a:rPr lang="en-US" sz="36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  <a:endParaRPr lang="en-US" sz="36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6069936" y="5805753"/>
            <a:ext cx="1466851" cy="187483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6223926" y="6729677"/>
            <a:ext cx="1171575" cy="385763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12192000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2192000" y="4502554"/>
            <a:ext cx="963372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SERVICES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192000" y="6191956"/>
            <a:ext cx="8660296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3078430" y="6561479"/>
            <a:ext cx="387351" cy="534988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8422819" y="9605623"/>
            <a:ext cx="271463" cy="536575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516" name="Группа 515"/>
          <p:cNvGrpSpPr/>
          <p:nvPr/>
        </p:nvGrpSpPr>
        <p:grpSpPr>
          <a:xfrm>
            <a:off x="4587875" y="9490303"/>
            <a:ext cx="554039" cy="536575"/>
            <a:chOff x="10036176" y="6726238"/>
            <a:chExt cx="554038" cy="536575"/>
          </a:xfrm>
        </p:grpSpPr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512" name="Freeform 14"/>
          <p:cNvSpPr>
            <a:spLocks/>
          </p:cNvSpPr>
          <p:nvPr/>
        </p:nvSpPr>
        <p:spPr bwMode="auto">
          <a:xfrm>
            <a:off x="4681313" y="3695362"/>
            <a:ext cx="428625" cy="546100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513" name="Freeform 15"/>
          <p:cNvSpPr>
            <a:spLocks noEditPoints="1"/>
          </p:cNvSpPr>
          <p:nvPr/>
        </p:nvSpPr>
        <p:spPr bwMode="auto">
          <a:xfrm>
            <a:off x="10132982" y="6655065"/>
            <a:ext cx="474663" cy="534988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517" name="Группа 516"/>
          <p:cNvGrpSpPr/>
          <p:nvPr/>
        </p:nvGrpSpPr>
        <p:grpSpPr>
          <a:xfrm>
            <a:off x="8359782" y="3574780"/>
            <a:ext cx="523876" cy="563563"/>
            <a:chOff x="3024188" y="6602413"/>
            <a:chExt cx="523876" cy="563563"/>
          </a:xfrm>
        </p:grpSpPr>
        <p:sp>
          <p:nvSpPr>
            <p:cNvPr id="514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515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390650" y="599385"/>
            <a:ext cx="255441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6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44101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426839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785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 animBg="1"/>
      <p:bldP spid="88" grpId="0"/>
      <p:bldP spid="131" grpId="0"/>
      <p:bldP spid="132" grpId="0"/>
      <p:bldP spid="14" grpId="0" animBg="1"/>
      <p:bldP spid="15" grpId="0" animBg="1"/>
      <p:bldP spid="512" grpId="0" animBg="1"/>
      <p:bldP spid="5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255441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444101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426839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169746" y="3182646"/>
            <a:ext cx="431547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ENVATO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169745" y="4860617"/>
            <a:ext cx="1082360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3495606027"/>
              </p:ext>
            </p:extLst>
          </p:nvPr>
        </p:nvGraphicFramePr>
        <p:xfrm>
          <a:off x="11934653" y="9691915"/>
          <a:ext cx="6131273" cy="2076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2110752" y="8627495"/>
            <a:ext cx="5538376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  <a:endParaRPr lang="en-US" sz="8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169743" y="8012341"/>
            <a:ext cx="322966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36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36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2192001" y="7502971"/>
            <a:ext cx="10801351" cy="0"/>
          </a:xfrm>
          <a:prstGeom prst="line">
            <a:avLst/>
          </a:prstGeom>
          <a:ln w="539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2600325" y="2736852"/>
            <a:ext cx="8410576" cy="8280401"/>
            <a:chOff x="2600325" y="2736850"/>
            <a:chExt cx="8410576" cy="8280401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4580406" y="4835527"/>
            <a:ext cx="4477404" cy="4054472"/>
            <a:chOff x="11669713" y="4354513"/>
            <a:chExt cx="5529263" cy="5006975"/>
          </a:xfrm>
        </p:grpSpPr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6" name="Прямоугольник 65"/>
          <p:cNvSpPr/>
          <p:nvPr/>
        </p:nvSpPr>
        <p:spPr>
          <a:xfrm rot="5400000">
            <a:off x="4274079" y="4384699"/>
            <a:ext cx="5063068" cy="4984704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36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YouTube   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</a:t>
            </a:r>
            <a:r>
              <a:rPr lang="en-US" sz="3600" dirty="0" err="1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  <a:endParaRPr lang="en-US" sz="36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6069936" y="5805753"/>
            <a:ext cx="1466851" cy="187483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6223926" y="6729677"/>
            <a:ext cx="1171575" cy="385763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3078430" y="6561479"/>
            <a:ext cx="387351" cy="534988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8422819" y="9605623"/>
            <a:ext cx="271463" cy="536575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4587875" y="9490303"/>
            <a:ext cx="554039" cy="536575"/>
            <a:chOff x="10036176" y="6726238"/>
            <a:chExt cx="554038" cy="536575"/>
          </a:xfrm>
        </p:grpSpPr>
        <p:sp>
          <p:nvSpPr>
            <p:cNvPr id="72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78" name="Freeform 14"/>
          <p:cNvSpPr>
            <a:spLocks/>
          </p:cNvSpPr>
          <p:nvPr/>
        </p:nvSpPr>
        <p:spPr bwMode="auto">
          <a:xfrm>
            <a:off x="4681313" y="3695362"/>
            <a:ext cx="428625" cy="546100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79" name="Freeform 15"/>
          <p:cNvSpPr>
            <a:spLocks noEditPoints="1"/>
          </p:cNvSpPr>
          <p:nvPr/>
        </p:nvSpPr>
        <p:spPr bwMode="auto">
          <a:xfrm>
            <a:off x="10132982" y="6655065"/>
            <a:ext cx="474663" cy="534988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8359782" y="3574780"/>
            <a:ext cx="523876" cy="563563"/>
            <a:chOff x="3024188" y="6602413"/>
            <a:chExt cx="523876" cy="563563"/>
          </a:xfrm>
        </p:grpSpPr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452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Graphic spid="42" grpId="0" uiExpand="1">
        <p:bldSub>
          <a:bldChart bld="series"/>
        </p:bldSub>
      </p:bldGraphic>
      <p:bldP spid="43" grpId="0"/>
      <p:bldP spid="44" grpId="0"/>
      <p:bldP spid="66" grpId="0"/>
      <p:bldP spid="67" grpId="0" animBg="1"/>
      <p:bldP spid="69" grpId="0" animBg="1"/>
      <p:bldP spid="70" grpId="0" animBg="1"/>
      <p:bldP spid="78" grpId="0" animBg="1"/>
      <p:bldP spid="7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12192000" y="4502554"/>
            <a:ext cx="57776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30651" y="7016088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2206673" y="6240324"/>
            <a:ext cx="588163" cy="1145096"/>
            <a:chOff x="1402028" y="8416027"/>
            <a:chExt cx="1076325" cy="2095501"/>
          </a:xfrm>
          <a:solidFill>
            <a:srgbClr val="4BC1EB"/>
          </a:solidFill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5654922" y="6240324"/>
            <a:ext cx="566476" cy="1145097"/>
            <a:chOff x="1376380" y="11070871"/>
            <a:chExt cx="1036638" cy="2095501"/>
          </a:xfrm>
        </p:grpSpPr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241421" y="6106283"/>
            <a:ext cx="1546898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715361" y="7017125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726134" y="6107321"/>
            <a:ext cx="146835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0800000">
            <a:off x="12840357" y="6284246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16313035" y="629680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2190651" y="8022718"/>
            <a:ext cx="74546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3453218622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648769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8" grpId="0"/>
      <p:bldP spid="37" grpId="0"/>
      <p:bldP spid="38" grpId="0"/>
      <p:bldP spid="39" grpId="0"/>
      <p:bldP spid="40" grpId="0" animBg="1"/>
      <p:bldP spid="41" grpId="0" animBg="1"/>
      <p:bldP spid="42" grpId="0"/>
      <p:bldGraphic spid="44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2155487" y="4502554"/>
            <a:ext cx="57776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687621" y="6296809"/>
            <a:ext cx="265014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</a:t>
            </a:r>
            <a:endParaRPr lang="ru-RU" sz="24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687620" y="6506795"/>
            <a:ext cx="3323026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2,6%</a:t>
            </a:r>
            <a:endParaRPr lang="en-US" sz="12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12154137" y="629680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2154138" y="8524690"/>
            <a:ext cx="74546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1052153008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1165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38" grpId="0"/>
      <p:bldP spid="39" grpId="0"/>
      <p:bldP spid="41" grpId="0" animBg="1"/>
      <p:bldP spid="42" grpId="0"/>
      <p:bldGraphic spid="44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2192000" y="4502554"/>
            <a:ext cx="57776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190651" y="7501873"/>
            <a:ext cx="74546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2791885532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86333" y="5445341"/>
            <a:ext cx="2530244" cy="78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74321" y="6085412"/>
            <a:ext cx="363400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5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15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90651" y="6117389"/>
            <a:ext cx="27374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47398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42" grpId="0"/>
      <p:bldGraphic spid="44" grpId="0">
        <p:bldAsOne/>
      </p:bldGraphic>
      <p:bldP spid="11" grpId="0"/>
      <p:bldP spid="12" grpId="0"/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75739106"/>
              </p:ext>
            </p:extLst>
          </p:nvPr>
        </p:nvGraphicFramePr>
        <p:xfrm>
          <a:off x="1" y="4034666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2515656467"/>
              </p:ext>
            </p:extLst>
          </p:nvPr>
        </p:nvGraphicFramePr>
        <p:xfrm>
          <a:off x="5621426" y="4034666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168240729"/>
              </p:ext>
            </p:extLst>
          </p:nvPr>
        </p:nvGraphicFramePr>
        <p:xfrm>
          <a:off x="11242851" y="4034664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730586326"/>
              </p:ext>
            </p:extLst>
          </p:nvPr>
        </p:nvGraphicFramePr>
        <p:xfrm>
          <a:off x="16864277" y="4034664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3896101" y="5964748"/>
            <a:ext cx="2300307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8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6</a:t>
            </a:r>
            <a:r>
              <a:rPr lang="en-US" sz="8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4%</a:t>
            </a:r>
            <a:endParaRPr lang="ru-RU" sz="8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9699" y="9984280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47970" y="9984280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669591" y="9988529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291214" y="9984279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79200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19" grpId="0">
        <p:bldAsOne/>
      </p:bldGraphic>
      <p:bldGraphic spid="20" grpId="0">
        <p:bldAsOne/>
      </p:bldGraphic>
      <p:bldGraphic spid="21" grpId="0">
        <p:bldAsOne/>
      </p:bldGraphic>
      <p:bldP spid="23" grpId="0"/>
      <p:bldP spid="24" grpId="0"/>
      <p:bldP spid="25" grpId="0"/>
      <p:bldP spid="32" grpId="0"/>
      <p:bldP spid="3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958349" y="4879306"/>
            <a:ext cx="693288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600" dirty="0">
                <a:latin typeface="Fira Sans ExtraBold" panose="020B0903050000020004" pitchFamily="34" charset="0"/>
                <a:ea typeface="Fira Sans ExtraBold" panose="020B0903050000020004" pitchFamily="34" charset="0"/>
              </a:rPr>
              <a:t>450 000$</a:t>
            </a:r>
            <a:endParaRPr lang="ru-RU" sz="9600" dirty="0"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373432" y="6448967"/>
            <a:ext cx="161262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</a:t>
            </a:r>
            <a:r>
              <a:rPr lang="en-US" sz="5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54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4928849" y="6638455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14945954" y="8133169"/>
            <a:ext cx="80473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962971" y="4166772"/>
            <a:ext cx="4307333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COLUMN CHART</a:t>
            </a:r>
            <a:endParaRPr lang="en-US" sz="5000" dirty="0"/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953928815"/>
              </p:ext>
            </p:extLst>
          </p:nvPr>
        </p:nvGraphicFramePr>
        <p:xfrm>
          <a:off x="1390650" y="2864019"/>
          <a:ext cx="12236861" cy="8718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76360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1" grpId="0"/>
      <p:bldP spid="43" grpId="0" animBg="1"/>
      <p:bldP spid="44" grpId="0"/>
      <p:bldP spid="45" grpId="0"/>
      <p:bldGraphic spid="24" grpId="0">
        <p:bldSub>
          <a:bldChart bld="seriesEl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9734551" y="3295651"/>
            <a:ext cx="4914900" cy="4914900"/>
          </a:xfrm>
        </p:spPr>
      </p:sp>
      <p:sp>
        <p:nvSpPr>
          <p:cNvPr id="4" name="Рисунок 3"/>
          <p:cNvSpPr>
            <a:spLocks noGrp="1"/>
          </p:cNvSpPr>
          <p:nvPr>
            <p:ph type="pic" sz="quarter" idx="12"/>
          </p:nvPr>
        </p:nvSpPr>
        <p:spPr>
          <a:xfrm>
            <a:off x="17190733" y="3295651"/>
            <a:ext cx="4914900" cy="4914900"/>
          </a:xfrm>
        </p:spPr>
      </p:sp>
      <p:sp>
        <p:nvSpPr>
          <p:cNvPr id="7" name="Прямоугольник 6"/>
          <p:cNvSpPr/>
          <p:nvPr/>
        </p:nvSpPr>
        <p:spPr>
          <a:xfrm>
            <a:off x="1390651" y="599385"/>
            <a:ext cx="201818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3792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68705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51086" y="9466521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  <a:endParaRPr lang="en-US" sz="30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04159" y="8727857"/>
            <a:ext cx="430989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711262" y="9466521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32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98630" y="8727857"/>
            <a:ext cx="6210033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167443" y="9454257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  <a:endParaRPr lang="en-US" sz="30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390469" y="8715593"/>
            <a:ext cx="443666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2278369" y="3295651"/>
            <a:ext cx="4914900" cy="4914900"/>
          </a:xfrm>
        </p:spPr>
      </p:sp>
      <p:sp>
        <p:nvSpPr>
          <p:cNvPr id="30" name="TextBox 29"/>
          <p:cNvSpPr txBox="1"/>
          <p:nvPr/>
        </p:nvSpPr>
        <p:spPr>
          <a:xfrm>
            <a:off x="1436370" y="10358205"/>
            <a:ext cx="6566063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15747" y="10358205"/>
            <a:ext cx="6566063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45902" y="10337969"/>
            <a:ext cx="6566063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7768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7" grpId="0"/>
      <p:bldP spid="38" grpId="0"/>
      <p:bldP spid="44" grpId="0"/>
      <p:bldP spid="45" grpId="0"/>
      <p:bldP spid="30" grpId="0"/>
      <p:bldP spid="31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4928851" y="5760535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300166561"/>
              </p:ext>
            </p:extLst>
          </p:nvPr>
        </p:nvGraphicFramePr>
        <p:xfrm>
          <a:off x="1390651" y="3403522"/>
          <a:ext cx="5400676" cy="7106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Равнобедренный треугольник 1"/>
          <p:cNvSpPr/>
          <p:nvPr/>
        </p:nvSpPr>
        <p:spPr>
          <a:xfrm rot="10800000">
            <a:off x="3853410" y="10149621"/>
            <a:ext cx="475157" cy="284251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418792" y="10653014"/>
            <a:ext cx="3284554" cy="67710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Social media</a:t>
            </a:r>
            <a:endParaRPr lang="en-US" sz="4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2354402199"/>
              </p:ext>
            </p:extLst>
          </p:nvPr>
        </p:nvGraphicFramePr>
        <p:xfrm>
          <a:off x="7833978" y="3403522"/>
          <a:ext cx="5400676" cy="7106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Равнобедренный треугольник 16"/>
          <p:cNvSpPr/>
          <p:nvPr/>
        </p:nvSpPr>
        <p:spPr>
          <a:xfrm rot="10800000">
            <a:off x="10296736" y="10149621"/>
            <a:ext cx="475157" cy="284251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0001851" y="10653014"/>
            <a:ext cx="1005083" cy="67710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SEO</a:t>
            </a:r>
            <a:endParaRPr lang="en-US" sz="4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74572" y="8337169"/>
            <a:ext cx="703385" cy="703385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4934925" y="3898578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4323" y="8301889"/>
            <a:ext cx="308334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974572" y="9469684"/>
            <a:ext cx="703385" cy="703385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6004323" y="9457849"/>
            <a:ext cx="312476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2595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Graphic spid="24" grpId="0">
        <p:bldSub>
          <a:bldChart bld="categoryEl"/>
        </p:bldSub>
      </p:bldGraphic>
      <p:bldP spid="2" grpId="0" animBg="1"/>
      <p:bldP spid="12" grpId="0"/>
      <p:bldGraphic spid="16" grpId="0">
        <p:bldSub>
          <a:bldChart bld="category"/>
        </p:bldSub>
      </p:bldGraphic>
      <p:bldP spid="17" grpId="0" animBg="1"/>
      <p:bldP spid="18" grpId="0"/>
      <p:bldP spid="3" grpId="0" animBg="1"/>
      <p:bldP spid="20" grpId="0"/>
      <p:bldP spid="21" grpId="0"/>
      <p:bldP spid="22" grpId="0" animBg="1"/>
      <p:bldP spid="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40623717"/>
              </p:ext>
            </p:extLst>
          </p:nvPr>
        </p:nvGraphicFramePr>
        <p:xfrm>
          <a:off x="1338989" y="5282366"/>
          <a:ext cx="12262713" cy="3800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ый треугольник 4"/>
          <p:cNvSpPr/>
          <p:nvPr/>
        </p:nvSpPr>
        <p:spPr>
          <a:xfrm rot="5400000">
            <a:off x="1480686" y="7188341"/>
            <a:ext cx="528599" cy="528599"/>
          </a:xfrm>
          <a:prstGeom prst="rtTriangle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5400000">
            <a:off x="4358118" y="7188341"/>
            <a:ext cx="528599" cy="528599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5400000">
            <a:off x="8193522" y="7188341"/>
            <a:ext cx="528599" cy="528599"/>
          </a:xfrm>
          <a:prstGeom prst="rtTriangle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480687" y="4556326"/>
            <a:ext cx="176439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Tablet</a:t>
            </a:r>
            <a:endParaRPr lang="en-US" sz="36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1161" y="5113085"/>
            <a:ext cx="2633643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24%</a:t>
            </a:r>
            <a:endParaRPr lang="ru-RU" sz="8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088314" y="8146426"/>
            <a:ext cx="1466255" cy="1024071"/>
            <a:chOff x="16225838" y="1185305"/>
            <a:chExt cx="2016125" cy="1408113"/>
          </a:xfrm>
          <a:solidFill>
            <a:srgbClr val="91B3C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6225838" y="1185305"/>
              <a:ext cx="2016125" cy="1408113"/>
            </a:xfrm>
            <a:custGeom>
              <a:avLst/>
              <a:gdLst>
                <a:gd name="T0" fmla="*/ 132 w 139"/>
                <a:gd name="T1" fmla="*/ 83 h 96"/>
                <a:gd name="T2" fmla="*/ 132 w 139"/>
                <a:gd name="T3" fmla="*/ 9 h 96"/>
                <a:gd name="T4" fmla="*/ 123 w 139"/>
                <a:gd name="T5" fmla="*/ 0 h 96"/>
                <a:gd name="T6" fmla="*/ 16 w 139"/>
                <a:gd name="T7" fmla="*/ 0 h 96"/>
                <a:gd name="T8" fmla="*/ 8 w 139"/>
                <a:gd name="T9" fmla="*/ 9 h 96"/>
                <a:gd name="T10" fmla="*/ 8 w 139"/>
                <a:gd name="T11" fmla="*/ 83 h 96"/>
                <a:gd name="T12" fmla="*/ 0 w 139"/>
                <a:gd name="T13" fmla="*/ 83 h 96"/>
                <a:gd name="T14" fmla="*/ 0 w 139"/>
                <a:gd name="T15" fmla="*/ 88 h 96"/>
                <a:gd name="T16" fmla="*/ 8 w 139"/>
                <a:gd name="T17" fmla="*/ 96 h 96"/>
                <a:gd name="T18" fmla="*/ 131 w 139"/>
                <a:gd name="T19" fmla="*/ 96 h 96"/>
                <a:gd name="T20" fmla="*/ 139 w 139"/>
                <a:gd name="T21" fmla="*/ 88 h 96"/>
                <a:gd name="T22" fmla="*/ 139 w 139"/>
                <a:gd name="T23" fmla="*/ 83 h 96"/>
                <a:gd name="T24" fmla="*/ 132 w 139"/>
                <a:gd name="T25" fmla="*/ 83 h 96"/>
                <a:gd name="T26" fmla="*/ 13 w 139"/>
                <a:gd name="T27" fmla="*/ 9 h 96"/>
                <a:gd name="T28" fmla="*/ 16 w 139"/>
                <a:gd name="T29" fmla="*/ 6 h 96"/>
                <a:gd name="T30" fmla="*/ 123 w 139"/>
                <a:gd name="T31" fmla="*/ 6 h 96"/>
                <a:gd name="T32" fmla="*/ 126 w 139"/>
                <a:gd name="T33" fmla="*/ 9 h 96"/>
                <a:gd name="T34" fmla="*/ 126 w 139"/>
                <a:gd name="T35" fmla="*/ 83 h 96"/>
                <a:gd name="T36" fmla="*/ 84 w 139"/>
                <a:gd name="T37" fmla="*/ 83 h 96"/>
                <a:gd name="T38" fmla="*/ 84 w 139"/>
                <a:gd name="T39" fmla="*/ 84 h 96"/>
                <a:gd name="T40" fmla="*/ 81 w 139"/>
                <a:gd name="T41" fmla="*/ 88 h 96"/>
                <a:gd name="T42" fmla="*/ 58 w 139"/>
                <a:gd name="T43" fmla="*/ 88 h 96"/>
                <a:gd name="T44" fmla="*/ 55 w 139"/>
                <a:gd name="T45" fmla="*/ 84 h 96"/>
                <a:gd name="T46" fmla="*/ 55 w 139"/>
                <a:gd name="T47" fmla="*/ 83 h 96"/>
                <a:gd name="T48" fmla="*/ 13 w 139"/>
                <a:gd name="T49" fmla="*/ 83 h 96"/>
                <a:gd name="T50" fmla="*/ 13 w 139"/>
                <a:gd name="T51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96">
                  <a:moveTo>
                    <a:pt x="132" y="83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8" y="0"/>
                    <a:pt x="12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8" y="4"/>
                    <a:pt x="8" y="9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8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6" y="96"/>
                    <a:pt x="139" y="93"/>
                    <a:pt x="139" y="88"/>
                  </a:cubicBezTo>
                  <a:cubicBezTo>
                    <a:pt x="139" y="83"/>
                    <a:pt x="139" y="83"/>
                    <a:pt x="139" y="83"/>
                  </a:cubicBezTo>
                  <a:lnTo>
                    <a:pt x="132" y="83"/>
                  </a:lnTo>
                  <a:close/>
                  <a:moveTo>
                    <a:pt x="13" y="9"/>
                  </a:moveTo>
                  <a:cubicBezTo>
                    <a:pt x="13" y="7"/>
                    <a:pt x="14" y="6"/>
                    <a:pt x="16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5" y="6"/>
                    <a:pt x="126" y="7"/>
                    <a:pt x="126" y="9"/>
                  </a:cubicBezTo>
                  <a:cubicBezTo>
                    <a:pt x="126" y="83"/>
                    <a:pt x="126" y="83"/>
                    <a:pt x="126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6"/>
                    <a:pt x="83" y="88"/>
                    <a:pt x="81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6" y="88"/>
                    <a:pt x="55" y="86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13" y="83"/>
                    <a:pt x="13" y="83"/>
                    <a:pt x="13" y="83"/>
                  </a:cubicBezTo>
                  <a:lnTo>
                    <a:pt x="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16429038" y="1288493"/>
              <a:ext cx="1609725" cy="1084263"/>
            </a:xfrm>
            <a:custGeom>
              <a:avLst/>
              <a:gdLst>
                <a:gd name="T0" fmla="*/ 111 w 111"/>
                <a:gd name="T1" fmla="*/ 72 h 74"/>
                <a:gd name="T2" fmla="*/ 111 w 111"/>
                <a:gd name="T3" fmla="*/ 3 h 74"/>
                <a:gd name="T4" fmla="*/ 109 w 111"/>
                <a:gd name="T5" fmla="*/ 0 h 74"/>
                <a:gd name="T6" fmla="*/ 2 w 111"/>
                <a:gd name="T7" fmla="*/ 0 h 74"/>
                <a:gd name="T8" fmla="*/ 0 w 111"/>
                <a:gd name="T9" fmla="*/ 3 h 74"/>
                <a:gd name="T10" fmla="*/ 0 w 111"/>
                <a:gd name="T11" fmla="*/ 72 h 74"/>
                <a:gd name="T12" fmla="*/ 2 w 111"/>
                <a:gd name="T13" fmla="*/ 74 h 74"/>
                <a:gd name="T14" fmla="*/ 109 w 111"/>
                <a:gd name="T15" fmla="*/ 74 h 74"/>
                <a:gd name="T16" fmla="*/ 111 w 111"/>
                <a:gd name="T17" fmla="*/ 72 h 74"/>
                <a:gd name="T18" fmla="*/ 2 w 111"/>
                <a:gd name="T19" fmla="*/ 72 h 74"/>
                <a:gd name="T20" fmla="*/ 2 w 111"/>
                <a:gd name="T21" fmla="*/ 2 h 74"/>
                <a:gd name="T22" fmla="*/ 109 w 111"/>
                <a:gd name="T23" fmla="*/ 3 h 74"/>
                <a:gd name="T24" fmla="*/ 109 w 111"/>
                <a:gd name="T25" fmla="*/ 72 h 74"/>
                <a:gd name="T26" fmla="*/ 109 w 111"/>
                <a:gd name="T27" fmla="*/ 72 h 74"/>
                <a:gd name="T28" fmla="*/ 2 w 111"/>
                <a:gd name="T29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74">
                  <a:moveTo>
                    <a:pt x="111" y="72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11" y="1"/>
                    <a:pt x="110" y="0"/>
                    <a:pt x="10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1" y="74"/>
                    <a:pt x="2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0" y="74"/>
                    <a:pt x="111" y="73"/>
                    <a:pt x="111" y="72"/>
                  </a:cubicBezTo>
                  <a:close/>
                  <a:moveTo>
                    <a:pt x="2" y="7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9" y="72"/>
                    <a:pt x="109" y="72"/>
                  </a:cubicBezTo>
                  <a:lnTo>
                    <a:pt x="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358118" y="8146426"/>
            <a:ext cx="644229" cy="1024071"/>
            <a:chOff x="11598275" y="1185305"/>
            <a:chExt cx="885825" cy="1408113"/>
          </a:xfrm>
          <a:solidFill>
            <a:srgbClr val="91B3C1"/>
          </a:solidFill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471163" y="8146426"/>
            <a:ext cx="770072" cy="1024071"/>
            <a:chOff x="8074026" y="1185305"/>
            <a:chExt cx="1058862" cy="1408113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8074026" y="1185305"/>
              <a:ext cx="1058862" cy="1408113"/>
            </a:xfrm>
            <a:custGeom>
              <a:avLst/>
              <a:gdLst>
                <a:gd name="T0" fmla="*/ 64 w 73"/>
                <a:gd name="T1" fmla="*/ 0 h 96"/>
                <a:gd name="T2" fmla="*/ 9 w 73"/>
                <a:gd name="T3" fmla="*/ 0 h 96"/>
                <a:gd name="T4" fmla="*/ 0 w 73"/>
                <a:gd name="T5" fmla="*/ 9 h 96"/>
                <a:gd name="T6" fmla="*/ 0 w 73"/>
                <a:gd name="T7" fmla="*/ 88 h 96"/>
                <a:gd name="T8" fmla="*/ 9 w 73"/>
                <a:gd name="T9" fmla="*/ 96 h 96"/>
                <a:gd name="T10" fmla="*/ 64 w 73"/>
                <a:gd name="T11" fmla="*/ 96 h 96"/>
                <a:gd name="T12" fmla="*/ 73 w 73"/>
                <a:gd name="T13" fmla="*/ 88 h 96"/>
                <a:gd name="T14" fmla="*/ 73 w 73"/>
                <a:gd name="T15" fmla="*/ 9 h 96"/>
                <a:gd name="T16" fmla="*/ 64 w 73"/>
                <a:gd name="T17" fmla="*/ 0 h 96"/>
                <a:gd name="T18" fmla="*/ 67 w 73"/>
                <a:gd name="T19" fmla="*/ 88 h 96"/>
                <a:gd name="T20" fmla="*/ 64 w 73"/>
                <a:gd name="T21" fmla="*/ 91 h 96"/>
                <a:gd name="T22" fmla="*/ 9 w 73"/>
                <a:gd name="T23" fmla="*/ 91 h 96"/>
                <a:gd name="T24" fmla="*/ 6 w 73"/>
                <a:gd name="T25" fmla="*/ 88 h 96"/>
                <a:gd name="T26" fmla="*/ 6 w 73"/>
                <a:gd name="T27" fmla="*/ 9 h 96"/>
                <a:gd name="T28" fmla="*/ 9 w 73"/>
                <a:gd name="T29" fmla="*/ 6 h 96"/>
                <a:gd name="T30" fmla="*/ 64 w 73"/>
                <a:gd name="T31" fmla="*/ 6 h 96"/>
                <a:gd name="T32" fmla="*/ 67 w 73"/>
                <a:gd name="T33" fmla="*/ 9 h 96"/>
                <a:gd name="T34" fmla="*/ 67 w 73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96">
                  <a:moveTo>
                    <a:pt x="6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9" y="96"/>
                    <a:pt x="73" y="93"/>
                    <a:pt x="73" y="8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4"/>
                    <a:pt x="69" y="0"/>
                    <a:pt x="64" y="0"/>
                  </a:cubicBezTo>
                  <a:close/>
                  <a:moveTo>
                    <a:pt x="67" y="88"/>
                  </a:moveTo>
                  <a:cubicBezTo>
                    <a:pt x="67" y="90"/>
                    <a:pt x="66" y="91"/>
                    <a:pt x="64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7" y="7"/>
                    <a:pt x="67" y="9"/>
                  </a:cubicBezTo>
                  <a:lnTo>
                    <a:pt x="6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8175625" y="1361518"/>
              <a:ext cx="855662" cy="1027113"/>
            </a:xfrm>
            <a:custGeom>
              <a:avLst/>
              <a:gdLst>
                <a:gd name="T0" fmla="*/ 57 w 59"/>
                <a:gd name="T1" fmla="*/ 0 h 70"/>
                <a:gd name="T2" fmla="*/ 2 w 59"/>
                <a:gd name="T3" fmla="*/ 0 h 70"/>
                <a:gd name="T4" fmla="*/ 0 w 59"/>
                <a:gd name="T5" fmla="*/ 2 h 70"/>
                <a:gd name="T6" fmla="*/ 0 w 59"/>
                <a:gd name="T7" fmla="*/ 67 h 70"/>
                <a:gd name="T8" fmla="*/ 2 w 59"/>
                <a:gd name="T9" fmla="*/ 70 h 70"/>
                <a:gd name="T10" fmla="*/ 57 w 59"/>
                <a:gd name="T11" fmla="*/ 70 h 70"/>
                <a:gd name="T12" fmla="*/ 59 w 59"/>
                <a:gd name="T13" fmla="*/ 67 h 70"/>
                <a:gd name="T14" fmla="*/ 59 w 59"/>
                <a:gd name="T15" fmla="*/ 2 h 70"/>
                <a:gd name="T16" fmla="*/ 57 w 59"/>
                <a:gd name="T17" fmla="*/ 0 h 70"/>
                <a:gd name="T18" fmla="*/ 57 w 59"/>
                <a:gd name="T19" fmla="*/ 67 h 70"/>
                <a:gd name="T20" fmla="*/ 57 w 59"/>
                <a:gd name="T21" fmla="*/ 68 h 70"/>
                <a:gd name="T22" fmla="*/ 2 w 59"/>
                <a:gd name="T23" fmla="*/ 67 h 70"/>
                <a:gd name="T24" fmla="*/ 2 w 59"/>
                <a:gd name="T25" fmla="*/ 2 h 70"/>
                <a:gd name="T26" fmla="*/ 57 w 59"/>
                <a:gd name="T27" fmla="*/ 2 h 70"/>
                <a:gd name="T28" fmla="*/ 57 w 59"/>
                <a:gd name="T29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70">
                  <a:moveTo>
                    <a:pt x="5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70"/>
                    <a:pt x="59" y="69"/>
                    <a:pt x="59" y="6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8" y="0"/>
                    <a:pt x="57" y="0"/>
                  </a:cubicBezTo>
                  <a:close/>
                  <a:moveTo>
                    <a:pt x="57" y="67"/>
                  </a:moveTo>
                  <a:cubicBezTo>
                    <a:pt x="57" y="67"/>
                    <a:pt x="57" y="68"/>
                    <a:pt x="57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57" y="2"/>
                    <a:pt x="57" y="2"/>
                    <a:pt x="57" y="2"/>
                  </a:cubicBezTo>
                  <a:lnTo>
                    <a:pt x="5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553450" y="2402918"/>
              <a:ext cx="101600" cy="103188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3 h 7"/>
                <a:gd name="T4" fmla="*/ 4 w 7"/>
                <a:gd name="T5" fmla="*/ 7 h 7"/>
                <a:gd name="T6" fmla="*/ 7 w 7"/>
                <a:gd name="T7" fmla="*/ 3 h 7"/>
                <a:gd name="T8" fmla="*/ 4 w 7"/>
                <a:gd name="T9" fmla="*/ 0 h 7"/>
                <a:gd name="T10" fmla="*/ 4 w 7"/>
                <a:gd name="T11" fmla="*/ 5 h 7"/>
                <a:gd name="T12" fmla="*/ 2 w 7"/>
                <a:gd name="T13" fmla="*/ 3 h 7"/>
                <a:gd name="T14" fmla="*/ 4 w 7"/>
                <a:gd name="T15" fmla="*/ 2 h 7"/>
                <a:gd name="T16" fmla="*/ 5 w 7"/>
                <a:gd name="T17" fmla="*/ 3 h 7"/>
                <a:gd name="T18" fmla="*/ 4 w 7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  <a:moveTo>
                    <a:pt x="4" y="5"/>
                  </a:move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5" y="4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8596313" y="130278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4922777" y="6183287"/>
            <a:ext cx="807057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928851" y="4321330"/>
            <a:ext cx="7474803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WEB TRAFFIC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90185" y="4556326"/>
            <a:ext cx="260982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Smartphone</a:t>
            </a:r>
            <a:endParaRPr lang="en-US" sz="36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64265" y="5102695"/>
            <a:ext cx="2633643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32%</a:t>
            </a:r>
            <a:endParaRPr lang="ru-RU" sz="8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93523" y="4556326"/>
            <a:ext cx="176439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Desktop</a:t>
            </a:r>
            <a:endParaRPr lang="en-US" sz="36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93521" y="5113085"/>
            <a:ext cx="2633643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</a:t>
            </a:r>
            <a:r>
              <a:rPr lang="en-US" sz="8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4%</a:t>
            </a:r>
            <a:endParaRPr lang="ru-RU" sz="8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22775" y="9082985"/>
            <a:ext cx="385105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LOREM IPSUM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37094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15" grpId="0" animBg="1"/>
      <p:bldP spid="16" grpId="0" animBg="1"/>
      <p:bldP spid="17" grpId="0"/>
      <p:bldP spid="1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215424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526" name="Прямоугольник 525"/>
          <p:cNvSpPr/>
          <p:nvPr/>
        </p:nvSpPr>
        <p:spPr>
          <a:xfrm>
            <a:off x="3996714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82409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951689" y="3470922"/>
            <a:ext cx="593431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DISCOUNT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951687" y="4918281"/>
            <a:ext cx="27374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945954" y="6326629"/>
            <a:ext cx="80473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5001119" y="9086852"/>
            <a:ext cx="4716463" cy="1190205"/>
            <a:chOff x="15046838" y="9086851"/>
            <a:chExt cx="4716463" cy="119020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046838" y="9086851"/>
              <a:ext cx="4716463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746235" y="9376446"/>
              <a:ext cx="1317668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  <a:endParaRPr lang="en-US" sz="48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82467" y="3166125"/>
            <a:ext cx="10458395" cy="8111479"/>
          </a:xfrm>
          <a:prstGeom prst="rect">
            <a:avLst/>
          </a:prstGeom>
          <a:solidFill>
            <a:srgbClr val="D5E2E7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3657396" y="4438086"/>
            <a:ext cx="2736851" cy="590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6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300</a:t>
            </a:r>
            <a:endParaRPr lang="en-US" sz="96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96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900</a:t>
            </a:r>
            <a:endParaRPr lang="en-US" sz="96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96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1,5</a:t>
            </a:r>
            <a:endParaRPr lang="en-US" sz="96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9600" dirty="0">
                <a:solidFill>
                  <a:srgbClr val="B73E5F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</a:t>
            </a:r>
            <a:endParaRPr lang="en-US" sz="9600" dirty="0">
              <a:solidFill>
                <a:srgbClr val="B73E5F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04211" y="4632518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804211" y="6126646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804210" y="7567282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 err="1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6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804208" y="9007920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 err="1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6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749606" y="4438085"/>
            <a:ext cx="4342057" cy="590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000" spc="300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10%</a:t>
            </a:r>
          </a:p>
          <a:p>
            <a:pPr algn="r"/>
            <a:r>
              <a:rPr lang="en-US" sz="4000" spc="300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20%</a:t>
            </a:r>
          </a:p>
          <a:p>
            <a:pPr algn="r"/>
            <a:r>
              <a:rPr lang="en-US" sz="4000" spc="300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30%</a:t>
            </a:r>
          </a:p>
          <a:p>
            <a:pPr algn="r"/>
            <a:r>
              <a:rPr lang="en-US" sz="4000" spc="300" dirty="0">
                <a:solidFill>
                  <a:srgbClr val="91B3C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40%</a:t>
            </a:r>
            <a:endParaRPr lang="en-US" sz="9600" dirty="0">
              <a:solidFill>
                <a:schemeClr val="tx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485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1339629"/>
              </p:ext>
            </p:extLst>
          </p:nvPr>
        </p:nvGraphicFramePr>
        <p:xfrm>
          <a:off x="2089189" y="3096491"/>
          <a:ext cx="9545411" cy="2951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413443" y="3494781"/>
            <a:ext cx="5732235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2,65</a:t>
            </a:r>
            <a:r>
              <a:rPr lang="en-US" sz="60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07170" y="4786416"/>
            <a:ext cx="3588327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3,8</a:t>
            </a:r>
            <a:r>
              <a:rPr lang="en-US" sz="60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01902" y="2781299"/>
            <a:ext cx="45719" cy="358140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406925230"/>
              </p:ext>
            </p:extLst>
          </p:nvPr>
        </p:nvGraphicFramePr>
        <p:xfrm>
          <a:off x="2086808" y="7782791"/>
          <a:ext cx="9545411" cy="2951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090273" y="8181081"/>
            <a:ext cx="5732235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2,4</a:t>
            </a:r>
            <a:r>
              <a:rPr lang="en-US" sz="60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74830" y="9472716"/>
            <a:ext cx="3588327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4,2</a:t>
            </a:r>
            <a:r>
              <a:rPr lang="en-US" sz="6000" dirty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99522" y="7467599"/>
            <a:ext cx="45719" cy="358140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42445" y="4233445"/>
            <a:ext cx="3581398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4400" spc="-151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42445" y="8919745"/>
            <a:ext cx="3581398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  <a:endParaRPr lang="ru-RU" sz="4400" spc="-151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958349" y="5760535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5046840" y="8337169"/>
            <a:ext cx="703385" cy="703385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4964423" y="3898578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76591" y="8301889"/>
            <a:ext cx="308334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046840" y="9469684"/>
            <a:ext cx="703385" cy="703385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16076591" y="9457849"/>
            <a:ext cx="312476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77870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2" grpId="0"/>
      <p:bldP spid="13" grpId="0"/>
      <p:bldP spid="16" grpId="0" animBg="1"/>
      <p:bldGraphic spid="17" grpId="0">
        <p:bldAsOne/>
      </p:bldGraphic>
      <p:bldP spid="18" grpId="0"/>
      <p:bldP spid="19" grpId="0"/>
      <p:bldP spid="20" grpId="0" animBg="1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411432" y="2321333"/>
            <a:ext cx="8137525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11432" y="491165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17293411"/>
              </p:ext>
            </p:extLst>
          </p:nvPr>
        </p:nvGraphicFramePr>
        <p:xfrm>
          <a:off x="1403625" y="4634345"/>
          <a:ext cx="21589727" cy="775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0430742" y="2351398"/>
            <a:ext cx="440471" cy="440471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0430742" y="3201923"/>
            <a:ext cx="440471" cy="4404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11164113" y="2300549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164113" y="3173053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480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5" grpId="0">
        <p:bldSub>
          <a:bldChart bld="category"/>
        </p:bldSub>
      </p:bldGraphic>
      <p:bldP spid="46" grpId="0" animBg="1"/>
      <p:bldP spid="50" grpId="0" animBg="1"/>
      <p:bldP spid="51" grpId="0"/>
      <p:bldP spid="5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411432" y="2321333"/>
            <a:ext cx="8137525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11432" y="510214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237198297"/>
              </p:ext>
            </p:extLst>
          </p:nvPr>
        </p:nvGraphicFramePr>
        <p:xfrm>
          <a:off x="1409700" y="4457701"/>
          <a:ext cx="21583651" cy="7818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237371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23" grpId="0">
        <p:bldSub>
          <a:bldChart bld="series"/>
        </p:bldSub>
      </p:bldGraphic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152011045"/>
              </p:ext>
            </p:extLst>
          </p:nvPr>
        </p:nvGraphicFramePr>
        <p:xfrm>
          <a:off x="1409700" y="4804863"/>
          <a:ext cx="21583651" cy="7667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390652" y="599385"/>
            <a:ext cx="5039713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LINEAR CHART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5141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692520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10359" y="3552731"/>
            <a:ext cx="4153381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0357" y="3053264"/>
            <a:ext cx="251267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28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79565" y="3552731"/>
            <a:ext cx="2099934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79563" y="3053264"/>
            <a:ext cx="1938864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Content CTR</a:t>
            </a:r>
            <a:endParaRPr lang="en-US" sz="28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060464" y="3552731"/>
            <a:ext cx="1763303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047997" y="3053264"/>
            <a:ext cx="2511521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S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ocial networks</a:t>
            </a:r>
            <a:endParaRPr lang="en-US" sz="28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25820" y="2597683"/>
            <a:ext cx="131940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13000" dirty="0"/>
          </a:p>
        </p:txBody>
      </p:sp>
      <p:sp>
        <p:nvSpPr>
          <p:cNvPr id="24" name="TextBox 23"/>
          <p:cNvSpPr txBox="1"/>
          <p:nvPr/>
        </p:nvSpPr>
        <p:spPr>
          <a:xfrm>
            <a:off x="9957511" y="2597683"/>
            <a:ext cx="145886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3000" dirty="0"/>
          </a:p>
        </p:txBody>
      </p:sp>
      <p:sp>
        <p:nvSpPr>
          <p:cNvPr id="25" name="TextBox 24"/>
          <p:cNvSpPr txBox="1"/>
          <p:nvPr/>
        </p:nvSpPr>
        <p:spPr>
          <a:xfrm>
            <a:off x="1328285" y="2622338"/>
            <a:ext cx="170091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13000" dirty="0"/>
          </a:p>
        </p:txBody>
      </p:sp>
    </p:spTree>
    <p:extLst>
      <p:ext uri="{BB962C8B-B14F-4D97-AF65-F5344CB8AC3E}">
        <p14:creationId xmlns:p14="http://schemas.microsoft.com/office/powerpoint/2010/main" val="12434344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89848702"/>
              </p:ext>
            </p:extLst>
          </p:nvPr>
        </p:nvGraphicFramePr>
        <p:xfrm>
          <a:off x="1403625" y="3435919"/>
          <a:ext cx="12198076" cy="775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4928851" y="5760535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4928852" y="8337169"/>
            <a:ext cx="703385" cy="703385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4934925" y="3898578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958603" y="8301889"/>
            <a:ext cx="308334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928852" y="9469684"/>
            <a:ext cx="703385" cy="7033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5958603" y="9457849"/>
            <a:ext cx="312476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390650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857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4413154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269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23" grpId="0"/>
      <p:bldP spid="24" grpId="0" animBg="1"/>
      <p:bldP spid="25" grpId="0"/>
      <p:bldP spid="32" grpId="0"/>
      <p:bldP spid="33" grpId="0" animBg="1"/>
      <p:bldP spid="3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2211051" y="4502554"/>
            <a:ext cx="568424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11049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211052" y="6191957"/>
            <a:ext cx="745331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483791" y="4512365"/>
            <a:ext cx="4691268" cy="46912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581306" y="5329145"/>
            <a:ext cx="268356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0" spc="2304" baseline="-4166" dirty="0">
                <a:solidFill>
                  <a:srgbClr val="FFFFFF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2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67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5" grpId="0"/>
      <p:bldP spid="26" grpId="0"/>
      <p:bldP spid="16" grpId="0" animBg="1"/>
      <p:bldP spid="16" grpId="1" animBg="1"/>
      <p:bldP spid="2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35820249"/>
              </p:ext>
            </p:extLst>
          </p:nvPr>
        </p:nvGraphicFramePr>
        <p:xfrm>
          <a:off x="1390651" y="6562725"/>
          <a:ext cx="6697664" cy="357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83548" y="5630681"/>
            <a:ext cx="5538376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  <a:endParaRPr lang="en-US" sz="8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3859" y="4937596"/>
            <a:ext cx="322966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36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36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516379490"/>
              </p:ext>
            </p:extLst>
          </p:nvPr>
        </p:nvGraphicFramePr>
        <p:xfrm>
          <a:off x="8830784" y="6562725"/>
          <a:ext cx="6697664" cy="357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791845" y="5630681"/>
            <a:ext cx="2802049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  <a:endParaRPr lang="en-US" sz="8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33102" y="4937596"/>
            <a:ext cx="249145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Content CTR</a:t>
            </a:r>
            <a:endParaRPr lang="en-US" sz="36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82063908"/>
              </p:ext>
            </p:extLst>
          </p:nvPr>
        </p:nvGraphicFramePr>
        <p:xfrm>
          <a:off x="16297424" y="6562725"/>
          <a:ext cx="6697664" cy="357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524109" y="5630681"/>
            <a:ext cx="2351606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  <a:endParaRPr lang="en-US" sz="8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72353" y="4937596"/>
            <a:ext cx="322703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S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ocial networks</a:t>
            </a:r>
            <a:endParaRPr lang="en-US" sz="36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9698" y="3232090"/>
            <a:ext cx="260879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Overview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09702" y="1875133"/>
            <a:ext cx="44940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REPORT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676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8" grpId="0"/>
      <p:bldP spid="10" grpId="0"/>
      <p:bldGraphic spid="11" grpId="0">
        <p:bldSub>
          <a:bldChart bld="series"/>
        </p:bldSub>
      </p:bldGraphic>
      <p:bldP spid="12" grpId="0"/>
      <p:bldP spid="13" grpId="0"/>
      <p:bldGraphic spid="14" grpId="0">
        <p:bldAsOne/>
      </p:bldGraphic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90651" y="599385"/>
            <a:ext cx="201818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3792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68705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6779" y="2933716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  <a:endParaRPr lang="en-US" sz="2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6779" y="2319729"/>
            <a:ext cx="3591048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1419101" y="2276761"/>
            <a:ext cx="2606140" cy="2605152"/>
          </a:xfrm>
        </p:spPr>
      </p:sp>
      <p:sp>
        <p:nvSpPr>
          <p:cNvPr id="27" name="Рисунок 26"/>
          <p:cNvSpPr>
            <a:spLocks noGrp="1"/>
          </p:cNvSpPr>
          <p:nvPr>
            <p:ph type="pic" sz="quarter" idx="11"/>
          </p:nvPr>
        </p:nvSpPr>
        <p:spPr>
          <a:xfrm>
            <a:off x="1419099" y="5555424"/>
            <a:ext cx="2606140" cy="2605152"/>
          </a:xfrm>
        </p:spPr>
      </p:sp>
      <p:sp>
        <p:nvSpPr>
          <p:cNvPr id="29" name="Рисунок 28"/>
          <p:cNvSpPr>
            <a:spLocks noGrp="1"/>
          </p:cNvSpPr>
          <p:nvPr>
            <p:ph type="pic" sz="quarter" idx="12"/>
          </p:nvPr>
        </p:nvSpPr>
        <p:spPr>
          <a:xfrm>
            <a:off x="1419101" y="8860776"/>
            <a:ext cx="2606140" cy="2605152"/>
          </a:xfrm>
        </p:spPr>
      </p:sp>
      <p:sp>
        <p:nvSpPr>
          <p:cNvPr id="30" name="Рисунок 29"/>
          <p:cNvSpPr>
            <a:spLocks noGrp="1"/>
          </p:cNvSpPr>
          <p:nvPr>
            <p:ph type="pic" sz="quarter" idx="13"/>
          </p:nvPr>
        </p:nvSpPr>
        <p:spPr>
          <a:xfrm>
            <a:off x="12216101" y="2268709"/>
            <a:ext cx="2606140" cy="2605152"/>
          </a:xfrm>
        </p:spPr>
      </p:sp>
      <p:sp>
        <p:nvSpPr>
          <p:cNvPr id="31" name="Рисунок 30"/>
          <p:cNvSpPr>
            <a:spLocks noGrp="1"/>
          </p:cNvSpPr>
          <p:nvPr>
            <p:ph type="pic" sz="quarter" idx="14"/>
          </p:nvPr>
        </p:nvSpPr>
        <p:spPr>
          <a:xfrm>
            <a:off x="12216099" y="5547372"/>
            <a:ext cx="2606140" cy="2605152"/>
          </a:xfrm>
        </p:spPr>
      </p:sp>
      <p:sp>
        <p:nvSpPr>
          <p:cNvPr id="32" name="Рисунок 31"/>
          <p:cNvSpPr>
            <a:spLocks noGrp="1"/>
          </p:cNvSpPr>
          <p:nvPr>
            <p:ph type="pic" sz="quarter" idx="15"/>
          </p:nvPr>
        </p:nvSpPr>
        <p:spPr>
          <a:xfrm>
            <a:off x="12216101" y="8829864"/>
            <a:ext cx="2606140" cy="2605152"/>
          </a:xfrm>
        </p:spPr>
      </p:sp>
      <p:sp>
        <p:nvSpPr>
          <p:cNvPr id="86" name="TextBox 85"/>
          <p:cNvSpPr txBox="1"/>
          <p:nvPr/>
        </p:nvSpPr>
        <p:spPr>
          <a:xfrm>
            <a:off x="4726778" y="3585235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726778" y="6178037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2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726778" y="5564050"/>
            <a:ext cx="5174493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26778" y="6829557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726778" y="9631421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  <a:endParaRPr lang="en-US" sz="2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26778" y="9017434"/>
            <a:ext cx="3694281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726778" y="10282941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5611391" y="2933716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DISIGNER</a:t>
            </a:r>
            <a:endParaRPr lang="en-US" sz="2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611390" y="2319729"/>
            <a:ext cx="3951082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 VERNARD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5611390" y="3585235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5611390" y="6178037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2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5611389" y="5564050"/>
            <a:ext cx="2284280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JOHN DOE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5611390" y="6829557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5611390" y="9631421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  <a:endParaRPr lang="en-US" sz="2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5611390" y="9017434"/>
            <a:ext cx="3699731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GABRIEL MARKS</a:t>
            </a:r>
            <a:endParaRPr lang="en-US" sz="4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5611390" y="10282941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422118064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15001748"/>
              </p:ext>
            </p:extLst>
          </p:nvPr>
        </p:nvGraphicFramePr>
        <p:xfrm>
          <a:off x="1409700" y="3094278"/>
          <a:ext cx="21583651" cy="5304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09700" y="10875320"/>
            <a:ext cx="3257302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1,586,456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90650" y="10154277"/>
            <a:ext cx="287277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pageviews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9700" y="8943996"/>
            <a:ext cx="10436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7458" y="10875320"/>
            <a:ext cx="175368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1,236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18407" y="10154277"/>
            <a:ext cx="2567626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Orders placed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37457" y="8943996"/>
            <a:ext cx="11943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46743" y="10875320"/>
            <a:ext cx="2218877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23,463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42695" y="10154277"/>
            <a:ext cx="298613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Total downloads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37439" y="8943996"/>
            <a:ext cx="11510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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90997" y="10875320"/>
            <a:ext cx="2293898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45,568</a:t>
            </a:r>
            <a:endParaRPr lang="en-US" sz="6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680239" y="10154277"/>
            <a:ext cx="2609945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 SemiBold" panose="020B0703050000020004" pitchFamily="34" charset="0"/>
              </a:rPr>
              <a:t>Money earned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80239" y="8943996"/>
            <a:ext cx="11943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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90649" y="599385"/>
            <a:ext cx="346203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4185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16923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11139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3" grpId="0"/>
      <p:bldP spid="4" grpId="0"/>
      <p:bldP spid="12" grpId="0"/>
      <p:bldP spid="5" grpId="0"/>
      <p:bldP spid="6" grpId="0"/>
      <p:bldP spid="13" grpId="0"/>
      <p:bldP spid="7" grpId="0"/>
      <p:bldP spid="8" grpId="0"/>
      <p:bldP spid="14" grpId="0"/>
      <p:bldP spid="9" grpId="0"/>
      <p:bldP spid="10" grpId="0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44750" y="5630626"/>
            <a:ext cx="5694508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SALES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4206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2" y="2701636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956137" y="2701636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21624" y="2701636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087110" y="2701635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90651" y="599385"/>
            <a:ext cx="567488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49337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27671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630508" y="3184195"/>
            <a:ext cx="4426527" cy="8806915"/>
            <a:chOff x="1630507" y="3184195"/>
            <a:chExt cx="4426527" cy="8806914"/>
          </a:xfrm>
        </p:grpSpPr>
        <p:sp>
          <p:nvSpPr>
            <p:cNvPr id="12" name="TextBox 11"/>
            <p:cNvSpPr txBox="1"/>
            <p:nvPr/>
          </p:nvSpPr>
          <p:spPr>
            <a:xfrm>
              <a:off x="1630507" y="318419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STARTER</a:t>
              </a:r>
              <a:endParaRPr lang="ru-RU" sz="50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75216" y="4176869"/>
              <a:ext cx="2726323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INDIVIDUALS</a:t>
              </a:r>
              <a:endParaRPr lang="en-US" sz="28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0712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2858401" y="4926098"/>
              <a:ext cx="1971604" cy="1477328"/>
              <a:chOff x="3024948" y="4926098"/>
              <a:chExt cx="1971604" cy="147732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96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3754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7195992" y="3184195"/>
            <a:ext cx="4426526" cy="8806915"/>
            <a:chOff x="7195993" y="3184195"/>
            <a:chExt cx="4426527" cy="8806914"/>
          </a:xfrm>
        </p:grpSpPr>
        <p:sp>
          <p:nvSpPr>
            <p:cNvPr id="28" name="TextBox 27"/>
            <p:cNvSpPr txBox="1"/>
            <p:nvPr/>
          </p:nvSpPr>
          <p:spPr>
            <a:xfrm>
              <a:off x="7195993" y="318419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SMALLBIZ</a:t>
              </a:r>
              <a:endParaRPr lang="ru-RU" sz="50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2469" y="4176869"/>
              <a:ext cx="340279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SMALL BUSINESS</a:t>
              </a:r>
              <a:endParaRPr lang="en-US" sz="28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86198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8423887" y="4926098"/>
              <a:ext cx="1971604" cy="1477328"/>
              <a:chOff x="3024948" y="4926098"/>
              <a:chExt cx="1971604" cy="1477328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96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39240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7" y="6979409"/>
              <a:ext cx="3617017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12521623" y="3184195"/>
            <a:ext cx="4906240" cy="8806915"/>
            <a:chOff x="12521623" y="3184195"/>
            <a:chExt cx="4906240" cy="8806914"/>
          </a:xfrm>
        </p:grpSpPr>
        <p:sp>
          <p:nvSpPr>
            <p:cNvPr id="37" name="TextBox 36"/>
            <p:cNvSpPr txBox="1"/>
            <p:nvPr/>
          </p:nvSpPr>
          <p:spPr>
            <a:xfrm>
              <a:off x="12521623" y="3184195"/>
              <a:ext cx="4906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PROFFESIONAL</a:t>
              </a:r>
              <a:endParaRPr lang="ru-RU" sz="50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126188" y="4176869"/>
              <a:ext cx="3689536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</a:t>
              </a:r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MEDIUM </a:t>
              </a:r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BUSINESS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253290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13990977" y="4926098"/>
              <a:ext cx="1971604" cy="1477328"/>
              <a:chOff x="3024948" y="4926098"/>
              <a:chExt cx="1971604" cy="147732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</a:t>
                </a:r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96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6331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8324741" y="3184195"/>
            <a:ext cx="4426527" cy="8806915"/>
            <a:chOff x="18324740" y="3184195"/>
            <a:chExt cx="4426527" cy="8806914"/>
          </a:xfrm>
        </p:grpSpPr>
        <p:sp>
          <p:nvSpPr>
            <p:cNvPr id="46" name="TextBox 45"/>
            <p:cNvSpPr txBox="1"/>
            <p:nvPr/>
          </p:nvSpPr>
          <p:spPr>
            <a:xfrm>
              <a:off x="18324740" y="318419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ENTERPRISE</a:t>
              </a:r>
              <a:endParaRPr lang="ru-RU" sz="50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672793" y="4176869"/>
              <a:ext cx="171963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LARGE</a:t>
              </a:r>
              <a:endParaRPr lang="en-US" sz="28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814945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49" name="Группа 48"/>
            <p:cNvGrpSpPr/>
            <p:nvPr/>
          </p:nvGrpSpPr>
          <p:grpSpPr>
            <a:xfrm>
              <a:off x="19552634" y="4926098"/>
              <a:ext cx="1971604" cy="1477328"/>
              <a:chOff x="3024948" y="4926098"/>
              <a:chExt cx="1971604" cy="1477328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96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7987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6956137" y="2700682"/>
            <a:ext cx="4906241" cy="9706063"/>
            <a:chOff x="6956135" y="2700680"/>
            <a:chExt cx="4906241" cy="9706063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rgbClr val="4BC1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ый треугольник 57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939065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90651" y="599385"/>
            <a:ext cx="567488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49337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27671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390651" y="2701635"/>
            <a:ext cx="4906241" cy="9705111"/>
            <a:chOff x="1390650" y="2701635"/>
            <a:chExt cx="4906241" cy="97051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90650" y="2701636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3755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390650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30507" y="3080286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STARTER</a:t>
              </a:r>
              <a:endParaRPr lang="ru-RU" sz="5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75217" y="4072960"/>
              <a:ext cx="2726323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INDIVIDUALS</a:t>
              </a:r>
              <a:endParaRPr lang="en-US" sz="2800" dirty="0">
                <a:solidFill>
                  <a:schemeClr val="bg1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20713" y="6155241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60" name="Группа 59"/>
            <p:cNvGrpSpPr/>
            <p:nvPr/>
          </p:nvGrpSpPr>
          <p:grpSpPr>
            <a:xfrm>
              <a:off x="2858401" y="4780624"/>
              <a:ext cx="1971604" cy="1477328"/>
              <a:chOff x="3024948" y="4926098"/>
              <a:chExt cx="1971604" cy="1477328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96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solidFill>
                    <a:schemeClr val="bg1"/>
                  </a:solidFill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3" name="Группа 2"/>
          <p:cNvGrpSpPr/>
          <p:nvPr/>
        </p:nvGrpSpPr>
        <p:grpSpPr>
          <a:xfrm>
            <a:off x="6944878" y="2701636"/>
            <a:ext cx="4917498" cy="9705109"/>
            <a:chOff x="6944878" y="2701635"/>
            <a:chExt cx="4917499" cy="970510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956136" y="2701635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39240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7" y="6979409"/>
              <a:ext cx="3617017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944878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195993" y="3080286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SMALLBIZ</a:t>
              </a:r>
              <a:endParaRPr lang="ru-RU" sz="50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02469" y="4072960"/>
              <a:ext cx="340279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SMALL BUSINESS</a:t>
              </a:r>
              <a:endParaRPr lang="en-US" sz="2800" dirty="0">
                <a:solidFill>
                  <a:schemeClr val="tx2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686200" y="6155242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8423887" y="4780624"/>
              <a:ext cx="1971604" cy="1477328"/>
              <a:chOff x="3024948" y="4926098"/>
              <a:chExt cx="1971604" cy="1477328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96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4" name="Группа 3"/>
          <p:cNvGrpSpPr/>
          <p:nvPr/>
        </p:nvGrpSpPr>
        <p:grpSpPr>
          <a:xfrm>
            <a:off x="12521622" y="2701636"/>
            <a:ext cx="4906241" cy="9705109"/>
            <a:chOff x="12521622" y="2701635"/>
            <a:chExt cx="4906241" cy="970510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521622" y="2701635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6331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12521622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521623" y="3080286"/>
              <a:ext cx="4906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PROFFESIONAL</a:t>
              </a:r>
              <a:endParaRPr lang="ru-RU" sz="5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3126188" y="4072960"/>
              <a:ext cx="3689536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</a:t>
              </a:r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MEDIUM </a:t>
              </a:r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BUSINESS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253289" y="6155242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13990977" y="4780624"/>
              <a:ext cx="1971604" cy="1477328"/>
              <a:chOff x="3024948" y="4926098"/>
              <a:chExt cx="1971604" cy="1477328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</a:t>
                </a:r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</a:t>
                </a:r>
                <a:endParaRPr lang="ru-RU" sz="96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solidFill>
                    <a:schemeClr val="bg1"/>
                  </a:solidFill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18075854" y="2701635"/>
            <a:ext cx="4917499" cy="9705109"/>
            <a:chOff x="18075851" y="2701634"/>
            <a:chExt cx="4917499" cy="970510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8087109" y="2701634"/>
              <a:ext cx="4906241" cy="9705109"/>
            </a:xfrm>
            <a:prstGeom prst="rect">
              <a:avLst/>
            </a:prstGeom>
            <a:solidFill>
              <a:srgbClr val="E4ED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7988" y="11332780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  <a:endPara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10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  <a:endPara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18075851" y="2701635"/>
              <a:ext cx="4906241" cy="4156366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8324740" y="308028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ENTERPRISE</a:t>
              </a:r>
              <a:endParaRPr lang="ru-RU" sz="5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9672793" y="4072960"/>
              <a:ext cx="171963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LARGE</a:t>
              </a:r>
              <a:endParaRPr lang="en-US" sz="2800" dirty="0">
                <a:solidFill>
                  <a:schemeClr val="bg1"/>
                </a:solidFill>
                <a:ea typeface="Fira Sans SemiBold" panose="020B07030500000200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814946" y="6155241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  <a:endParaRPr lang="en-US" sz="2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grpSp>
          <p:nvGrpSpPr>
            <p:cNvPr id="84" name="Группа 83"/>
            <p:cNvGrpSpPr/>
            <p:nvPr/>
          </p:nvGrpSpPr>
          <p:grpSpPr>
            <a:xfrm>
              <a:off x="19552634" y="4780624"/>
              <a:ext cx="1971604" cy="1477328"/>
              <a:chOff x="3024948" y="4926098"/>
              <a:chExt cx="1971604" cy="1477328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96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  <a:endParaRPr lang="en-US" sz="5400" dirty="0">
                  <a:solidFill>
                    <a:schemeClr val="bg1"/>
                  </a:solidFill>
                  <a:latin typeface="+mj-lt"/>
                  <a:ea typeface="Fira Sans Medium" panose="020B0603050000020004" pitchFamily="34" charset="0"/>
                </a:endParaRPr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6956137" y="2700682"/>
            <a:ext cx="4906241" cy="9706063"/>
            <a:chOff x="6956135" y="2700680"/>
            <a:chExt cx="4906241" cy="9706063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рямоугольный треугольник 69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3024582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90637" y="2701636"/>
            <a:ext cx="9706012" cy="970510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318499" y="9494606"/>
            <a:ext cx="3064783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45</a:t>
            </a:r>
            <a:endParaRPr lang="ru-RU" sz="150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57341" y="9671585"/>
            <a:ext cx="569067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8000" dirty="0">
              <a:solidFill>
                <a:schemeClr val="bg1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1999" y="41995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92001" y="27016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1" y="5323205"/>
            <a:ext cx="1080135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192000" y="7552825"/>
            <a:ext cx="945542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80" y="10902693"/>
            <a:ext cx="228979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4614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411431" y="41995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11433" y="27016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11432" y="7943441"/>
            <a:ext cx="945542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11430" y="5612939"/>
            <a:ext cx="1080135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297347" y="2701636"/>
            <a:ext cx="9706012" cy="970510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исунок 1"/>
          <p:cNvSpPr>
            <a:spLocks noGrp="1"/>
          </p:cNvSpPr>
          <p:nvPr>
            <p:ph type="pic" sz="quarter" idx="10"/>
          </p:nvPr>
        </p:nvSpPr>
        <p:spPr>
          <a:xfrm>
            <a:off x="13297347" y="2701636"/>
            <a:ext cx="9696004" cy="9705109"/>
          </a:xfrm>
        </p:spPr>
      </p:sp>
      <p:sp>
        <p:nvSpPr>
          <p:cNvPr id="22" name="TextBox 21"/>
          <p:cNvSpPr txBox="1"/>
          <p:nvPr/>
        </p:nvSpPr>
        <p:spPr>
          <a:xfrm>
            <a:off x="18227289" y="8781783"/>
            <a:ext cx="3883903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20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38932" y="9073530"/>
            <a:ext cx="711733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10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795639" y="10669288"/>
            <a:ext cx="228979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5105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  <p:bldP spid="29" grpId="0"/>
      <p:bldP spid="22" grpId="0"/>
      <p:bldP spid="23" grpId="0"/>
      <p:bldP spid="2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0651" y="2739737"/>
            <a:ext cx="21602700" cy="9678407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035279" y="4583005"/>
            <a:ext cx="412176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4800" dirty="0">
              <a:solidFill>
                <a:schemeClr val="bg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35280" y="3085093"/>
            <a:ext cx="4922168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5278" y="5706663"/>
            <a:ext cx="1077185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464982" y="2912904"/>
            <a:ext cx="3883903" cy="3847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499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2499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01805" y="3331911"/>
            <a:ext cx="854401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  <a:endParaRPr lang="en-US" sz="12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820517" y="6468429"/>
            <a:ext cx="4528369" cy="947465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19098502" y="6726787"/>
            <a:ext cx="197239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390651" y="7993627"/>
            <a:ext cx="21602700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35278" y="8613057"/>
            <a:ext cx="20313607" cy="3785652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</a:t>
            </a: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648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35" grpId="0" animBg="1"/>
      <p:bldP spid="36" grpId="0"/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370771" y="5554668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90652" y="4034590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370773" y="9557210"/>
            <a:ext cx="849335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32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14336" y="7624918"/>
            <a:ext cx="2579232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45$</a:t>
            </a:r>
            <a:endParaRPr lang="en-US" sz="12000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390651" y="6858001"/>
            <a:ext cx="21602700" cy="1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192001" y="7636314"/>
            <a:ext cx="10801351" cy="4320000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</a:t>
            </a: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433" y="2298735"/>
            <a:ext cx="1171603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96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>
              <a:solidFill>
                <a:schemeClr val="tx2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94701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25" grpId="0"/>
      <p:bldP spid="28" grpId="0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391025" y="2622552"/>
            <a:ext cx="4830763" cy="8520113"/>
          </a:xfrm>
          <a:custGeom>
            <a:avLst/>
            <a:gdLst>
              <a:gd name="T0" fmla="*/ 936 w 1035"/>
              <a:gd name="T1" fmla="*/ 20 h 1856"/>
              <a:gd name="T2" fmla="*/ 1015 w 1035"/>
              <a:gd name="T3" fmla="*/ 99 h 1856"/>
              <a:gd name="T4" fmla="*/ 1015 w 1035"/>
              <a:gd name="T5" fmla="*/ 1757 h 1856"/>
              <a:gd name="T6" fmla="*/ 936 w 1035"/>
              <a:gd name="T7" fmla="*/ 1836 h 1856"/>
              <a:gd name="T8" fmla="*/ 99 w 1035"/>
              <a:gd name="T9" fmla="*/ 1836 h 1856"/>
              <a:gd name="T10" fmla="*/ 20 w 1035"/>
              <a:gd name="T11" fmla="*/ 1757 h 1856"/>
              <a:gd name="T12" fmla="*/ 20 w 1035"/>
              <a:gd name="T13" fmla="*/ 99 h 1856"/>
              <a:gd name="T14" fmla="*/ 99 w 1035"/>
              <a:gd name="T15" fmla="*/ 20 h 1856"/>
              <a:gd name="T16" fmla="*/ 936 w 1035"/>
              <a:gd name="T17" fmla="*/ 20 h 1856"/>
              <a:gd name="T18" fmla="*/ 936 w 1035"/>
              <a:gd name="T19" fmla="*/ 0 h 1856"/>
              <a:gd name="T20" fmla="*/ 99 w 1035"/>
              <a:gd name="T21" fmla="*/ 0 h 1856"/>
              <a:gd name="T22" fmla="*/ 0 w 1035"/>
              <a:gd name="T23" fmla="*/ 99 h 1856"/>
              <a:gd name="T24" fmla="*/ 0 w 1035"/>
              <a:gd name="T25" fmla="*/ 1757 h 1856"/>
              <a:gd name="T26" fmla="*/ 99 w 1035"/>
              <a:gd name="T27" fmla="*/ 1856 h 1856"/>
              <a:gd name="T28" fmla="*/ 936 w 1035"/>
              <a:gd name="T29" fmla="*/ 1856 h 1856"/>
              <a:gd name="T30" fmla="*/ 1035 w 1035"/>
              <a:gd name="T31" fmla="*/ 1757 h 1856"/>
              <a:gd name="T32" fmla="*/ 1035 w 1035"/>
              <a:gd name="T33" fmla="*/ 99 h 1856"/>
              <a:gd name="T34" fmla="*/ 936 w 1035"/>
              <a:gd name="T35" fmla="*/ 0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5" h="1856">
                <a:moveTo>
                  <a:pt x="936" y="20"/>
                </a:moveTo>
                <a:cubicBezTo>
                  <a:pt x="980" y="20"/>
                  <a:pt x="1015" y="56"/>
                  <a:pt x="1015" y="99"/>
                </a:cubicBezTo>
                <a:cubicBezTo>
                  <a:pt x="1015" y="1757"/>
                  <a:pt x="1015" y="1757"/>
                  <a:pt x="1015" y="1757"/>
                </a:cubicBezTo>
                <a:cubicBezTo>
                  <a:pt x="1015" y="1800"/>
                  <a:pt x="980" y="1836"/>
                  <a:pt x="936" y="1836"/>
                </a:cubicBezTo>
                <a:cubicBezTo>
                  <a:pt x="99" y="1836"/>
                  <a:pt x="99" y="1836"/>
                  <a:pt x="99" y="1836"/>
                </a:cubicBezTo>
                <a:cubicBezTo>
                  <a:pt x="55" y="1836"/>
                  <a:pt x="20" y="1800"/>
                  <a:pt x="20" y="1757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56"/>
                  <a:pt x="55" y="20"/>
                  <a:pt x="99" y="20"/>
                </a:cubicBezTo>
                <a:cubicBezTo>
                  <a:pt x="936" y="20"/>
                  <a:pt x="936" y="20"/>
                  <a:pt x="936" y="20"/>
                </a:cubicBezTo>
                <a:moveTo>
                  <a:pt x="936" y="0"/>
                </a:moveTo>
                <a:cubicBezTo>
                  <a:pt x="99" y="0"/>
                  <a:pt x="99" y="0"/>
                  <a:pt x="99" y="0"/>
                </a:cubicBezTo>
                <a:cubicBezTo>
                  <a:pt x="44" y="0"/>
                  <a:pt x="0" y="45"/>
                  <a:pt x="0" y="99"/>
                </a:cubicBezTo>
                <a:cubicBezTo>
                  <a:pt x="0" y="1757"/>
                  <a:pt x="0" y="1757"/>
                  <a:pt x="0" y="1757"/>
                </a:cubicBezTo>
                <a:cubicBezTo>
                  <a:pt x="0" y="1811"/>
                  <a:pt x="44" y="1856"/>
                  <a:pt x="99" y="1856"/>
                </a:cubicBezTo>
                <a:cubicBezTo>
                  <a:pt x="936" y="1856"/>
                  <a:pt x="936" y="1856"/>
                  <a:pt x="936" y="1856"/>
                </a:cubicBezTo>
                <a:cubicBezTo>
                  <a:pt x="991" y="1856"/>
                  <a:pt x="1035" y="1811"/>
                  <a:pt x="1035" y="1757"/>
                </a:cubicBezTo>
                <a:cubicBezTo>
                  <a:pt x="1035" y="99"/>
                  <a:pt x="1035" y="99"/>
                  <a:pt x="1035" y="99"/>
                </a:cubicBezTo>
                <a:cubicBezTo>
                  <a:pt x="1035" y="45"/>
                  <a:pt x="991" y="0"/>
                  <a:pt x="936" y="0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4564065" y="3352800"/>
            <a:ext cx="4484687" cy="7059613"/>
          </a:xfrm>
          <a:custGeom>
            <a:avLst/>
            <a:gdLst>
              <a:gd name="T0" fmla="*/ 2825 w 2825"/>
              <a:gd name="T1" fmla="*/ 4447 h 4447"/>
              <a:gd name="T2" fmla="*/ 0 w 2825"/>
              <a:gd name="T3" fmla="*/ 4447 h 4447"/>
              <a:gd name="T4" fmla="*/ 0 w 2825"/>
              <a:gd name="T5" fmla="*/ 0 h 4447"/>
              <a:gd name="T6" fmla="*/ 2825 w 2825"/>
              <a:gd name="T7" fmla="*/ 0 h 4447"/>
              <a:gd name="T8" fmla="*/ 2825 w 2825"/>
              <a:gd name="T9" fmla="*/ 4447 h 4447"/>
              <a:gd name="T10" fmla="*/ 23 w 2825"/>
              <a:gd name="T11" fmla="*/ 4424 h 4447"/>
              <a:gd name="T12" fmla="*/ 2802 w 2825"/>
              <a:gd name="T13" fmla="*/ 4424 h 4447"/>
              <a:gd name="T14" fmla="*/ 2802 w 2825"/>
              <a:gd name="T15" fmla="*/ 23 h 4447"/>
              <a:gd name="T16" fmla="*/ 23 w 2825"/>
              <a:gd name="T17" fmla="*/ 23 h 4447"/>
              <a:gd name="T18" fmla="*/ 23 w 2825"/>
              <a:gd name="T19" fmla="*/ 4424 h 4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25" h="4447">
                <a:moveTo>
                  <a:pt x="2825" y="4447"/>
                </a:moveTo>
                <a:lnTo>
                  <a:pt x="0" y="4447"/>
                </a:lnTo>
                <a:lnTo>
                  <a:pt x="0" y="0"/>
                </a:lnTo>
                <a:lnTo>
                  <a:pt x="2825" y="0"/>
                </a:lnTo>
                <a:lnTo>
                  <a:pt x="2825" y="4447"/>
                </a:lnTo>
                <a:close/>
                <a:moveTo>
                  <a:pt x="23" y="4424"/>
                </a:moveTo>
                <a:lnTo>
                  <a:pt x="2802" y="4424"/>
                </a:lnTo>
                <a:lnTo>
                  <a:pt x="2802" y="23"/>
                </a:lnTo>
                <a:lnTo>
                  <a:pt x="23" y="23"/>
                </a:lnTo>
                <a:lnTo>
                  <a:pt x="23" y="4424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6216651" y="2967039"/>
            <a:ext cx="130175" cy="128588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6454777" y="2984501"/>
            <a:ext cx="700087" cy="92075"/>
          </a:xfrm>
          <a:custGeom>
            <a:avLst/>
            <a:gdLst>
              <a:gd name="T0" fmla="*/ 140 w 150"/>
              <a:gd name="T1" fmla="*/ 20 h 20"/>
              <a:gd name="T2" fmla="*/ 10 w 150"/>
              <a:gd name="T3" fmla="*/ 20 h 20"/>
              <a:gd name="T4" fmla="*/ 0 w 150"/>
              <a:gd name="T5" fmla="*/ 10 h 20"/>
              <a:gd name="T6" fmla="*/ 0 w 150"/>
              <a:gd name="T7" fmla="*/ 10 h 20"/>
              <a:gd name="T8" fmla="*/ 10 w 150"/>
              <a:gd name="T9" fmla="*/ 0 h 20"/>
              <a:gd name="T10" fmla="*/ 140 w 150"/>
              <a:gd name="T11" fmla="*/ 0 h 20"/>
              <a:gd name="T12" fmla="*/ 150 w 150"/>
              <a:gd name="T13" fmla="*/ 10 h 20"/>
              <a:gd name="T14" fmla="*/ 150 w 150"/>
              <a:gd name="T15" fmla="*/ 10 h 20"/>
              <a:gd name="T16" fmla="*/ 140 w 150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" h="20">
                <a:moveTo>
                  <a:pt x="140" y="20"/>
                </a:move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6" y="0"/>
                  <a:pt x="150" y="4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6"/>
                  <a:pt x="146" y="20"/>
                  <a:pt x="140" y="20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3661359" y="4847946"/>
            <a:ext cx="206357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661360" y="3350035"/>
            <a:ext cx="427444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661361" y="5971605"/>
            <a:ext cx="933199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661361" y="8264322"/>
            <a:ext cx="795552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0"/>
          </p:nvPr>
        </p:nvSpPr>
        <p:spPr>
          <a:xfrm>
            <a:off x="4597400" y="3386139"/>
            <a:ext cx="4413251" cy="6993731"/>
          </a:xfrm>
        </p:spPr>
      </p:sp>
      <p:sp>
        <p:nvSpPr>
          <p:cNvPr id="11" name="Шеврон 10">
            <a:hlinkClick r:id="" action="ppaction://hlinkshowjump?jump=nextslide"/>
          </p:cNvPr>
          <p:cNvSpPr/>
          <p:nvPr/>
        </p:nvSpPr>
        <p:spPr>
          <a:xfrm>
            <a:off x="22640768" y="5301811"/>
            <a:ext cx="1236109" cy="32004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84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6286501" y="3051177"/>
            <a:ext cx="106363" cy="104775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6732588" y="2881314"/>
            <a:ext cx="111125" cy="10953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478588" y="3065463"/>
            <a:ext cx="584200" cy="74612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079876" y="8604252"/>
            <a:ext cx="542925" cy="708025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4151314" y="9580565"/>
            <a:ext cx="506413" cy="530225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3790951" y="2873481"/>
            <a:ext cx="6999288" cy="11234737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Шеврон 19">
            <a:hlinkClick r:id="" action="ppaction://hlinkshowjump?jump=nextslide"/>
          </p:cNvPr>
          <p:cNvSpPr/>
          <p:nvPr/>
        </p:nvSpPr>
        <p:spPr>
          <a:xfrm>
            <a:off x="22640768" y="5301811"/>
            <a:ext cx="1236109" cy="32004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4965100" y="3650719"/>
            <a:ext cx="3645501" cy="6720840"/>
          </a:xfrm>
        </p:spPr>
      </p:sp>
      <p:sp>
        <p:nvSpPr>
          <p:cNvPr id="14" name="TextBox 13"/>
          <p:cNvSpPr txBox="1"/>
          <p:nvPr/>
        </p:nvSpPr>
        <p:spPr>
          <a:xfrm>
            <a:off x="13661359" y="4847946"/>
            <a:ext cx="2105000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02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661360" y="3350035"/>
            <a:ext cx="427444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61361" y="5971605"/>
            <a:ext cx="933199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661361" y="8264322"/>
            <a:ext cx="795552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1" name="Шеврон 20">
            <a:hlinkClick r:id="" action="ppaction://hlinkshowjump?jump=previousslide"/>
          </p:cNvPr>
          <p:cNvSpPr/>
          <p:nvPr/>
        </p:nvSpPr>
        <p:spPr>
          <a:xfrm rot="10800000">
            <a:off x="536694" y="5290311"/>
            <a:ext cx="1236109" cy="32004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4579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191997" y="5613948"/>
            <a:ext cx="546681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DIRECTOR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2" y="4088339"/>
            <a:ext cx="874444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SIMONE MARCO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701787858"/>
              </p:ext>
            </p:extLst>
          </p:nvPr>
        </p:nvGraphicFramePr>
        <p:xfrm>
          <a:off x="12168000" y="6840216"/>
          <a:ext cx="10801352" cy="276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320398" y="7217523"/>
            <a:ext cx="22193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2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GRAPGIC DESIGN</a:t>
            </a:r>
            <a:endParaRPr lang="en-US" sz="220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44400" y="8912616"/>
            <a:ext cx="22193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2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MANAGEMENT</a:t>
            </a:r>
            <a:endParaRPr lang="en-US" sz="220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20396" y="8065070"/>
            <a:ext cx="22193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2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LEADERSHIP</a:t>
            </a:r>
            <a:endParaRPr lang="en-US" sz="2200" dirty="0">
              <a:solidFill>
                <a:schemeClr val="bg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2470149" y="773114"/>
            <a:ext cx="8770281" cy="12942887"/>
          </a:xfrm>
        </p:spPr>
      </p:sp>
    </p:spTree>
    <p:extLst>
      <p:ext uri="{BB962C8B-B14F-4D97-AF65-F5344CB8AC3E}">
        <p14:creationId xmlns:p14="http://schemas.microsoft.com/office/powerpoint/2010/main" val="3519787780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14" grpId="0" uiExpand="1">
        <p:bldSub>
          <a:bldChart bld="category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Группа 67"/>
          <p:cNvGrpSpPr/>
          <p:nvPr/>
        </p:nvGrpSpPr>
        <p:grpSpPr>
          <a:xfrm>
            <a:off x="3924301" y="2992439"/>
            <a:ext cx="6896100" cy="11226800"/>
            <a:chOff x="3924300" y="2992438"/>
            <a:chExt cx="6896100" cy="11226800"/>
          </a:xfrm>
          <a:solidFill>
            <a:schemeClr val="bg1"/>
          </a:solidFill>
        </p:grpSpPr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3944938" y="5884863"/>
              <a:ext cx="873125" cy="1158875"/>
            </a:xfrm>
            <a:custGeom>
              <a:avLst/>
              <a:gdLst>
                <a:gd name="T0" fmla="*/ 59 w 170"/>
                <a:gd name="T1" fmla="*/ 177 h 229"/>
                <a:gd name="T2" fmla="*/ 160 w 170"/>
                <a:gd name="T3" fmla="*/ 227 h 229"/>
                <a:gd name="T4" fmla="*/ 170 w 170"/>
                <a:gd name="T5" fmla="*/ 229 h 229"/>
                <a:gd name="T6" fmla="*/ 170 w 170"/>
                <a:gd name="T7" fmla="*/ 219 h 229"/>
                <a:gd name="T8" fmla="*/ 170 w 170"/>
                <a:gd name="T9" fmla="*/ 8 h 229"/>
                <a:gd name="T10" fmla="*/ 170 w 170"/>
                <a:gd name="T11" fmla="*/ 0 h 229"/>
                <a:gd name="T12" fmla="*/ 162 w 170"/>
                <a:gd name="T13" fmla="*/ 0 h 229"/>
                <a:gd name="T14" fmla="*/ 160 w 170"/>
                <a:gd name="T15" fmla="*/ 0 h 229"/>
                <a:gd name="T16" fmla="*/ 107 w 170"/>
                <a:gd name="T17" fmla="*/ 3 h 229"/>
                <a:gd name="T18" fmla="*/ 17 w 170"/>
                <a:gd name="T19" fmla="*/ 64 h 229"/>
                <a:gd name="T20" fmla="*/ 59 w 170"/>
                <a:gd name="T21" fmla="*/ 1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9">
                  <a:moveTo>
                    <a:pt x="59" y="177"/>
                  </a:moveTo>
                  <a:cubicBezTo>
                    <a:pt x="85" y="203"/>
                    <a:pt x="133" y="219"/>
                    <a:pt x="160" y="227"/>
                  </a:cubicBezTo>
                  <a:cubicBezTo>
                    <a:pt x="170" y="229"/>
                    <a:pt x="170" y="229"/>
                    <a:pt x="170" y="229"/>
                  </a:cubicBezTo>
                  <a:cubicBezTo>
                    <a:pt x="170" y="219"/>
                    <a:pt x="170" y="219"/>
                    <a:pt x="170" y="219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47" y="0"/>
                    <a:pt x="125" y="1"/>
                    <a:pt x="107" y="3"/>
                  </a:cubicBezTo>
                  <a:cubicBezTo>
                    <a:pt x="89" y="6"/>
                    <a:pt x="34" y="13"/>
                    <a:pt x="17" y="64"/>
                  </a:cubicBezTo>
                  <a:cubicBezTo>
                    <a:pt x="0" y="114"/>
                    <a:pt x="27" y="146"/>
                    <a:pt x="59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5132388" y="6021388"/>
              <a:ext cx="5688012" cy="8197850"/>
            </a:xfrm>
            <a:custGeom>
              <a:avLst/>
              <a:gdLst>
                <a:gd name="T0" fmla="*/ 1048 w 1107"/>
                <a:gd name="T1" fmla="*/ 1429 h 1621"/>
                <a:gd name="T2" fmla="*/ 974 w 1107"/>
                <a:gd name="T3" fmla="*/ 1272 h 1621"/>
                <a:gd name="T4" fmla="*/ 970 w 1107"/>
                <a:gd name="T5" fmla="*/ 1196 h 1621"/>
                <a:gd name="T6" fmla="*/ 1001 w 1107"/>
                <a:gd name="T7" fmla="*/ 983 h 1621"/>
                <a:gd name="T8" fmla="*/ 1035 w 1107"/>
                <a:gd name="T9" fmla="*/ 789 h 1621"/>
                <a:gd name="T10" fmla="*/ 1003 w 1107"/>
                <a:gd name="T11" fmla="*/ 500 h 1621"/>
                <a:gd name="T12" fmla="*/ 980 w 1107"/>
                <a:gd name="T13" fmla="*/ 377 h 1621"/>
                <a:gd name="T14" fmla="*/ 959 w 1107"/>
                <a:gd name="T15" fmla="*/ 302 h 1621"/>
                <a:gd name="T16" fmla="*/ 902 w 1107"/>
                <a:gd name="T17" fmla="*/ 208 h 1621"/>
                <a:gd name="T18" fmla="*/ 889 w 1107"/>
                <a:gd name="T19" fmla="*/ 184 h 1621"/>
                <a:gd name="T20" fmla="*/ 864 w 1107"/>
                <a:gd name="T21" fmla="*/ 57 h 1621"/>
                <a:gd name="T22" fmla="*/ 841 w 1107"/>
                <a:gd name="T23" fmla="*/ 0 h 1621"/>
                <a:gd name="T24" fmla="*/ 816 w 1107"/>
                <a:gd name="T25" fmla="*/ 1 h 1621"/>
                <a:gd name="T26" fmla="*/ 715 w 1107"/>
                <a:gd name="T27" fmla="*/ 70 h 1621"/>
                <a:gd name="T28" fmla="*/ 721 w 1107"/>
                <a:gd name="T29" fmla="*/ 357 h 1621"/>
                <a:gd name="T30" fmla="*/ 732 w 1107"/>
                <a:gd name="T31" fmla="*/ 384 h 1621"/>
                <a:gd name="T32" fmla="*/ 737 w 1107"/>
                <a:gd name="T33" fmla="*/ 387 h 1621"/>
                <a:gd name="T34" fmla="*/ 737 w 1107"/>
                <a:gd name="T35" fmla="*/ 399 h 1621"/>
                <a:gd name="T36" fmla="*/ 731 w 1107"/>
                <a:gd name="T37" fmla="*/ 454 h 1621"/>
                <a:gd name="T38" fmla="*/ 736 w 1107"/>
                <a:gd name="T39" fmla="*/ 551 h 1621"/>
                <a:gd name="T40" fmla="*/ 736 w 1107"/>
                <a:gd name="T41" fmla="*/ 611 h 1621"/>
                <a:gd name="T42" fmla="*/ 736 w 1107"/>
                <a:gd name="T43" fmla="*/ 625 h 1621"/>
                <a:gd name="T44" fmla="*/ 624 w 1107"/>
                <a:gd name="T45" fmla="*/ 1025 h 1621"/>
                <a:gd name="T46" fmla="*/ 19 w 1107"/>
                <a:gd name="T47" fmla="*/ 1020 h 1621"/>
                <a:gd name="T48" fmla="*/ 9 w 1107"/>
                <a:gd name="T49" fmla="*/ 1031 h 1621"/>
                <a:gd name="T50" fmla="*/ 21 w 1107"/>
                <a:gd name="T51" fmla="*/ 1053 h 1621"/>
                <a:gd name="T52" fmla="*/ 43 w 1107"/>
                <a:gd name="T53" fmla="*/ 1098 h 1621"/>
                <a:gd name="T54" fmla="*/ 89 w 1107"/>
                <a:gd name="T55" fmla="*/ 1164 h 1621"/>
                <a:gd name="T56" fmla="*/ 141 w 1107"/>
                <a:gd name="T57" fmla="*/ 1232 h 1621"/>
                <a:gd name="T58" fmla="*/ 270 w 1107"/>
                <a:gd name="T59" fmla="*/ 1370 h 1621"/>
                <a:gd name="T60" fmla="*/ 348 w 1107"/>
                <a:gd name="T61" fmla="*/ 1448 h 1621"/>
                <a:gd name="T62" fmla="*/ 361 w 1107"/>
                <a:gd name="T63" fmla="*/ 1475 h 1621"/>
                <a:gd name="T64" fmla="*/ 424 w 1107"/>
                <a:gd name="T65" fmla="*/ 1610 h 1621"/>
                <a:gd name="T66" fmla="*/ 432 w 1107"/>
                <a:gd name="T67" fmla="*/ 1617 h 1621"/>
                <a:gd name="T68" fmla="*/ 1107 w 1107"/>
                <a:gd name="T6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7" h="1621">
                  <a:moveTo>
                    <a:pt x="1104" y="1610"/>
                  </a:moveTo>
                  <a:cubicBezTo>
                    <a:pt x="1103" y="1609"/>
                    <a:pt x="1071" y="1501"/>
                    <a:pt x="1048" y="1429"/>
                  </a:cubicBezTo>
                  <a:cubicBezTo>
                    <a:pt x="1031" y="1380"/>
                    <a:pt x="1007" y="1333"/>
                    <a:pt x="990" y="1303"/>
                  </a:cubicBezTo>
                  <a:cubicBezTo>
                    <a:pt x="982" y="1289"/>
                    <a:pt x="976" y="1277"/>
                    <a:pt x="974" y="1272"/>
                  </a:cubicBezTo>
                  <a:cubicBezTo>
                    <a:pt x="972" y="1265"/>
                    <a:pt x="970" y="1250"/>
                    <a:pt x="970" y="1227"/>
                  </a:cubicBezTo>
                  <a:cubicBezTo>
                    <a:pt x="970" y="1196"/>
                    <a:pt x="970" y="1196"/>
                    <a:pt x="970" y="1196"/>
                  </a:cubicBezTo>
                  <a:cubicBezTo>
                    <a:pt x="972" y="1170"/>
                    <a:pt x="975" y="1142"/>
                    <a:pt x="980" y="1114"/>
                  </a:cubicBezTo>
                  <a:cubicBezTo>
                    <a:pt x="986" y="1081"/>
                    <a:pt x="993" y="1033"/>
                    <a:pt x="1001" y="983"/>
                  </a:cubicBezTo>
                  <a:cubicBezTo>
                    <a:pt x="1013" y="907"/>
                    <a:pt x="1025" y="829"/>
                    <a:pt x="1032" y="801"/>
                  </a:cubicBezTo>
                  <a:cubicBezTo>
                    <a:pt x="1033" y="797"/>
                    <a:pt x="1034" y="793"/>
                    <a:pt x="1035" y="789"/>
                  </a:cubicBezTo>
                  <a:cubicBezTo>
                    <a:pt x="1044" y="749"/>
                    <a:pt x="1052" y="718"/>
                    <a:pt x="1030" y="628"/>
                  </a:cubicBezTo>
                  <a:cubicBezTo>
                    <a:pt x="1016" y="568"/>
                    <a:pt x="1009" y="529"/>
                    <a:pt x="1003" y="500"/>
                  </a:cubicBezTo>
                  <a:cubicBezTo>
                    <a:pt x="1000" y="484"/>
                    <a:pt x="997" y="471"/>
                    <a:pt x="995" y="460"/>
                  </a:cubicBezTo>
                  <a:cubicBezTo>
                    <a:pt x="986" y="422"/>
                    <a:pt x="981" y="395"/>
                    <a:pt x="980" y="377"/>
                  </a:cubicBezTo>
                  <a:cubicBezTo>
                    <a:pt x="980" y="374"/>
                    <a:pt x="980" y="374"/>
                    <a:pt x="980" y="374"/>
                  </a:cubicBezTo>
                  <a:cubicBezTo>
                    <a:pt x="979" y="352"/>
                    <a:pt x="978" y="332"/>
                    <a:pt x="959" y="302"/>
                  </a:cubicBezTo>
                  <a:cubicBezTo>
                    <a:pt x="934" y="265"/>
                    <a:pt x="917" y="239"/>
                    <a:pt x="914" y="234"/>
                  </a:cubicBezTo>
                  <a:cubicBezTo>
                    <a:pt x="912" y="229"/>
                    <a:pt x="906" y="217"/>
                    <a:pt x="902" y="208"/>
                  </a:cubicBezTo>
                  <a:cubicBezTo>
                    <a:pt x="900" y="202"/>
                    <a:pt x="898" y="198"/>
                    <a:pt x="897" y="195"/>
                  </a:cubicBezTo>
                  <a:cubicBezTo>
                    <a:pt x="895" y="192"/>
                    <a:pt x="893" y="188"/>
                    <a:pt x="889" y="184"/>
                  </a:cubicBezTo>
                  <a:cubicBezTo>
                    <a:pt x="886" y="180"/>
                    <a:pt x="886" y="180"/>
                    <a:pt x="886" y="180"/>
                  </a:cubicBezTo>
                  <a:cubicBezTo>
                    <a:pt x="882" y="162"/>
                    <a:pt x="867" y="74"/>
                    <a:pt x="864" y="57"/>
                  </a:cubicBezTo>
                  <a:cubicBezTo>
                    <a:pt x="861" y="40"/>
                    <a:pt x="859" y="32"/>
                    <a:pt x="857" y="27"/>
                  </a:cubicBezTo>
                  <a:cubicBezTo>
                    <a:pt x="841" y="0"/>
                    <a:pt x="841" y="0"/>
                    <a:pt x="841" y="0"/>
                  </a:cubicBezTo>
                  <a:cubicBezTo>
                    <a:pt x="841" y="12"/>
                    <a:pt x="841" y="12"/>
                    <a:pt x="841" y="12"/>
                  </a:cubicBezTo>
                  <a:cubicBezTo>
                    <a:pt x="836" y="7"/>
                    <a:pt x="828" y="1"/>
                    <a:pt x="816" y="1"/>
                  </a:cubicBezTo>
                  <a:cubicBezTo>
                    <a:pt x="815" y="1"/>
                    <a:pt x="814" y="2"/>
                    <a:pt x="814" y="2"/>
                  </a:cubicBezTo>
                  <a:cubicBezTo>
                    <a:pt x="796" y="2"/>
                    <a:pt x="744" y="5"/>
                    <a:pt x="715" y="70"/>
                  </a:cubicBezTo>
                  <a:cubicBezTo>
                    <a:pt x="690" y="129"/>
                    <a:pt x="697" y="224"/>
                    <a:pt x="706" y="270"/>
                  </a:cubicBezTo>
                  <a:cubicBezTo>
                    <a:pt x="714" y="311"/>
                    <a:pt x="719" y="345"/>
                    <a:pt x="721" y="357"/>
                  </a:cubicBezTo>
                  <a:cubicBezTo>
                    <a:pt x="722" y="370"/>
                    <a:pt x="728" y="379"/>
                    <a:pt x="732" y="383"/>
                  </a:cubicBezTo>
                  <a:cubicBezTo>
                    <a:pt x="732" y="384"/>
                    <a:pt x="732" y="384"/>
                    <a:pt x="732" y="384"/>
                  </a:cubicBezTo>
                  <a:cubicBezTo>
                    <a:pt x="733" y="384"/>
                    <a:pt x="733" y="384"/>
                    <a:pt x="733" y="384"/>
                  </a:cubicBezTo>
                  <a:cubicBezTo>
                    <a:pt x="734" y="385"/>
                    <a:pt x="735" y="386"/>
                    <a:pt x="737" y="387"/>
                  </a:cubicBezTo>
                  <a:cubicBezTo>
                    <a:pt x="737" y="393"/>
                    <a:pt x="737" y="393"/>
                    <a:pt x="737" y="393"/>
                  </a:cubicBezTo>
                  <a:cubicBezTo>
                    <a:pt x="737" y="396"/>
                    <a:pt x="737" y="398"/>
                    <a:pt x="737" y="399"/>
                  </a:cubicBezTo>
                  <a:cubicBezTo>
                    <a:pt x="737" y="399"/>
                    <a:pt x="737" y="401"/>
                    <a:pt x="736" y="402"/>
                  </a:cubicBezTo>
                  <a:cubicBezTo>
                    <a:pt x="733" y="410"/>
                    <a:pt x="727" y="429"/>
                    <a:pt x="731" y="454"/>
                  </a:cubicBezTo>
                  <a:cubicBezTo>
                    <a:pt x="733" y="466"/>
                    <a:pt x="735" y="483"/>
                    <a:pt x="736" y="499"/>
                  </a:cubicBezTo>
                  <a:cubicBezTo>
                    <a:pt x="736" y="551"/>
                    <a:pt x="736" y="551"/>
                    <a:pt x="736" y="551"/>
                  </a:cubicBezTo>
                  <a:cubicBezTo>
                    <a:pt x="736" y="599"/>
                    <a:pt x="736" y="599"/>
                    <a:pt x="736" y="599"/>
                  </a:cubicBezTo>
                  <a:cubicBezTo>
                    <a:pt x="736" y="611"/>
                    <a:pt x="736" y="611"/>
                    <a:pt x="736" y="611"/>
                  </a:cubicBezTo>
                  <a:cubicBezTo>
                    <a:pt x="736" y="613"/>
                    <a:pt x="736" y="613"/>
                    <a:pt x="736" y="613"/>
                  </a:cubicBezTo>
                  <a:cubicBezTo>
                    <a:pt x="736" y="625"/>
                    <a:pt x="736" y="625"/>
                    <a:pt x="736" y="625"/>
                  </a:cubicBezTo>
                  <a:cubicBezTo>
                    <a:pt x="736" y="913"/>
                    <a:pt x="736" y="913"/>
                    <a:pt x="736" y="913"/>
                  </a:cubicBezTo>
                  <a:cubicBezTo>
                    <a:pt x="736" y="974"/>
                    <a:pt x="686" y="1025"/>
                    <a:pt x="624" y="1025"/>
                  </a:cubicBezTo>
                  <a:cubicBezTo>
                    <a:pt x="51" y="1025"/>
                    <a:pt x="51" y="1025"/>
                    <a:pt x="51" y="1025"/>
                  </a:cubicBezTo>
                  <a:cubicBezTo>
                    <a:pt x="40" y="1025"/>
                    <a:pt x="29" y="1023"/>
                    <a:pt x="19" y="1020"/>
                  </a:cubicBezTo>
                  <a:cubicBezTo>
                    <a:pt x="0" y="1015"/>
                    <a:pt x="0" y="1015"/>
                    <a:pt x="0" y="1015"/>
                  </a:cubicBezTo>
                  <a:cubicBezTo>
                    <a:pt x="9" y="1031"/>
                    <a:pt x="9" y="1031"/>
                    <a:pt x="9" y="1031"/>
                  </a:cubicBezTo>
                  <a:cubicBezTo>
                    <a:pt x="10" y="1034"/>
                    <a:pt x="10" y="1034"/>
                    <a:pt x="10" y="1034"/>
                  </a:cubicBezTo>
                  <a:cubicBezTo>
                    <a:pt x="15" y="1042"/>
                    <a:pt x="19" y="1050"/>
                    <a:pt x="21" y="1053"/>
                  </a:cubicBezTo>
                  <a:cubicBezTo>
                    <a:pt x="26" y="1061"/>
                    <a:pt x="37" y="1080"/>
                    <a:pt x="39" y="1085"/>
                  </a:cubicBezTo>
                  <a:cubicBezTo>
                    <a:pt x="40" y="1087"/>
                    <a:pt x="41" y="1093"/>
                    <a:pt x="43" y="1098"/>
                  </a:cubicBezTo>
                  <a:cubicBezTo>
                    <a:pt x="46" y="1104"/>
                    <a:pt x="59" y="1124"/>
                    <a:pt x="85" y="1158"/>
                  </a:cubicBezTo>
                  <a:cubicBezTo>
                    <a:pt x="89" y="1164"/>
                    <a:pt x="89" y="1164"/>
                    <a:pt x="89" y="1164"/>
                  </a:cubicBezTo>
                  <a:cubicBezTo>
                    <a:pt x="97" y="1174"/>
                    <a:pt x="106" y="1186"/>
                    <a:pt x="117" y="1200"/>
                  </a:cubicBezTo>
                  <a:cubicBezTo>
                    <a:pt x="141" y="1232"/>
                    <a:pt x="141" y="1232"/>
                    <a:pt x="141" y="1232"/>
                  </a:cubicBezTo>
                  <a:cubicBezTo>
                    <a:pt x="168" y="1267"/>
                    <a:pt x="190" y="1294"/>
                    <a:pt x="207" y="1313"/>
                  </a:cubicBezTo>
                  <a:cubicBezTo>
                    <a:pt x="237" y="1346"/>
                    <a:pt x="258" y="1361"/>
                    <a:pt x="270" y="1370"/>
                  </a:cubicBezTo>
                  <a:cubicBezTo>
                    <a:pt x="274" y="1373"/>
                    <a:pt x="277" y="1375"/>
                    <a:pt x="280" y="1377"/>
                  </a:cubicBezTo>
                  <a:cubicBezTo>
                    <a:pt x="291" y="1387"/>
                    <a:pt x="341" y="1436"/>
                    <a:pt x="348" y="1448"/>
                  </a:cubicBezTo>
                  <a:cubicBezTo>
                    <a:pt x="352" y="1454"/>
                    <a:pt x="353" y="1458"/>
                    <a:pt x="355" y="1463"/>
                  </a:cubicBezTo>
                  <a:cubicBezTo>
                    <a:pt x="356" y="1467"/>
                    <a:pt x="357" y="1471"/>
                    <a:pt x="361" y="1475"/>
                  </a:cubicBezTo>
                  <a:cubicBezTo>
                    <a:pt x="365" y="1481"/>
                    <a:pt x="390" y="1519"/>
                    <a:pt x="406" y="1546"/>
                  </a:cubicBezTo>
                  <a:cubicBezTo>
                    <a:pt x="421" y="1570"/>
                    <a:pt x="424" y="1610"/>
                    <a:pt x="424" y="1610"/>
                  </a:cubicBezTo>
                  <a:cubicBezTo>
                    <a:pt x="425" y="1617"/>
                    <a:pt x="425" y="1617"/>
                    <a:pt x="425" y="1617"/>
                  </a:cubicBezTo>
                  <a:cubicBezTo>
                    <a:pt x="432" y="1617"/>
                    <a:pt x="432" y="1617"/>
                    <a:pt x="432" y="1617"/>
                  </a:cubicBezTo>
                  <a:cubicBezTo>
                    <a:pt x="1096" y="1621"/>
                    <a:pt x="1096" y="1621"/>
                    <a:pt x="1096" y="1621"/>
                  </a:cubicBezTo>
                  <a:cubicBezTo>
                    <a:pt x="1107" y="1621"/>
                    <a:pt x="1107" y="1621"/>
                    <a:pt x="1107" y="1621"/>
                  </a:cubicBezTo>
                  <a:lnTo>
                    <a:pt x="1104" y="16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4067175" y="7281863"/>
              <a:ext cx="925512" cy="1481137"/>
            </a:xfrm>
            <a:custGeom>
              <a:avLst/>
              <a:gdLst>
                <a:gd name="T0" fmla="*/ 8 w 180"/>
                <a:gd name="T1" fmla="*/ 202 h 293"/>
                <a:gd name="T2" fmla="*/ 8 w 180"/>
                <a:gd name="T3" fmla="*/ 202 h 293"/>
                <a:gd name="T4" fmla="*/ 8 w 180"/>
                <a:gd name="T5" fmla="*/ 204 h 293"/>
                <a:gd name="T6" fmla="*/ 9 w 180"/>
                <a:gd name="T7" fmla="*/ 227 h 293"/>
                <a:gd name="T8" fmla="*/ 11 w 180"/>
                <a:gd name="T9" fmla="*/ 261 h 293"/>
                <a:gd name="T10" fmla="*/ 13 w 180"/>
                <a:gd name="T11" fmla="*/ 256 h 293"/>
                <a:gd name="T12" fmla="*/ 14 w 180"/>
                <a:gd name="T13" fmla="*/ 261 h 293"/>
                <a:gd name="T14" fmla="*/ 14 w 180"/>
                <a:gd name="T15" fmla="*/ 262 h 293"/>
                <a:gd name="T16" fmla="*/ 15 w 180"/>
                <a:gd name="T17" fmla="*/ 263 h 293"/>
                <a:gd name="T18" fmla="*/ 77 w 180"/>
                <a:gd name="T19" fmla="*/ 293 h 293"/>
                <a:gd name="T20" fmla="*/ 135 w 180"/>
                <a:gd name="T21" fmla="*/ 272 h 293"/>
                <a:gd name="T22" fmla="*/ 169 w 180"/>
                <a:gd name="T23" fmla="*/ 157 h 293"/>
                <a:gd name="T24" fmla="*/ 167 w 180"/>
                <a:gd name="T25" fmla="*/ 145 h 293"/>
                <a:gd name="T26" fmla="*/ 167 w 180"/>
                <a:gd name="T27" fmla="*/ 143 h 293"/>
                <a:gd name="T28" fmla="*/ 167 w 180"/>
                <a:gd name="T29" fmla="*/ 143 h 293"/>
                <a:gd name="T30" fmla="*/ 167 w 180"/>
                <a:gd name="T31" fmla="*/ 142 h 293"/>
                <a:gd name="T32" fmla="*/ 162 w 180"/>
                <a:gd name="T33" fmla="*/ 125 h 293"/>
                <a:gd name="T34" fmla="*/ 160 w 180"/>
                <a:gd name="T35" fmla="*/ 118 h 293"/>
                <a:gd name="T36" fmla="*/ 160 w 180"/>
                <a:gd name="T37" fmla="*/ 117 h 293"/>
                <a:gd name="T38" fmla="*/ 159 w 180"/>
                <a:gd name="T39" fmla="*/ 116 h 293"/>
                <a:gd name="T40" fmla="*/ 145 w 180"/>
                <a:gd name="T41" fmla="*/ 40 h 293"/>
                <a:gd name="T42" fmla="*/ 145 w 180"/>
                <a:gd name="T43" fmla="*/ 39 h 293"/>
                <a:gd name="T44" fmla="*/ 145 w 180"/>
                <a:gd name="T45" fmla="*/ 11 h 293"/>
                <a:gd name="T46" fmla="*/ 145 w 180"/>
                <a:gd name="T47" fmla="*/ 0 h 293"/>
                <a:gd name="T48" fmla="*/ 135 w 180"/>
                <a:gd name="T49" fmla="*/ 3 h 293"/>
                <a:gd name="T50" fmla="*/ 103 w 180"/>
                <a:gd name="T51" fmla="*/ 13 h 293"/>
                <a:gd name="T52" fmla="*/ 41 w 180"/>
                <a:gd name="T53" fmla="*/ 71 h 293"/>
                <a:gd name="T54" fmla="*/ 31 w 180"/>
                <a:gd name="T55" fmla="*/ 86 h 293"/>
                <a:gd name="T56" fmla="*/ 5 w 180"/>
                <a:gd name="T57" fmla="*/ 167 h 293"/>
                <a:gd name="T58" fmla="*/ 6 w 180"/>
                <a:gd name="T59" fmla="*/ 173 h 293"/>
                <a:gd name="T60" fmla="*/ 9 w 180"/>
                <a:gd name="T61" fmla="*/ 193 h 293"/>
                <a:gd name="T62" fmla="*/ 8 w 180"/>
                <a:gd name="T63" fmla="*/ 201 h 293"/>
                <a:gd name="T64" fmla="*/ 8 w 180"/>
                <a:gd name="T65" fmla="*/ 20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" h="293">
                  <a:moveTo>
                    <a:pt x="8" y="202"/>
                  </a:moveTo>
                  <a:cubicBezTo>
                    <a:pt x="8" y="202"/>
                    <a:pt x="8" y="202"/>
                    <a:pt x="8" y="202"/>
                  </a:cubicBezTo>
                  <a:cubicBezTo>
                    <a:pt x="8" y="204"/>
                    <a:pt x="8" y="204"/>
                    <a:pt x="8" y="204"/>
                  </a:cubicBezTo>
                  <a:cubicBezTo>
                    <a:pt x="8" y="211"/>
                    <a:pt x="9" y="219"/>
                    <a:pt x="9" y="227"/>
                  </a:cubicBezTo>
                  <a:cubicBezTo>
                    <a:pt x="11" y="261"/>
                    <a:pt x="11" y="261"/>
                    <a:pt x="11" y="261"/>
                  </a:cubicBezTo>
                  <a:cubicBezTo>
                    <a:pt x="13" y="256"/>
                    <a:pt x="13" y="256"/>
                    <a:pt x="13" y="256"/>
                  </a:cubicBezTo>
                  <a:cubicBezTo>
                    <a:pt x="13" y="258"/>
                    <a:pt x="13" y="260"/>
                    <a:pt x="14" y="261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5" y="263"/>
                    <a:pt x="15" y="263"/>
                    <a:pt x="15" y="263"/>
                  </a:cubicBezTo>
                  <a:cubicBezTo>
                    <a:pt x="24" y="277"/>
                    <a:pt x="46" y="293"/>
                    <a:pt x="77" y="293"/>
                  </a:cubicBezTo>
                  <a:cubicBezTo>
                    <a:pt x="97" y="293"/>
                    <a:pt x="117" y="286"/>
                    <a:pt x="135" y="272"/>
                  </a:cubicBezTo>
                  <a:cubicBezTo>
                    <a:pt x="168" y="247"/>
                    <a:pt x="180" y="209"/>
                    <a:pt x="169" y="157"/>
                  </a:cubicBezTo>
                  <a:cubicBezTo>
                    <a:pt x="169" y="153"/>
                    <a:pt x="168" y="149"/>
                    <a:pt x="167" y="145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5" y="137"/>
                    <a:pt x="164" y="131"/>
                    <a:pt x="162" y="125"/>
                  </a:cubicBezTo>
                  <a:cubicBezTo>
                    <a:pt x="161" y="123"/>
                    <a:pt x="160" y="120"/>
                    <a:pt x="160" y="118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45" y="84"/>
                    <a:pt x="145" y="55"/>
                    <a:pt x="145" y="40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4" y="6"/>
                    <a:pt x="114" y="10"/>
                    <a:pt x="103" y="13"/>
                  </a:cubicBezTo>
                  <a:cubicBezTo>
                    <a:pt x="75" y="22"/>
                    <a:pt x="61" y="43"/>
                    <a:pt x="41" y="71"/>
                  </a:cubicBezTo>
                  <a:cubicBezTo>
                    <a:pt x="38" y="76"/>
                    <a:pt x="35" y="81"/>
                    <a:pt x="31" y="86"/>
                  </a:cubicBezTo>
                  <a:cubicBezTo>
                    <a:pt x="0" y="129"/>
                    <a:pt x="2" y="155"/>
                    <a:pt x="5" y="167"/>
                  </a:cubicBezTo>
                  <a:cubicBezTo>
                    <a:pt x="6" y="168"/>
                    <a:pt x="6" y="170"/>
                    <a:pt x="6" y="17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6"/>
                    <a:pt x="8" y="199"/>
                    <a:pt x="8" y="201"/>
                  </a:cubicBezTo>
                  <a:lnTo>
                    <a:pt x="8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3924300" y="8677275"/>
              <a:ext cx="1155700" cy="2073275"/>
            </a:xfrm>
            <a:custGeom>
              <a:avLst/>
              <a:gdLst>
                <a:gd name="T0" fmla="*/ 187 w 225"/>
                <a:gd name="T1" fmla="*/ 368 h 410"/>
                <a:gd name="T2" fmla="*/ 198 w 225"/>
                <a:gd name="T3" fmla="*/ 287 h 410"/>
                <a:gd name="T4" fmla="*/ 198 w 225"/>
                <a:gd name="T5" fmla="*/ 276 h 410"/>
                <a:gd name="T6" fmla="*/ 188 w 225"/>
                <a:gd name="T7" fmla="*/ 228 h 410"/>
                <a:gd name="T8" fmla="*/ 188 w 225"/>
                <a:gd name="T9" fmla="*/ 228 h 410"/>
                <a:gd name="T10" fmla="*/ 187 w 225"/>
                <a:gd name="T11" fmla="*/ 227 h 410"/>
                <a:gd name="T12" fmla="*/ 174 w 225"/>
                <a:gd name="T13" fmla="*/ 219 h 410"/>
                <a:gd name="T14" fmla="*/ 174 w 225"/>
                <a:gd name="T15" fmla="*/ 217 h 410"/>
                <a:gd name="T16" fmla="*/ 167 w 225"/>
                <a:gd name="T17" fmla="*/ 216 h 410"/>
                <a:gd name="T18" fmla="*/ 147 w 225"/>
                <a:gd name="T19" fmla="*/ 214 h 410"/>
                <a:gd name="T20" fmla="*/ 153 w 225"/>
                <a:gd name="T21" fmla="*/ 213 h 410"/>
                <a:gd name="T22" fmla="*/ 158 w 225"/>
                <a:gd name="T23" fmla="*/ 211 h 410"/>
                <a:gd name="T24" fmla="*/ 159 w 225"/>
                <a:gd name="T25" fmla="*/ 211 h 410"/>
                <a:gd name="T26" fmla="*/ 159 w 225"/>
                <a:gd name="T27" fmla="*/ 211 h 410"/>
                <a:gd name="T28" fmla="*/ 203 w 225"/>
                <a:gd name="T29" fmla="*/ 163 h 410"/>
                <a:gd name="T30" fmla="*/ 198 w 225"/>
                <a:gd name="T31" fmla="*/ 54 h 410"/>
                <a:gd name="T32" fmla="*/ 197 w 225"/>
                <a:gd name="T33" fmla="*/ 53 h 410"/>
                <a:gd name="T34" fmla="*/ 197 w 225"/>
                <a:gd name="T35" fmla="*/ 52 h 410"/>
                <a:gd name="T36" fmla="*/ 196 w 225"/>
                <a:gd name="T37" fmla="*/ 51 h 410"/>
                <a:gd name="T38" fmla="*/ 196 w 225"/>
                <a:gd name="T39" fmla="*/ 51 h 410"/>
                <a:gd name="T40" fmla="*/ 185 w 225"/>
                <a:gd name="T41" fmla="*/ 38 h 410"/>
                <a:gd name="T42" fmla="*/ 174 w 225"/>
                <a:gd name="T43" fmla="*/ 19 h 410"/>
                <a:gd name="T44" fmla="*/ 174 w 225"/>
                <a:gd name="T45" fmla="*/ 13 h 410"/>
                <a:gd name="T46" fmla="*/ 174 w 225"/>
                <a:gd name="T47" fmla="*/ 0 h 410"/>
                <a:gd name="T48" fmla="*/ 162 w 225"/>
                <a:gd name="T49" fmla="*/ 6 h 410"/>
                <a:gd name="T50" fmla="*/ 103 w 225"/>
                <a:gd name="T51" fmla="*/ 18 h 410"/>
                <a:gd name="T52" fmla="*/ 55 w 225"/>
                <a:gd name="T53" fmla="*/ 5 h 410"/>
                <a:gd name="T54" fmla="*/ 50 w 225"/>
                <a:gd name="T55" fmla="*/ 2 h 410"/>
                <a:gd name="T56" fmla="*/ 46 w 225"/>
                <a:gd name="T57" fmla="*/ 5 h 410"/>
                <a:gd name="T58" fmla="*/ 37 w 225"/>
                <a:gd name="T59" fmla="*/ 14 h 410"/>
                <a:gd name="T60" fmla="*/ 8 w 225"/>
                <a:gd name="T61" fmla="*/ 91 h 410"/>
                <a:gd name="T62" fmla="*/ 40 w 225"/>
                <a:gd name="T63" fmla="*/ 179 h 410"/>
                <a:gd name="T64" fmla="*/ 49 w 225"/>
                <a:gd name="T65" fmla="*/ 194 h 410"/>
                <a:gd name="T66" fmla="*/ 65 w 225"/>
                <a:gd name="T67" fmla="*/ 220 h 410"/>
                <a:gd name="T68" fmla="*/ 58 w 225"/>
                <a:gd name="T69" fmla="*/ 223 h 410"/>
                <a:gd name="T70" fmla="*/ 28 w 225"/>
                <a:gd name="T71" fmla="*/ 261 h 410"/>
                <a:gd name="T72" fmla="*/ 23 w 225"/>
                <a:gd name="T73" fmla="*/ 271 h 410"/>
                <a:gd name="T74" fmla="*/ 15 w 225"/>
                <a:gd name="T75" fmla="*/ 355 h 410"/>
                <a:gd name="T76" fmla="*/ 64 w 225"/>
                <a:gd name="T77" fmla="*/ 398 h 410"/>
                <a:gd name="T78" fmla="*/ 68 w 225"/>
                <a:gd name="T79" fmla="*/ 400 h 410"/>
                <a:gd name="T80" fmla="*/ 78 w 225"/>
                <a:gd name="T81" fmla="*/ 406 h 410"/>
                <a:gd name="T82" fmla="*/ 78 w 225"/>
                <a:gd name="T83" fmla="*/ 406 h 410"/>
                <a:gd name="T84" fmla="*/ 78 w 225"/>
                <a:gd name="T85" fmla="*/ 406 h 410"/>
                <a:gd name="T86" fmla="*/ 79 w 225"/>
                <a:gd name="T87" fmla="*/ 406 h 410"/>
                <a:gd name="T88" fmla="*/ 79 w 225"/>
                <a:gd name="T89" fmla="*/ 406 h 410"/>
                <a:gd name="T90" fmla="*/ 104 w 225"/>
                <a:gd name="T91" fmla="*/ 410 h 410"/>
                <a:gd name="T92" fmla="*/ 187 w 225"/>
                <a:gd name="T93" fmla="*/ 368 h 410"/>
                <a:gd name="T94" fmla="*/ 64 w 225"/>
                <a:gd name="T95" fmla="*/ 207 h 410"/>
                <a:gd name="T96" fmla="*/ 84 w 225"/>
                <a:gd name="T97" fmla="*/ 215 h 410"/>
                <a:gd name="T98" fmla="*/ 82 w 225"/>
                <a:gd name="T99" fmla="*/ 215 h 410"/>
                <a:gd name="T100" fmla="*/ 82 w 225"/>
                <a:gd name="T101" fmla="*/ 215 h 410"/>
                <a:gd name="T102" fmla="*/ 82 w 225"/>
                <a:gd name="T103" fmla="*/ 215 h 410"/>
                <a:gd name="T104" fmla="*/ 65 w 225"/>
                <a:gd name="T105" fmla="*/ 220 h 410"/>
                <a:gd name="T106" fmla="*/ 64 w 225"/>
                <a:gd name="T107" fmla="*/ 2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410">
                  <a:moveTo>
                    <a:pt x="187" y="368"/>
                  </a:moveTo>
                  <a:cubicBezTo>
                    <a:pt x="200" y="332"/>
                    <a:pt x="199" y="307"/>
                    <a:pt x="198" y="287"/>
                  </a:cubicBezTo>
                  <a:cubicBezTo>
                    <a:pt x="198" y="283"/>
                    <a:pt x="198" y="280"/>
                    <a:pt x="198" y="276"/>
                  </a:cubicBezTo>
                  <a:cubicBezTo>
                    <a:pt x="198" y="259"/>
                    <a:pt x="197" y="241"/>
                    <a:pt x="188" y="228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3" y="223"/>
                    <a:pt x="178" y="221"/>
                    <a:pt x="174" y="219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47" y="214"/>
                    <a:pt x="147" y="214"/>
                    <a:pt x="147" y="214"/>
                  </a:cubicBezTo>
                  <a:cubicBezTo>
                    <a:pt x="149" y="214"/>
                    <a:pt x="151" y="213"/>
                    <a:pt x="153" y="213"/>
                  </a:cubicBezTo>
                  <a:cubicBezTo>
                    <a:pt x="155" y="212"/>
                    <a:pt x="157" y="212"/>
                    <a:pt x="158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79" y="203"/>
                    <a:pt x="193" y="188"/>
                    <a:pt x="203" y="163"/>
                  </a:cubicBezTo>
                  <a:cubicBezTo>
                    <a:pt x="225" y="112"/>
                    <a:pt x="207" y="70"/>
                    <a:pt x="198" y="54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2" y="46"/>
                    <a:pt x="188" y="42"/>
                    <a:pt x="185" y="38"/>
                  </a:cubicBezTo>
                  <a:cubicBezTo>
                    <a:pt x="177" y="31"/>
                    <a:pt x="174" y="27"/>
                    <a:pt x="174" y="19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48" y="14"/>
                    <a:pt x="128" y="18"/>
                    <a:pt x="103" y="18"/>
                  </a:cubicBezTo>
                  <a:cubicBezTo>
                    <a:pt x="81" y="18"/>
                    <a:pt x="64" y="10"/>
                    <a:pt x="55" y="5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8"/>
                    <a:pt x="40" y="11"/>
                    <a:pt x="37" y="14"/>
                  </a:cubicBezTo>
                  <a:cubicBezTo>
                    <a:pt x="29" y="22"/>
                    <a:pt x="15" y="44"/>
                    <a:pt x="8" y="91"/>
                  </a:cubicBezTo>
                  <a:cubicBezTo>
                    <a:pt x="4" y="126"/>
                    <a:pt x="25" y="157"/>
                    <a:pt x="40" y="179"/>
                  </a:cubicBezTo>
                  <a:cubicBezTo>
                    <a:pt x="44" y="185"/>
                    <a:pt x="47" y="189"/>
                    <a:pt x="49" y="194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62" y="221"/>
                    <a:pt x="60" y="222"/>
                    <a:pt x="58" y="223"/>
                  </a:cubicBezTo>
                  <a:cubicBezTo>
                    <a:pt x="43" y="230"/>
                    <a:pt x="38" y="239"/>
                    <a:pt x="28" y="261"/>
                  </a:cubicBezTo>
                  <a:cubicBezTo>
                    <a:pt x="26" y="264"/>
                    <a:pt x="25" y="267"/>
                    <a:pt x="23" y="271"/>
                  </a:cubicBezTo>
                  <a:cubicBezTo>
                    <a:pt x="10" y="298"/>
                    <a:pt x="0" y="323"/>
                    <a:pt x="15" y="355"/>
                  </a:cubicBezTo>
                  <a:cubicBezTo>
                    <a:pt x="27" y="380"/>
                    <a:pt x="53" y="392"/>
                    <a:pt x="64" y="398"/>
                  </a:cubicBezTo>
                  <a:cubicBezTo>
                    <a:pt x="65" y="398"/>
                    <a:pt x="67" y="399"/>
                    <a:pt x="68" y="400"/>
                  </a:cubicBezTo>
                  <a:cubicBezTo>
                    <a:pt x="70" y="401"/>
                    <a:pt x="73" y="403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6" y="410"/>
                    <a:pt x="99" y="410"/>
                    <a:pt x="104" y="410"/>
                  </a:cubicBezTo>
                  <a:cubicBezTo>
                    <a:pt x="137" y="410"/>
                    <a:pt x="175" y="399"/>
                    <a:pt x="187" y="368"/>
                  </a:cubicBezTo>
                  <a:close/>
                  <a:moveTo>
                    <a:pt x="64" y="207"/>
                  </a:moveTo>
                  <a:cubicBezTo>
                    <a:pt x="69" y="210"/>
                    <a:pt x="76" y="213"/>
                    <a:pt x="84" y="215"/>
                  </a:cubicBezTo>
                  <a:cubicBezTo>
                    <a:pt x="84" y="215"/>
                    <a:pt x="83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75" y="217"/>
                    <a:pt x="70" y="218"/>
                    <a:pt x="65" y="220"/>
                  </a:cubicBezTo>
                  <a:lnTo>
                    <a:pt x="64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4859338" y="2992438"/>
              <a:ext cx="4017962" cy="8172450"/>
            </a:xfrm>
            <a:custGeom>
              <a:avLst/>
              <a:gdLst>
                <a:gd name="T0" fmla="*/ 781 w 782"/>
                <a:gd name="T1" fmla="*/ 1512 h 1616"/>
                <a:gd name="T2" fmla="*/ 781 w 782"/>
                <a:gd name="T3" fmla="*/ 1076 h 1616"/>
                <a:gd name="T4" fmla="*/ 778 w 782"/>
                <a:gd name="T5" fmla="*/ 1072 h 1616"/>
                <a:gd name="T6" fmla="*/ 782 w 782"/>
                <a:gd name="T7" fmla="*/ 998 h 1616"/>
                <a:gd name="T8" fmla="*/ 782 w 782"/>
                <a:gd name="T9" fmla="*/ 996 h 1616"/>
                <a:gd name="T10" fmla="*/ 782 w 782"/>
                <a:gd name="T11" fmla="*/ 994 h 1616"/>
                <a:gd name="T12" fmla="*/ 780 w 782"/>
                <a:gd name="T13" fmla="*/ 989 h 1616"/>
                <a:gd name="T14" fmla="*/ 765 w 782"/>
                <a:gd name="T15" fmla="*/ 950 h 1616"/>
                <a:gd name="T16" fmla="*/ 757 w 782"/>
                <a:gd name="T17" fmla="*/ 902 h 1616"/>
                <a:gd name="T18" fmla="*/ 757 w 782"/>
                <a:gd name="T19" fmla="*/ 901 h 1616"/>
                <a:gd name="T20" fmla="*/ 756 w 782"/>
                <a:gd name="T21" fmla="*/ 678 h 1616"/>
                <a:gd name="T22" fmla="*/ 757 w 782"/>
                <a:gd name="T23" fmla="*/ 675 h 1616"/>
                <a:gd name="T24" fmla="*/ 764 w 782"/>
                <a:gd name="T25" fmla="*/ 660 h 1616"/>
                <a:gd name="T26" fmla="*/ 781 w 782"/>
                <a:gd name="T27" fmla="*/ 633 h 1616"/>
                <a:gd name="T28" fmla="*/ 781 w 782"/>
                <a:gd name="T29" fmla="*/ 104 h 1616"/>
                <a:gd name="T30" fmla="*/ 104 w 782"/>
                <a:gd name="T31" fmla="*/ 0 h 1616"/>
                <a:gd name="T32" fmla="*/ 0 w 782"/>
                <a:gd name="T33" fmla="*/ 903 h 1616"/>
                <a:gd name="T34" fmla="*/ 0 w 782"/>
                <a:gd name="T35" fmla="*/ 904 h 1616"/>
                <a:gd name="T36" fmla="*/ 16 w 782"/>
                <a:gd name="T37" fmla="*/ 969 h 1616"/>
                <a:gd name="T38" fmla="*/ 16 w 782"/>
                <a:gd name="T39" fmla="*/ 970 h 1616"/>
                <a:gd name="T40" fmla="*/ 24 w 782"/>
                <a:gd name="T41" fmla="*/ 1007 h 1616"/>
                <a:gd name="T42" fmla="*/ 24 w 782"/>
                <a:gd name="T43" fmla="*/ 1008 h 1616"/>
                <a:gd name="T44" fmla="*/ 24 w 782"/>
                <a:gd name="T45" fmla="*/ 1068 h 1616"/>
                <a:gd name="T46" fmla="*/ 24 w 782"/>
                <a:gd name="T47" fmla="*/ 1074 h 1616"/>
                <a:gd name="T48" fmla="*/ 11 w 782"/>
                <a:gd name="T49" fmla="*/ 1099 h 1616"/>
                <a:gd name="T50" fmla="*/ 10 w 782"/>
                <a:gd name="T51" fmla="*/ 1103 h 1616"/>
                <a:gd name="T52" fmla="*/ 17 w 782"/>
                <a:gd name="T53" fmla="*/ 1163 h 1616"/>
                <a:gd name="T54" fmla="*/ 30 w 782"/>
                <a:gd name="T55" fmla="*/ 1288 h 1616"/>
                <a:gd name="T56" fmla="*/ 24 w 782"/>
                <a:gd name="T57" fmla="*/ 1311 h 1616"/>
                <a:gd name="T58" fmla="*/ 24 w 782"/>
                <a:gd name="T59" fmla="*/ 1319 h 1616"/>
                <a:gd name="T60" fmla="*/ 13 w 782"/>
                <a:gd name="T61" fmla="*/ 1336 h 1616"/>
                <a:gd name="T62" fmla="*/ 12 w 782"/>
                <a:gd name="T63" fmla="*/ 1347 h 1616"/>
                <a:gd name="T64" fmla="*/ 24 w 782"/>
                <a:gd name="T65" fmla="*/ 1370 h 1616"/>
                <a:gd name="T66" fmla="*/ 24 w 782"/>
                <a:gd name="T67" fmla="*/ 1391 h 1616"/>
                <a:gd name="T68" fmla="*/ 24 w 782"/>
                <a:gd name="T69" fmla="*/ 1400 h 1616"/>
                <a:gd name="T70" fmla="*/ 24 w 782"/>
                <a:gd name="T71" fmla="*/ 1441 h 1616"/>
                <a:gd name="T72" fmla="*/ 24 w 782"/>
                <a:gd name="T73" fmla="*/ 1442 h 1616"/>
                <a:gd name="T74" fmla="*/ 16 w 782"/>
                <a:gd name="T75" fmla="*/ 1482 h 1616"/>
                <a:gd name="T76" fmla="*/ 2 w 782"/>
                <a:gd name="T77" fmla="*/ 1513 h 1616"/>
                <a:gd name="T78" fmla="*/ 0 w 782"/>
                <a:gd name="T79" fmla="*/ 1518 h 1616"/>
                <a:gd name="T80" fmla="*/ 677 w 782"/>
                <a:gd name="T81" fmla="*/ 161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2" h="1616">
                  <a:moveTo>
                    <a:pt x="677" y="1616"/>
                  </a:moveTo>
                  <a:cubicBezTo>
                    <a:pt x="734" y="1616"/>
                    <a:pt x="781" y="1569"/>
                    <a:pt x="781" y="1512"/>
                  </a:cubicBezTo>
                  <a:cubicBezTo>
                    <a:pt x="781" y="1078"/>
                    <a:pt x="781" y="1078"/>
                    <a:pt x="781" y="1078"/>
                  </a:cubicBezTo>
                  <a:cubicBezTo>
                    <a:pt x="781" y="1076"/>
                    <a:pt x="781" y="1076"/>
                    <a:pt x="781" y="1076"/>
                  </a:cubicBezTo>
                  <a:cubicBezTo>
                    <a:pt x="780" y="1074"/>
                    <a:pt x="780" y="1074"/>
                    <a:pt x="780" y="1074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65"/>
                    <a:pt x="777" y="1059"/>
                    <a:pt x="776" y="1054"/>
                  </a:cubicBezTo>
                  <a:cubicBezTo>
                    <a:pt x="772" y="1027"/>
                    <a:pt x="779" y="1007"/>
                    <a:pt x="782" y="998"/>
                  </a:cubicBezTo>
                  <a:cubicBezTo>
                    <a:pt x="782" y="998"/>
                    <a:pt x="782" y="998"/>
                    <a:pt x="782" y="998"/>
                  </a:cubicBezTo>
                  <a:cubicBezTo>
                    <a:pt x="782" y="996"/>
                    <a:pt x="782" y="996"/>
                    <a:pt x="782" y="996"/>
                  </a:cubicBezTo>
                  <a:cubicBezTo>
                    <a:pt x="782" y="995"/>
                    <a:pt x="782" y="995"/>
                    <a:pt x="782" y="995"/>
                  </a:cubicBezTo>
                  <a:cubicBezTo>
                    <a:pt x="782" y="994"/>
                    <a:pt x="782" y="994"/>
                    <a:pt x="782" y="994"/>
                  </a:cubicBezTo>
                  <a:cubicBezTo>
                    <a:pt x="782" y="991"/>
                    <a:pt x="782" y="991"/>
                    <a:pt x="782" y="991"/>
                  </a:cubicBezTo>
                  <a:cubicBezTo>
                    <a:pt x="780" y="989"/>
                    <a:pt x="780" y="989"/>
                    <a:pt x="780" y="989"/>
                  </a:cubicBezTo>
                  <a:cubicBezTo>
                    <a:pt x="776" y="984"/>
                    <a:pt x="768" y="973"/>
                    <a:pt x="766" y="957"/>
                  </a:cubicBezTo>
                  <a:cubicBezTo>
                    <a:pt x="765" y="955"/>
                    <a:pt x="765" y="953"/>
                    <a:pt x="765" y="950"/>
                  </a:cubicBezTo>
                  <a:cubicBezTo>
                    <a:pt x="757" y="951"/>
                    <a:pt x="757" y="951"/>
                    <a:pt x="757" y="951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1"/>
                    <a:pt x="757" y="901"/>
                    <a:pt x="757" y="901"/>
                  </a:cubicBezTo>
                  <a:cubicBezTo>
                    <a:pt x="755" y="891"/>
                    <a:pt x="753" y="881"/>
                    <a:pt x="751" y="871"/>
                  </a:cubicBezTo>
                  <a:cubicBezTo>
                    <a:pt x="743" y="828"/>
                    <a:pt x="735" y="739"/>
                    <a:pt x="756" y="678"/>
                  </a:cubicBezTo>
                  <a:cubicBezTo>
                    <a:pt x="757" y="676"/>
                    <a:pt x="757" y="676"/>
                    <a:pt x="757" y="676"/>
                  </a:cubicBezTo>
                  <a:cubicBezTo>
                    <a:pt x="757" y="675"/>
                    <a:pt x="757" y="675"/>
                    <a:pt x="757" y="675"/>
                  </a:cubicBezTo>
                  <a:cubicBezTo>
                    <a:pt x="757" y="674"/>
                    <a:pt x="757" y="674"/>
                    <a:pt x="757" y="674"/>
                  </a:cubicBezTo>
                  <a:cubicBezTo>
                    <a:pt x="764" y="660"/>
                    <a:pt x="764" y="660"/>
                    <a:pt x="764" y="660"/>
                  </a:cubicBezTo>
                  <a:cubicBezTo>
                    <a:pt x="768" y="650"/>
                    <a:pt x="774" y="642"/>
                    <a:pt x="779" y="635"/>
                  </a:cubicBezTo>
                  <a:cubicBezTo>
                    <a:pt x="781" y="633"/>
                    <a:pt x="781" y="633"/>
                    <a:pt x="781" y="633"/>
                  </a:cubicBezTo>
                  <a:cubicBezTo>
                    <a:pt x="781" y="630"/>
                    <a:pt x="781" y="630"/>
                    <a:pt x="781" y="630"/>
                  </a:cubicBezTo>
                  <a:cubicBezTo>
                    <a:pt x="781" y="104"/>
                    <a:pt x="781" y="104"/>
                    <a:pt x="781" y="104"/>
                  </a:cubicBezTo>
                  <a:cubicBezTo>
                    <a:pt x="781" y="46"/>
                    <a:pt x="734" y="0"/>
                    <a:pt x="67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6" y="0"/>
                    <a:pt x="0" y="46"/>
                    <a:pt x="0" y="104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2" y="928"/>
                    <a:pt x="7" y="944"/>
                    <a:pt x="11" y="955"/>
                  </a:cubicBezTo>
                  <a:cubicBezTo>
                    <a:pt x="13" y="960"/>
                    <a:pt x="15" y="965"/>
                    <a:pt x="16" y="969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24" y="1004"/>
                    <a:pt x="24" y="1004"/>
                    <a:pt x="24" y="1004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8"/>
                    <a:pt x="24" y="1008"/>
                    <a:pt x="24" y="1008"/>
                  </a:cubicBezTo>
                  <a:cubicBezTo>
                    <a:pt x="28" y="1030"/>
                    <a:pt x="28" y="1050"/>
                    <a:pt x="24" y="1067"/>
                  </a:cubicBezTo>
                  <a:cubicBezTo>
                    <a:pt x="24" y="1068"/>
                    <a:pt x="24" y="1068"/>
                    <a:pt x="24" y="1068"/>
                  </a:cubicBezTo>
                  <a:cubicBezTo>
                    <a:pt x="24" y="1069"/>
                    <a:pt x="24" y="1069"/>
                    <a:pt x="24" y="1069"/>
                  </a:cubicBezTo>
                  <a:cubicBezTo>
                    <a:pt x="24" y="1074"/>
                    <a:pt x="24" y="1074"/>
                    <a:pt x="24" y="1074"/>
                  </a:cubicBezTo>
                  <a:cubicBezTo>
                    <a:pt x="17" y="1089"/>
                    <a:pt x="17" y="1089"/>
                    <a:pt x="17" y="1089"/>
                  </a:cubicBezTo>
                  <a:cubicBezTo>
                    <a:pt x="15" y="1093"/>
                    <a:pt x="13" y="1096"/>
                    <a:pt x="11" y="1099"/>
                  </a:cubicBezTo>
                  <a:cubicBezTo>
                    <a:pt x="10" y="1101"/>
                    <a:pt x="10" y="1101"/>
                    <a:pt x="10" y="1101"/>
                  </a:cubicBezTo>
                  <a:cubicBezTo>
                    <a:pt x="10" y="1103"/>
                    <a:pt x="10" y="1103"/>
                    <a:pt x="10" y="1103"/>
                  </a:cubicBezTo>
                  <a:cubicBezTo>
                    <a:pt x="10" y="1135"/>
                    <a:pt x="10" y="1135"/>
                    <a:pt x="10" y="1135"/>
                  </a:cubicBezTo>
                  <a:cubicBezTo>
                    <a:pt x="10" y="1148"/>
                    <a:pt x="11" y="1152"/>
                    <a:pt x="17" y="1163"/>
                  </a:cubicBezTo>
                  <a:cubicBezTo>
                    <a:pt x="28" y="1184"/>
                    <a:pt x="28" y="1184"/>
                    <a:pt x="28" y="1184"/>
                  </a:cubicBezTo>
                  <a:cubicBezTo>
                    <a:pt x="39" y="1207"/>
                    <a:pt x="42" y="1232"/>
                    <a:pt x="30" y="1288"/>
                  </a:cubicBezTo>
                  <a:cubicBezTo>
                    <a:pt x="28" y="1295"/>
                    <a:pt x="26" y="1304"/>
                    <a:pt x="24" y="1310"/>
                  </a:cubicBezTo>
                  <a:cubicBezTo>
                    <a:pt x="24" y="1311"/>
                    <a:pt x="24" y="1311"/>
                    <a:pt x="24" y="1311"/>
                  </a:cubicBezTo>
                  <a:cubicBezTo>
                    <a:pt x="24" y="1312"/>
                    <a:pt x="24" y="1312"/>
                    <a:pt x="24" y="1312"/>
                  </a:cubicBezTo>
                  <a:cubicBezTo>
                    <a:pt x="24" y="1319"/>
                    <a:pt x="24" y="1319"/>
                    <a:pt x="24" y="1319"/>
                  </a:cubicBezTo>
                  <a:cubicBezTo>
                    <a:pt x="17" y="1331"/>
                    <a:pt x="17" y="1331"/>
                    <a:pt x="17" y="1331"/>
                  </a:cubicBezTo>
                  <a:cubicBezTo>
                    <a:pt x="16" y="1333"/>
                    <a:pt x="14" y="1335"/>
                    <a:pt x="13" y="1336"/>
                  </a:cubicBezTo>
                  <a:cubicBezTo>
                    <a:pt x="8" y="1341"/>
                    <a:pt x="8" y="1341"/>
                    <a:pt x="8" y="1341"/>
                  </a:cubicBezTo>
                  <a:cubicBezTo>
                    <a:pt x="12" y="1347"/>
                    <a:pt x="12" y="1347"/>
                    <a:pt x="12" y="1347"/>
                  </a:cubicBezTo>
                  <a:cubicBezTo>
                    <a:pt x="14" y="1349"/>
                    <a:pt x="15" y="1352"/>
                    <a:pt x="17" y="1354"/>
                  </a:cubicBezTo>
                  <a:cubicBezTo>
                    <a:pt x="24" y="1370"/>
                    <a:pt x="24" y="1370"/>
                    <a:pt x="24" y="1370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4"/>
                    <a:pt x="24" y="1396"/>
                    <a:pt x="24" y="1400"/>
                  </a:cubicBezTo>
                  <a:cubicBezTo>
                    <a:pt x="24" y="1403"/>
                    <a:pt x="24" y="1407"/>
                    <a:pt x="24" y="1411"/>
                  </a:cubicBezTo>
                  <a:cubicBezTo>
                    <a:pt x="24" y="1420"/>
                    <a:pt x="25" y="1429"/>
                    <a:pt x="24" y="1441"/>
                  </a:cubicBezTo>
                  <a:cubicBezTo>
                    <a:pt x="24" y="1441"/>
                    <a:pt x="24" y="1441"/>
                    <a:pt x="24" y="1441"/>
                  </a:cubicBezTo>
                  <a:cubicBezTo>
                    <a:pt x="24" y="1442"/>
                    <a:pt x="24" y="1442"/>
                    <a:pt x="24" y="1442"/>
                  </a:cubicBezTo>
                  <a:cubicBezTo>
                    <a:pt x="24" y="1456"/>
                    <a:pt x="24" y="1456"/>
                    <a:pt x="24" y="1456"/>
                  </a:cubicBezTo>
                  <a:cubicBezTo>
                    <a:pt x="16" y="1482"/>
                    <a:pt x="16" y="1482"/>
                    <a:pt x="16" y="1482"/>
                  </a:cubicBezTo>
                  <a:cubicBezTo>
                    <a:pt x="15" y="1486"/>
                    <a:pt x="14" y="1490"/>
                    <a:pt x="12" y="1495"/>
                  </a:cubicBezTo>
                  <a:cubicBezTo>
                    <a:pt x="10" y="1501"/>
                    <a:pt x="6" y="1507"/>
                    <a:pt x="2" y="1513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3" y="1573"/>
                    <a:pt x="49" y="1616"/>
                    <a:pt x="104" y="1616"/>
                  </a:cubicBezTo>
                  <a:lnTo>
                    <a:pt x="677" y="16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4514850" y="10699750"/>
              <a:ext cx="468312" cy="369887"/>
            </a:xfrm>
            <a:custGeom>
              <a:avLst/>
              <a:gdLst>
                <a:gd name="T0" fmla="*/ 61 w 91"/>
                <a:gd name="T1" fmla="*/ 11 h 73"/>
                <a:gd name="T2" fmla="*/ 59 w 91"/>
                <a:gd name="T3" fmla="*/ 0 h 73"/>
                <a:gd name="T4" fmla="*/ 49 w 91"/>
                <a:gd name="T5" fmla="*/ 5 h 73"/>
                <a:gd name="T6" fmla="*/ 21 w 91"/>
                <a:gd name="T7" fmla="*/ 16 h 73"/>
                <a:gd name="T8" fmla="*/ 0 w 91"/>
                <a:gd name="T9" fmla="*/ 21 h 73"/>
                <a:gd name="T10" fmla="*/ 19 w 91"/>
                <a:gd name="T11" fmla="*/ 31 h 73"/>
                <a:gd name="T12" fmla="*/ 60 w 91"/>
                <a:gd name="T13" fmla="*/ 54 h 73"/>
                <a:gd name="T14" fmla="*/ 64 w 91"/>
                <a:gd name="T15" fmla="*/ 57 h 73"/>
                <a:gd name="T16" fmla="*/ 91 w 91"/>
                <a:gd name="T17" fmla="*/ 73 h 73"/>
                <a:gd name="T18" fmla="*/ 75 w 91"/>
                <a:gd name="T19" fmla="*/ 46 h 73"/>
                <a:gd name="T20" fmla="*/ 61 w 91"/>
                <a:gd name="T21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3">
                  <a:moveTo>
                    <a:pt x="61" y="11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1" y="10"/>
                    <a:pt x="32" y="14"/>
                    <a:pt x="21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35" y="39"/>
                    <a:pt x="52" y="49"/>
                    <a:pt x="60" y="54"/>
                  </a:cubicBezTo>
                  <a:cubicBezTo>
                    <a:pt x="61" y="55"/>
                    <a:pt x="63" y="56"/>
                    <a:pt x="64" y="57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68" y="35"/>
                    <a:pt x="64" y="23"/>
                    <a:pt x="6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3777993" y="2881979"/>
            <a:ext cx="7091363" cy="11388725"/>
            <a:chOff x="3836988" y="2911475"/>
            <a:chExt cx="7091362" cy="11388725"/>
          </a:xfrm>
          <a:solidFill>
            <a:srgbClr val="91B3C1"/>
          </a:solidFill>
        </p:grpSpPr>
        <p:sp>
          <p:nvSpPr>
            <p:cNvPr id="70" name="Freeform 50"/>
            <p:cNvSpPr>
              <a:spLocks noEditPoints="1"/>
            </p:cNvSpPr>
            <p:nvPr/>
          </p:nvSpPr>
          <p:spPr bwMode="auto">
            <a:xfrm>
              <a:off x="4129088" y="8929688"/>
              <a:ext cx="550862" cy="717550"/>
            </a:xfrm>
            <a:custGeom>
              <a:avLst/>
              <a:gdLst>
                <a:gd name="T0" fmla="*/ 38 w 107"/>
                <a:gd name="T1" fmla="*/ 142 h 142"/>
                <a:gd name="T2" fmla="*/ 37 w 107"/>
                <a:gd name="T3" fmla="*/ 127 h 142"/>
                <a:gd name="T4" fmla="*/ 57 w 107"/>
                <a:gd name="T5" fmla="*/ 76 h 142"/>
                <a:gd name="T6" fmla="*/ 94 w 107"/>
                <a:gd name="T7" fmla="*/ 37 h 142"/>
                <a:gd name="T8" fmla="*/ 101 w 107"/>
                <a:gd name="T9" fmla="*/ 31 h 142"/>
                <a:gd name="T10" fmla="*/ 106 w 107"/>
                <a:gd name="T11" fmla="*/ 16 h 142"/>
                <a:gd name="T12" fmla="*/ 92 w 107"/>
                <a:gd name="T13" fmla="*/ 3 h 142"/>
                <a:gd name="T14" fmla="*/ 70 w 107"/>
                <a:gd name="T15" fmla="*/ 0 h 142"/>
                <a:gd name="T16" fmla="*/ 22 w 107"/>
                <a:gd name="T17" fmla="*/ 25 h 142"/>
                <a:gd name="T18" fmla="*/ 11 w 107"/>
                <a:gd name="T19" fmla="*/ 93 h 142"/>
                <a:gd name="T20" fmla="*/ 30 w 107"/>
                <a:gd name="T21" fmla="*/ 129 h 142"/>
                <a:gd name="T22" fmla="*/ 38 w 107"/>
                <a:gd name="T23" fmla="*/ 142 h 142"/>
                <a:gd name="T24" fmla="*/ 28 w 107"/>
                <a:gd name="T25" fmla="*/ 29 h 142"/>
                <a:gd name="T26" fmla="*/ 70 w 107"/>
                <a:gd name="T27" fmla="*/ 8 h 142"/>
                <a:gd name="T28" fmla="*/ 90 w 107"/>
                <a:gd name="T29" fmla="*/ 11 h 142"/>
                <a:gd name="T30" fmla="*/ 98 w 107"/>
                <a:gd name="T31" fmla="*/ 18 h 142"/>
                <a:gd name="T32" fmla="*/ 95 w 107"/>
                <a:gd name="T33" fmla="*/ 25 h 142"/>
                <a:gd name="T34" fmla="*/ 89 w 107"/>
                <a:gd name="T35" fmla="*/ 31 h 142"/>
                <a:gd name="T36" fmla="*/ 51 w 107"/>
                <a:gd name="T37" fmla="*/ 72 h 142"/>
                <a:gd name="T38" fmla="*/ 30 w 107"/>
                <a:gd name="T39" fmla="*/ 115 h 142"/>
                <a:gd name="T40" fmla="*/ 19 w 107"/>
                <a:gd name="T41" fmla="*/ 91 h 142"/>
                <a:gd name="T42" fmla="*/ 28 w 107"/>
                <a:gd name="T4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142">
                  <a:moveTo>
                    <a:pt x="38" y="142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37" y="127"/>
                    <a:pt x="36" y="105"/>
                    <a:pt x="57" y="76"/>
                  </a:cubicBezTo>
                  <a:cubicBezTo>
                    <a:pt x="74" y="54"/>
                    <a:pt x="86" y="44"/>
                    <a:pt x="94" y="37"/>
                  </a:cubicBezTo>
                  <a:cubicBezTo>
                    <a:pt x="97" y="35"/>
                    <a:pt x="99" y="33"/>
                    <a:pt x="101" y="31"/>
                  </a:cubicBezTo>
                  <a:cubicBezTo>
                    <a:pt x="105" y="27"/>
                    <a:pt x="107" y="21"/>
                    <a:pt x="106" y="16"/>
                  </a:cubicBezTo>
                  <a:cubicBezTo>
                    <a:pt x="104" y="10"/>
                    <a:pt x="99" y="6"/>
                    <a:pt x="92" y="3"/>
                  </a:cubicBezTo>
                  <a:cubicBezTo>
                    <a:pt x="88" y="2"/>
                    <a:pt x="80" y="0"/>
                    <a:pt x="70" y="0"/>
                  </a:cubicBezTo>
                  <a:cubicBezTo>
                    <a:pt x="56" y="0"/>
                    <a:pt x="36" y="4"/>
                    <a:pt x="22" y="25"/>
                  </a:cubicBezTo>
                  <a:cubicBezTo>
                    <a:pt x="0" y="56"/>
                    <a:pt x="5" y="77"/>
                    <a:pt x="11" y="93"/>
                  </a:cubicBezTo>
                  <a:cubicBezTo>
                    <a:pt x="17" y="110"/>
                    <a:pt x="29" y="128"/>
                    <a:pt x="30" y="129"/>
                  </a:cubicBezTo>
                  <a:lnTo>
                    <a:pt x="38" y="142"/>
                  </a:lnTo>
                  <a:close/>
                  <a:moveTo>
                    <a:pt x="28" y="29"/>
                  </a:moveTo>
                  <a:cubicBezTo>
                    <a:pt x="38" y="15"/>
                    <a:pt x="52" y="8"/>
                    <a:pt x="70" y="8"/>
                  </a:cubicBezTo>
                  <a:cubicBezTo>
                    <a:pt x="79" y="8"/>
                    <a:pt x="87" y="10"/>
                    <a:pt x="90" y="11"/>
                  </a:cubicBezTo>
                  <a:cubicBezTo>
                    <a:pt x="94" y="12"/>
                    <a:pt x="97" y="15"/>
                    <a:pt x="98" y="18"/>
                  </a:cubicBezTo>
                  <a:cubicBezTo>
                    <a:pt x="98" y="20"/>
                    <a:pt x="97" y="23"/>
                    <a:pt x="95" y="25"/>
                  </a:cubicBezTo>
                  <a:cubicBezTo>
                    <a:pt x="94" y="27"/>
                    <a:pt x="92" y="28"/>
                    <a:pt x="89" y="31"/>
                  </a:cubicBezTo>
                  <a:cubicBezTo>
                    <a:pt x="81" y="38"/>
                    <a:pt x="68" y="48"/>
                    <a:pt x="51" y="72"/>
                  </a:cubicBezTo>
                  <a:cubicBezTo>
                    <a:pt x="38" y="89"/>
                    <a:pt x="33" y="105"/>
                    <a:pt x="30" y="115"/>
                  </a:cubicBezTo>
                  <a:cubicBezTo>
                    <a:pt x="27" y="108"/>
                    <a:pt x="22" y="99"/>
                    <a:pt x="19" y="91"/>
                  </a:cubicBezTo>
                  <a:cubicBezTo>
                    <a:pt x="13" y="74"/>
                    <a:pt x="9" y="57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1"/>
            <p:cNvSpPr>
              <a:spLocks noEditPoints="1"/>
            </p:cNvSpPr>
            <p:nvPr/>
          </p:nvSpPr>
          <p:spPr bwMode="auto">
            <a:xfrm>
              <a:off x="4202113" y="9920288"/>
              <a:ext cx="512762" cy="536575"/>
            </a:xfrm>
            <a:custGeom>
              <a:avLst/>
              <a:gdLst>
                <a:gd name="T0" fmla="*/ 83 w 100"/>
                <a:gd name="T1" fmla="*/ 0 h 106"/>
                <a:gd name="T2" fmla="*/ 60 w 100"/>
                <a:gd name="T3" fmla="*/ 3 h 106"/>
                <a:gd name="T4" fmla="*/ 12 w 100"/>
                <a:gd name="T5" fmla="*/ 37 h 106"/>
                <a:gd name="T6" fmla="*/ 14 w 100"/>
                <a:gd name="T7" fmla="*/ 87 h 106"/>
                <a:gd name="T8" fmla="*/ 47 w 100"/>
                <a:gd name="T9" fmla="*/ 105 h 106"/>
                <a:gd name="T10" fmla="*/ 54 w 100"/>
                <a:gd name="T11" fmla="*/ 106 h 106"/>
                <a:gd name="T12" fmla="*/ 61 w 100"/>
                <a:gd name="T13" fmla="*/ 104 h 106"/>
                <a:gd name="T14" fmla="*/ 63 w 100"/>
                <a:gd name="T15" fmla="*/ 93 h 106"/>
                <a:gd name="T16" fmla="*/ 78 w 100"/>
                <a:gd name="T17" fmla="*/ 40 h 106"/>
                <a:gd name="T18" fmla="*/ 93 w 100"/>
                <a:gd name="T19" fmla="*/ 19 h 106"/>
                <a:gd name="T20" fmla="*/ 99 w 100"/>
                <a:gd name="T21" fmla="*/ 7 h 106"/>
                <a:gd name="T22" fmla="*/ 83 w 100"/>
                <a:gd name="T23" fmla="*/ 0 h 106"/>
                <a:gd name="T24" fmla="*/ 87 w 100"/>
                <a:gd name="T25" fmla="*/ 13 h 106"/>
                <a:gd name="T26" fmla="*/ 71 w 100"/>
                <a:gd name="T27" fmla="*/ 36 h 106"/>
                <a:gd name="T28" fmla="*/ 55 w 100"/>
                <a:gd name="T29" fmla="*/ 92 h 106"/>
                <a:gd name="T30" fmla="*/ 55 w 100"/>
                <a:gd name="T31" fmla="*/ 93 h 106"/>
                <a:gd name="T32" fmla="*/ 55 w 100"/>
                <a:gd name="T33" fmla="*/ 93 h 106"/>
                <a:gd name="T34" fmla="*/ 55 w 100"/>
                <a:gd name="T35" fmla="*/ 98 h 106"/>
                <a:gd name="T36" fmla="*/ 51 w 100"/>
                <a:gd name="T37" fmla="*/ 97 h 106"/>
                <a:gd name="T38" fmla="*/ 19 w 100"/>
                <a:gd name="T39" fmla="*/ 80 h 106"/>
                <a:gd name="T40" fmla="*/ 20 w 100"/>
                <a:gd name="T41" fmla="*/ 40 h 106"/>
                <a:gd name="T42" fmla="*/ 61 w 100"/>
                <a:gd name="T43" fmla="*/ 10 h 106"/>
                <a:gd name="T44" fmla="*/ 83 w 100"/>
                <a:gd name="T45" fmla="*/ 8 h 106"/>
                <a:gd name="T46" fmla="*/ 91 w 100"/>
                <a:gd name="T47" fmla="*/ 9 h 106"/>
                <a:gd name="T48" fmla="*/ 87 w 100"/>
                <a:gd name="T49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" h="106">
                  <a:moveTo>
                    <a:pt x="83" y="0"/>
                  </a:moveTo>
                  <a:cubicBezTo>
                    <a:pt x="77" y="0"/>
                    <a:pt x="69" y="1"/>
                    <a:pt x="60" y="3"/>
                  </a:cubicBezTo>
                  <a:cubicBezTo>
                    <a:pt x="43" y="5"/>
                    <a:pt x="25" y="9"/>
                    <a:pt x="12" y="37"/>
                  </a:cubicBezTo>
                  <a:cubicBezTo>
                    <a:pt x="0" y="66"/>
                    <a:pt x="8" y="82"/>
                    <a:pt x="14" y="87"/>
                  </a:cubicBezTo>
                  <a:cubicBezTo>
                    <a:pt x="20" y="92"/>
                    <a:pt x="40" y="101"/>
                    <a:pt x="47" y="105"/>
                  </a:cubicBezTo>
                  <a:cubicBezTo>
                    <a:pt x="50" y="106"/>
                    <a:pt x="52" y="106"/>
                    <a:pt x="54" y="106"/>
                  </a:cubicBezTo>
                  <a:cubicBezTo>
                    <a:pt x="58" y="106"/>
                    <a:pt x="60" y="105"/>
                    <a:pt x="61" y="104"/>
                  </a:cubicBezTo>
                  <a:cubicBezTo>
                    <a:pt x="63" y="102"/>
                    <a:pt x="64" y="98"/>
                    <a:pt x="63" y="93"/>
                  </a:cubicBezTo>
                  <a:cubicBezTo>
                    <a:pt x="64" y="89"/>
                    <a:pt x="69" y="57"/>
                    <a:pt x="78" y="40"/>
                  </a:cubicBezTo>
                  <a:cubicBezTo>
                    <a:pt x="83" y="30"/>
                    <a:pt x="89" y="23"/>
                    <a:pt x="93" y="19"/>
                  </a:cubicBezTo>
                  <a:cubicBezTo>
                    <a:pt x="97" y="14"/>
                    <a:pt x="100" y="11"/>
                    <a:pt x="99" y="7"/>
                  </a:cubicBezTo>
                  <a:cubicBezTo>
                    <a:pt x="98" y="1"/>
                    <a:pt x="90" y="0"/>
                    <a:pt x="83" y="0"/>
                  </a:cubicBezTo>
                  <a:close/>
                  <a:moveTo>
                    <a:pt x="87" y="13"/>
                  </a:moveTo>
                  <a:cubicBezTo>
                    <a:pt x="83" y="18"/>
                    <a:pt x="77" y="25"/>
                    <a:pt x="71" y="36"/>
                  </a:cubicBezTo>
                  <a:cubicBezTo>
                    <a:pt x="61" y="56"/>
                    <a:pt x="55" y="91"/>
                    <a:pt x="55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7"/>
                    <a:pt x="55" y="98"/>
                    <a:pt x="55" y="98"/>
                  </a:cubicBezTo>
                  <a:cubicBezTo>
                    <a:pt x="55" y="98"/>
                    <a:pt x="54" y="99"/>
                    <a:pt x="51" y="97"/>
                  </a:cubicBezTo>
                  <a:cubicBezTo>
                    <a:pt x="42" y="94"/>
                    <a:pt x="24" y="84"/>
                    <a:pt x="19" y="80"/>
                  </a:cubicBezTo>
                  <a:cubicBezTo>
                    <a:pt x="14" y="77"/>
                    <a:pt x="10" y="63"/>
                    <a:pt x="20" y="40"/>
                  </a:cubicBezTo>
                  <a:cubicBezTo>
                    <a:pt x="30" y="16"/>
                    <a:pt x="45" y="13"/>
                    <a:pt x="61" y="10"/>
                  </a:cubicBezTo>
                  <a:cubicBezTo>
                    <a:pt x="70" y="9"/>
                    <a:pt x="78" y="8"/>
                    <a:pt x="83" y="8"/>
                  </a:cubicBezTo>
                  <a:cubicBezTo>
                    <a:pt x="87" y="8"/>
                    <a:pt x="89" y="9"/>
                    <a:pt x="91" y="9"/>
                  </a:cubicBezTo>
                  <a:cubicBezTo>
                    <a:pt x="90" y="10"/>
                    <a:pt x="88" y="12"/>
                    <a:pt x="8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72" name="Группа 71"/>
            <p:cNvGrpSpPr/>
            <p:nvPr/>
          </p:nvGrpSpPr>
          <p:grpSpPr>
            <a:xfrm>
              <a:off x="3836988" y="2911475"/>
              <a:ext cx="7091362" cy="11388725"/>
              <a:chOff x="3836988" y="2911475"/>
              <a:chExt cx="7091362" cy="11388725"/>
            </a:xfrm>
            <a:grpFill/>
          </p:grpSpPr>
          <p:sp>
            <p:nvSpPr>
              <p:cNvPr id="73" name="Oval 47"/>
              <p:cNvSpPr>
                <a:spLocks noChangeArrowheads="1"/>
              </p:cNvSpPr>
              <p:nvPr/>
            </p:nvSpPr>
            <p:spPr bwMode="auto">
              <a:xfrm>
                <a:off x="6364288" y="3300413"/>
                <a:ext cx="107950" cy="1063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4" name="Oval 48"/>
              <p:cNvSpPr>
                <a:spLocks noChangeArrowheads="1"/>
              </p:cNvSpPr>
              <p:nvPr/>
            </p:nvSpPr>
            <p:spPr bwMode="auto">
              <a:xfrm>
                <a:off x="6816725" y="3128963"/>
                <a:ext cx="114300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5" name="Freeform 49"/>
              <p:cNvSpPr>
                <a:spLocks/>
              </p:cNvSpPr>
              <p:nvPr/>
            </p:nvSpPr>
            <p:spPr bwMode="auto">
              <a:xfrm>
                <a:off x="6559550" y="3316288"/>
                <a:ext cx="592137" cy="76200"/>
              </a:xfrm>
              <a:custGeom>
                <a:avLst/>
                <a:gdLst>
                  <a:gd name="T0" fmla="*/ 8 w 115"/>
                  <a:gd name="T1" fmla="*/ 15 h 15"/>
                  <a:gd name="T2" fmla="*/ 108 w 115"/>
                  <a:gd name="T3" fmla="*/ 15 h 15"/>
                  <a:gd name="T4" fmla="*/ 115 w 115"/>
                  <a:gd name="T5" fmla="*/ 8 h 15"/>
                  <a:gd name="T6" fmla="*/ 115 w 115"/>
                  <a:gd name="T7" fmla="*/ 7 h 15"/>
                  <a:gd name="T8" fmla="*/ 108 w 115"/>
                  <a:gd name="T9" fmla="*/ 0 h 15"/>
                  <a:gd name="T10" fmla="*/ 8 w 115"/>
                  <a:gd name="T11" fmla="*/ 0 h 15"/>
                  <a:gd name="T12" fmla="*/ 0 w 115"/>
                  <a:gd name="T13" fmla="*/ 7 h 15"/>
                  <a:gd name="T14" fmla="*/ 0 w 115"/>
                  <a:gd name="T15" fmla="*/ 8 h 15"/>
                  <a:gd name="T16" fmla="*/ 8 w 115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5">
                    <a:moveTo>
                      <a:pt x="8" y="15"/>
                    </a:moveTo>
                    <a:cubicBezTo>
                      <a:pt x="108" y="15"/>
                      <a:pt x="108" y="15"/>
                      <a:pt x="108" y="15"/>
                    </a:cubicBezTo>
                    <a:cubicBezTo>
                      <a:pt x="112" y="15"/>
                      <a:pt x="115" y="12"/>
                      <a:pt x="115" y="8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3"/>
                      <a:pt x="112" y="0"/>
                      <a:pt x="10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6" name="Freeform 52"/>
              <p:cNvSpPr>
                <a:spLocks noEditPoints="1"/>
              </p:cNvSpPr>
              <p:nvPr/>
            </p:nvSpPr>
            <p:spPr bwMode="auto">
              <a:xfrm>
                <a:off x="3836988" y="2911475"/>
                <a:ext cx="7091362" cy="11388725"/>
              </a:xfrm>
              <a:custGeom>
                <a:avLst/>
                <a:gdLst>
                  <a:gd name="T0" fmla="*/ 1238 w 1380"/>
                  <a:gd name="T1" fmla="*/ 1842 h 2252"/>
                  <a:gd name="T2" fmla="*/ 1302 w 1380"/>
                  <a:gd name="T3" fmla="*/ 1408 h 2252"/>
                  <a:gd name="T4" fmla="*/ 1248 w 1380"/>
                  <a:gd name="T5" fmla="*/ 988 h 2252"/>
                  <a:gd name="T6" fmla="*/ 1153 w 1380"/>
                  <a:gd name="T7" fmla="*/ 788 h 2252"/>
                  <a:gd name="T8" fmla="*/ 1065 w 1380"/>
                  <a:gd name="T9" fmla="*/ 601 h 2252"/>
                  <a:gd name="T10" fmla="*/ 999 w 1380"/>
                  <a:gd name="T11" fmla="*/ 303 h 2252"/>
                  <a:gd name="T12" fmla="*/ 183 w 1380"/>
                  <a:gd name="T13" fmla="*/ 120 h 2252"/>
                  <a:gd name="T14" fmla="*/ 183 w 1380"/>
                  <a:gd name="T15" fmla="*/ 443 h 2252"/>
                  <a:gd name="T16" fmla="*/ 181 w 1380"/>
                  <a:gd name="T17" fmla="*/ 572 h 2252"/>
                  <a:gd name="T18" fmla="*/ 183 w 1380"/>
                  <a:gd name="T19" fmla="*/ 850 h 2252"/>
                  <a:gd name="T20" fmla="*/ 37 w 1380"/>
                  <a:gd name="T21" fmla="*/ 1068 h 2252"/>
                  <a:gd name="T22" fmla="*/ 44 w 1380"/>
                  <a:gd name="T23" fmla="*/ 1328 h 2252"/>
                  <a:gd name="T24" fmla="*/ 18 w 1380"/>
                  <a:gd name="T25" fmla="*/ 1502 h 2252"/>
                  <a:gd name="T26" fmla="*/ 224 w 1380"/>
                  <a:gd name="T27" fmla="*/ 1628 h 2252"/>
                  <a:gd name="T28" fmla="*/ 281 w 1380"/>
                  <a:gd name="T29" fmla="*/ 1720 h 2252"/>
                  <a:gd name="T30" fmla="*/ 447 w 1380"/>
                  <a:gd name="T31" fmla="*/ 1938 h 2252"/>
                  <a:gd name="T32" fmla="*/ 601 w 1380"/>
                  <a:gd name="T33" fmla="*/ 2101 h 2252"/>
                  <a:gd name="T34" fmla="*/ 1348 w 1380"/>
                  <a:gd name="T35" fmla="*/ 2252 h 2252"/>
                  <a:gd name="T36" fmla="*/ 1130 w 1380"/>
                  <a:gd name="T37" fmla="*/ 797 h 2252"/>
                  <a:gd name="T38" fmla="*/ 1101 w 1380"/>
                  <a:gd name="T39" fmla="*/ 649 h 2252"/>
                  <a:gd name="T40" fmla="*/ 972 w 1380"/>
                  <a:gd name="T41" fmla="*/ 120 h 2252"/>
                  <a:gd name="T42" fmla="*/ 223 w 1380"/>
                  <a:gd name="T43" fmla="*/ 985 h 2252"/>
                  <a:gd name="T44" fmla="*/ 948 w 1380"/>
                  <a:gd name="T45" fmla="*/ 918 h 2252"/>
                  <a:gd name="T46" fmla="*/ 231 w 1380"/>
                  <a:gd name="T47" fmla="*/ 1416 h 2252"/>
                  <a:gd name="T48" fmla="*/ 231 w 1380"/>
                  <a:gd name="T49" fmla="*/ 1085 h 2252"/>
                  <a:gd name="T50" fmla="*/ 942 w 1380"/>
                  <a:gd name="T51" fmla="*/ 888 h 2252"/>
                  <a:gd name="T52" fmla="*/ 223 w 1380"/>
                  <a:gd name="T53" fmla="*/ 1109 h 2252"/>
                  <a:gd name="T54" fmla="*/ 183 w 1380"/>
                  <a:gd name="T55" fmla="*/ 596 h 2252"/>
                  <a:gd name="T56" fmla="*/ 182 w 1380"/>
                  <a:gd name="T57" fmla="*/ 875 h 2252"/>
                  <a:gd name="T58" fmla="*/ 207 w 1380"/>
                  <a:gd name="T59" fmla="*/ 1023 h 2252"/>
                  <a:gd name="T60" fmla="*/ 96 w 1380"/>
                  <a:gd name="T61" fmla="*/ 1048 h 2252"/>
                  <a:gd name="T62" fmla="*/ 59 w 1380"/>
                  <a:gd name="T63" fmla="*/ 1036 h 2252"/>
                  <a:gd name="T64" fmla="*/ 67 w 1380"/>
                  <a:gd name="T65" fmla="*/ 1038 h 2252"/>
                  <a:gd name="T66" fmla="*/ 90 w 1380"/>
                  <a:gd name="T67" fmla="*/ 1042 h 2252"/>
                  <a:gd name="T68" fmla="*/ 120 w 1380"/>
                  <a:gd name="T69" fmla="*/ 1166 h 2252"/>
                  <a:gd name="T70" fmla="*/ 213 w 1380"/>
                  <a:gd name="T71" fmla="*/ 1300 h 2252"/>
                  <a:gd name="T72" fmla="*/ 73 w 1380"/>
                  <a:gd name="T73" fmla="*/ 1330 h 2252"/>
                  <a:gd name="T74" fmla="*/ 223 w 1380"/>
                  <a:gd name="T75" fmla="*/ 1351 h 2252"/>
                  <a:gd name="T76" fmla="*/ 47 w 1380"/>
                  <a:gd name="T77" fmla="*/ 1414 h 2252"/>
                  <a:gd name="T78" fmla="*/ 149 w 1380"/>
                  <a:gd name="T79" fmla="*/ 1361 h 2252"/>
                  <a:gd name="T80" fmla="*/ 196 w 1380"/>
                  <a:gd name="T81" fmla="*/ 1505 h 2252"/>
                  <a:gd name="T82" fmla="*/ 200 w 1380"/>
                  <a:gd name="T83" fmla="*/ 1590 h 2252"/>
                  <a:gd name="T84" fmla="*/ 223 w 1380"/>
                  <a:gd name="T85" fmla="*/ 1508 h 2252"/>
                  <a:gd name="T86" fmla="*/ 973 w 1380"/>
                  <a:gd name="T87" fmla="*/ 1011 h 2252"/>
                  <a:gd name="T88" fmla="*/ 972 w 1380"/>
                  <a:gd name="T89" fmla="*/ 1528 h 2252"/>
                  <a:gd name="T90" fmla="*/ 665 w 1380"/>
                  <a:gd name="T91" fmla="*/ 2156 h 2252"/>
                  <a:gd name="T92" fmla="*/ 399 w 1380"/>
                  <a:gd name="T93" fmla="*/ 1842 h 2252"/>
                  <a:gd name="T94" fmla="*/ 280 w 1380"/>
                  <a:gd name="T95" fmla="*/ 1664 h 2252"/>
                  <a:gd name="T96" fmla="*/ 996 w 1380"/>
                  <a:gd name="T97" fmla="*/ 1228 h 2252"/>
                  <a:gd name="T98" fmla="*/ 998 w 1380"/>
                  <a:gd name="T99" fmla="*/ 1139 h 2252"/>
                  <a:gd name="T100" fmla="*/ 1026 w 1380"/>
                  <a:gd name="T101" fmla="*/ 1011 h 2252"/>
                  <a:gd name="T102" fmla="*/ 980 w 1380"/>
                  <a:gd name="T103" fmla="*/ 971 h 2252"/>
                  <a:gd name="T104" fmla="*/ 1093 w 1380"/>
                  <a:gd name="T105" fmla="*/ 640 h 2252"/>
                  <a:gd name="T106" fmla="*/ 1119 w 1380"/>
                  <a:gd name="T107" fmla="*/ 817 h 2252"/>
                  <a:gd name="T108" fmla="*/ 1204 w 1380"/>
                  <a:gd name="T109" fmla="*/ 922 h 2252"/>
                  <a:gd name="T110" fmla="*/ 1224 w 1380"/>
                  <a:gd name="T111" fmla="*/ 1728 h 2252"/>
                  <a:gd name="T112" fmla="*/ 1348 w 1380"/>
                  <a:gd name="T113" fmla="*/ 2228 h 2252"/>
                  <a:gd name="T114" fmla="*/ 1001 w 1380"/>
                  <a:gd name="T115" fmla="*/ 1207 h 2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0" h="2252">
                    <a:moveTo>
                      <a:pt x="1371" y="2221"/>
                    </a:moveTo>
                    <a:cubicBezTo>
                      <a:pt x="1371" y="2220"/>
                      <a:pt x="1339" y="2112"/>
                      <a:pt x="1315" y="2039"/>
                    </a:cubicBezTo>
                    <a:cubicBezTo>
                      <a:pt x="1298" y="1988"/>
                      <a:pt x="1273" y="1941"/>
                      <a:pt x="1256" y="1910"/>
                    </a:cubicBezTo>
                    <a:cubicBezTo>
                      <a:pt x="1250" y="1899"/>
                      <a:pt x="1243" y="1886"/>
                      <a:pt x="1242" y="1882"/>
                    </a:cubicBezTo>
                    <a:cubicBezTo>
                      <a:pt x="1240" y="1876"/>
                      <a:pt x="1238" y="1863"/>
                      <a:pt x="1238" y="1842"/>
                    </a:cubicBezTo>
                    <a:cubicBezTo>
                      <a:pt x="1239" y="1810"/>
                      <a:pt x="1239" y="1810"/>
                      <a:pt x="1239" y="1810"/>
                    </a:cubicBezTo>
                    <a:cubicBezTo>
                      <a:pt x="1240" y="1788"/>
                      <a:pt x="1242" y="1762"/>
                      <a:pt x="1248" y="1732"/>
                    </a:cubicBezTo>
                    <a:cubicBezTo>
                      <a:pt x="1253" y="1698"/>
                      <a:pt x="1261" y="1651"/>
                      <a:pt x="1269" y="1600"/>
                    </a:cubicBezTo>
                    <a:cubicBezTo>
                      <a:pt x="1281" y="1525"/>
                      <a:pt x="1293" y="1447"/>
                      <a:pt x="1299" y="1420"/>
                    </a:cubicBezTo>
                    <a:cubicBezTo>
                      <a:pt x="1300" y="1416"/>
                      <a:pt x="1301" y="1412"/>
                      <a:pt x="1302" y="1408"/>
                    </a:cubicBezTo>
                    <a:cubicBezTo>
                      <a:pt x="1312" y="1366"/>
                      <a:pt x="1320" y="1333"/>
                      <a:pt x="1298" y="1240"/>
                    </a:cubicBezTo>
                    <a:cubicBezTo>
                      <a:pt x="1284" y="1179"/>
                      <a:pt x="1276" y="1141"/>
                      <a:pt x="1271" y="1112"/>
                    </a:cubicBezTo>
                    <a:cubicBezTo>
                      <a:pt x="1268" y="1096"/>
                      <a:pt x="1265" y="1083"/>
                      <a:pt x="1262" y="1071"/>
                    </a:cubicBezTo>
                    <a:cubicBezTo>
                      <a:pt x="1253" y="1034"/>
                      <a:pt x="1249" y="1008"/>
                      <a:pt x="1248" y="991"/>
                    </a:cubicBezTo>
                    <a:cubicBezTo>
                      <a:pt x="1248" y="988"/>
                      <a:pt x="1248" y="988"/>
                      <a:pt x="1248" y="988"/>
                    </a:cubicBezTo>
                    <a:cubicBezTo>
                      <a:pt x="1247" y="965"/>
                      <a:pt x="1246" y="941"/>
                      <a:pt x="1224" y="908"/>
                    </a:cubicBezTo>
                    <a:cubicBezTo>
                      <a:pt x="1200" y="872"/>
                      <a:pt x="1183" y="846"/>
                      <a:pt x="1180" y="841"/>
                    </a:cubicBezTo>
                    <a:cubicBezTo>
                      <a:pt x="1178" y="837"/>
                      <a:pt x="1172" y="824"/>
                      <a:pt x="1169" y="817"/>
                    </a:cubicBezTo>
                    <a:cubicBezTo>
                      <a:pt x="1167" y="811"/>
                      <a:pt x="1165" y="806"/>
                      <a:pt x="1163" y="803"/>
                    </a:cubicBezTo>
                    <a:cubicBezTo>
                      <a:pt x="1160" y="797"/>
                      <a:pt x="1156" y="792"/>
                      <a:pt x="1153" y="788"/>
                    </a:cubicBezTo>
                    <a:cubicBezTo>
                      <a:pt x="1148" y="764"/>
                      <a:pt x="1134" y="685"/>
                      <a:pt x="1132" y="670"/>
                    </a:cubicBezTo>
                    <a:cubicBezTo>
                      <a:pt x="1128" y="646"/>
                      <a:pt x="1125" y="635"/>
                      <a:pt x="1117" y="627"/>
                    </a:cubicBezTo>
                    <a:cubicBezTo>
                      <a:pt x="1115" y="625"/>
                      <a:pt x="1112" y="623"/>
                      <a:pt x="1110" y="622"/>
                    </a:cubicBezTo>
                    <a:cubicBezTo>
                      <a:pt x="1102" y="611"/>
                      <a:pt x="1089" y="600"/>
                      <a:pt x="1068" y="600"/>
                    </a:cubicBezTo>
                    <a:cubicBezTo>
                      <a:pt x="1067" y="600"/>
                      <a:pt x="1066" y="601"/>
                      <a:pt x="1065" y="601"/>
                    </a:cubicBezTo>
                    <a:cubicBezTo>
                      <a:pt x="1050" y="601"/>
                      <a:pt x="1031" y="603"/>
                      <a:pt x="1011" y="614"/>
                    </a:cubicBezTo>
                    <a:cubicBezTo>
                      <a:pt x="1006" y="616"/>
                      <a:pt x="1001" y="619"/>
                      <a:pt x="996" y="623"/>
                    </a:cubicBezTo>
                    <a:cubicBezTo>
                      <a:pt x="996" y="384"/>
                      <a:pt x="996" y="384"/>
                      <a:pt x="996" y="384"/>
                    </a:cubicBezTo>
                    <a:cubicBezTo>
                      <a:pt x="998" y="381"/>
                      <a:pt x="999" y="378"/>
                      <a:pt x="999" y="374"/>
                    </a:cubicBezTo>
                    <a:cubicBezTo>
                      <a:pt x="999" y="303"/>
                      <a:pt x="999" y="303"/>
                      <a:pt x="999" y="303"/>
                    </a:cubicBezTo>
                    <a:cubicBezTo>
                      <a:pt x="999" y="299"/>
                      <a:pt x="998" y="296"/>
                      <a:pt x="996" y="294"/>
                    </a:cubicBezTo>
                    <a:cubicBezTo>
                      <a:pt x="996" y="120"/>
                      <a:pt x="996" y="120"/>
                      <a:pt x="996" y="120"/>
                    </a:cubicBezTo>
                    <a:cubicBezTo>
                      <a:pt x="996" y="54"/>
                      <a:pt x="942" y="0"/>
                      <a:pt x="876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236" y="0"/>
                      <a:pt x="183" y="54"/>
                      <a:pt x="183" y="120"/>
                    </a:cubicBezTo>
                    <a:cubicBezTo>
                      <a:pt x="183" y="307"/>
                      <a:pt x="183" y="307"/>
                      <a:pt x="183" y="307"/>
                    </a:cubicBezTo>
                    <a:cubicBezTo>
                      <a:pt x="177" y="309"/>
                      <a:pt x="172" y="315"/>
                      <a:pt x="172" y="322"/>
                    </a:cubicBezTo>
                    <a:cubicBezTo>
                      <a:pt x="172" y="394"/>
                      <a:pt x="172" y="394"/>
                      <a:pt x="172" y="394"/>
                    </a:cubicBezTo>
                    <a:cubicBezTo>
                      <a:pt x="172" y="401"/>
                      <a:pt x="177" y="407"/>
                      <a:pt x="183" y="409"/>
                    </a:cubicBezTo>
                    <a:cubicBezTo>
                      <a:pt x="183" y="443"/>
                      <a:pt x="183" y="443"/>
                      <a:pt x="183" y="443"/>
                    </a:cubicBezTo>
                    <a:cubicBezTo>
                      <a:pt x="177" y="445"/>
                      <a:pt x="172" y="451"/>
                      <a:pt x="172" y="458"/>
                    </a:cubicBezTo>
                    <a:cubicBezTo>
                      <a:pt x="172" y="530"/>
                      <a:pt x="172" y="530"/>
                      <a:pt x="172" y="530"/>
                    </a:cubicBezTo>
                    <a:cubicBezTo>
                      <a:pt x="172" y="537"/>
                      <a:pt x="177" y="543"/>
                      <a:pt x="183" y="545"/>
                    </a:cubicBezTo>
                    <a:cubicBezTo>
                      <a:pt x="183" y="572"/>
                      <a:pt x="183" y="572"/>
                      <a:pt x="183" y="572"/>
                    </a:cubicBezTo>
                    <a:cubicBezTo>
                      <a:pt x="182" y="572"/>
                      <a:pt x="181" y="572"/>
                      <a:pt x="181" y="572"/>
                    </a:cubicBezTo>
                    <a:cubicBezTo>
                      <a:pt x="168" y="572"/>
                      <a:pt x="144" y="573"/>
                      <a:pt x="125" y="575"/>
                    </a:cubicBezTo>
                    <a:cubicBezTo>
                      <a:pt x="105" y="578"/>
                      <a:pt x="43" y="586"/>
                      <a:pt x="23" y="647"/>
                    </a:cubicBezTo>
                    <a:cubicBezTo>
                      <a:pt x="3" y="706"/>
                      <a:pt x="36" y="745"/>
                      <a:pt x="69" y="777"/>
                    </a:cubicBezTo>
                    <a:cubicBezTo>
                      <a:pt x="102" y="810"/>
                      <a:pt x="163" y="827"/>
                      <a:pt x="183" y="832"/>
                    </a:cubicBezTo>
                    <a:cubicBezTo>
                      <a:pt x="183" y="850"/>
                      <a:pt x="183" y="850"/>
                      <a:pt x="183" y="850"/>
                    </a:cubicBezTo>
                    <a:cubicBezTo>
                      <a:pt x="174" y="852"/>
                      <a:pt x="160" y="856"/>
                      <a:pt x="143" y="862"/>
                    </a:cubicBezTo>
                    <a:cubicBezTo>
                      <a:pt x="110" y="873"/>
                      <a:pt x="94" y="896"/>
                      <a:pt x="73" y="926"/>
                    </a:cubicBezTo>
                    <a:cubicBezTo>
                      <a:pt x="70" y="931"/>
                      <a:pt x="67" y="936"/>
                      <a:pt x="63" y="940"/>
                    </a:cubicBezTo>
                    <a:cubicBezTo>
                      <a:pt x="30" y="987"/>
                      <a:pt x="30" y="1018"/>
                      <a:pt x="35" y="1036"/>
                    </a:cubicBezTo>
                    <a:cubicBezTo>
                      <a:pt x="36" y="1040"/>
                      <a:pt x="37" y="1057"/>
                      <a:pt x="37" y="1068"/>
                    </a:cubicBezTo>
                    <a:cubicBezTo>
                      <a:pt x="38" y="1085"/>
                      <a:pt x="38" y="1102"/>
                      <a:pt x="40" y="1116"/>
                    </a:cubicBezTo>
                    <a:cubicBezTo>
                      <a:pt x="42" y="1125"/>
                      <a:pt x="44" y="1132"/>
                      <a:pt x="47" y="1138"/>
                    </a:cubicBezTo>
                    <a:cubicBezTo>
                      <a:pt x="45" y="1140"/>
                      <a:pt x="44" y="1141"/>
                      <a:pt x="42" y="1143"/>
                    </a:cubicBezTo>
                    <a:cubicBezTo>
                      <a:pt x="33" y="1153"/>
                      <a:pt x="17" y="1177"/>
                      <a:pt x="10" y="1229"/>
                    </a:cubicBezTo>
                    <a:cubicBezTo>
                      <a:pt x="4" y="1270"/>
                      <a:pt x="28" y="1305"/>
                      <a:pt x="44" y="1328"/>
                    </a:cubicBezTo>
                    <a:cubicBezTo>
                      <a:pt x="48" y="1335"/>
                      <a:pt x="53" y="1341"/>
                      <a:pt x="54" y="1345"/>
                    </a:cubicBezTo>
                    <a:cubicBezTo>
                      <a:pt x="55" y="1348"/>
                      <a:pt x="57" y="1351"/>
                      <a:pt x="59" y="1354"/>
                    </a:cubicBezTo>
                    <a:cubicBezTo>
                      <a:pt x="45" y="1363"/>
                      <a:pt x="39" y="1375"/>
                      <a:pt x="30" y="1394"/>
                    </a:cubicBezTo>
                    <a:cubicBezTo>
                      <a:pt x="29" y="1397"/>
                      <a:pt x="27" y="1400"/>
                      <a:pt x="26" y="1404"/>
                    </a:cubicBezTo>
                    <a:cubicBezTo>
                      <a:pt x="12" y="1432"/>
                      <a:pt x="0" y="1463"/>
                      <a:pt x="18" y="1502"/>
                    </a:cubicBezTo>
                    <a:cubicBezTo>
                      <a:pt x="32" y="1532"/>
                      <a:pt x="61" y="1546"/>
                      <a:pt x="74" y="1552"/>
                    </a:cubicBezTo>
                    <a:cubicBezTo>
                      <a:pt x="75" y="1553"/>
                      <a:pt x="76" y="1553"/>
                      <a:pt x="76" y="1553"/>
                    </a:cubicBezTo>
                    <a:cubicBezTo>
                      <a:pt x="83" y="1558"/>
                      <a:pt x="108" y="1572"/>
                      <a:pt x="123" y="1575"/>
                    </a:cubicBezTo>
                    <a:cubicBezTo>
                      <a:pt x="132" y="1578"/>
                      <a:pt x="168" y="1597"/>
                      <a:pt x="184" y="1608"/>
                    </a:cubicBezTo>
                    <a:cubicBezTo>
                      <a:pt x="194" y="1615"/>
                      <a:pt x="211" y="1622"/>
                      <a:pt x="224" y="1628"/>
                    </a:cubicBezTo>
                    <a:cubicBezTo>
                      <a:pt x="228" y="1630"/>
                      <a:pt x="233" y="1632"/>
                      <a:pt x="236" y="1633"/>
                    </a:cubicBezTo>
                    <a:cubicBezTo>
                      <a:pt x="239" y="1638"/>
                      <a:pt x="245" y="1650"/>
                      <a:pt x="248" y="1656"/>
                    </a:cubicBezTo>
                    <a:cubicBezTo>
                      <a:pt x="254" y="1667"/>
                      <a:pt x="257" y="1673"/>
                      <a:pt x="260" y="1677"/>
                    </a:cubicBezTo>
                    <a:cubicBezTo>
                      <a:pt x="264" y="1683"/>
                      <a:pt x="272" y="1697"/>
                      <a:pt x="276" y="1705"/>
                    </a:cubicBezTo>
                    <a:cubicBezTo>
                      <a:pt x="277" y="1709"/>
                      <a:pt x="278" y="1715"/>
                      <a:pt x="281" y="1720"/>
                    </a:cubicBezTo>
                    <a:cubicBezTo>
                      <a:pt x="284" y="1727"/>
                      <a:pt x="297" y="1748"/>
                      <a:pt x="324" y="1783"/>
                    </a:cubicBezTo>
                    <a:cubicBezTo>
                      <a:pt x="328" y="1789"/>
                      <a:pt x="328" y="1789"/>
                      <a:pt x="328" y="1789"/>
                    </a:cubicBezTo>
                    <a:cubicBezTo>
                      <a:pt x="333" y="1795"/>
                      <a:pt x="339" y="1802"/>
                      <a:pt x="345" y="1810"/>
                    </a:cubicBezTo>
                    <a:cubicBezTo>
                      <a:pt x="369" y="1842"/>
                      <a:pt x="369" y="1842"/>
                      <a:pt x="369" y="1842"/>
                    </a:cubicBezTo>
                    <a:cubicBezTo>
                      <a:pt x="394" y="1875"/>
                      <a:pt x="424" y="1912"/>
                      <a:pt x="447" y="1938"/>
                    </a:cubicBezTo>
                    <a:cubicBezTo>
                      <a:pt x="478" y="1973"/>
                      <a:pt x="500" y="1989"/>
                      <a:pt x="513" y="1998"/>
                    </a:cubicBezTo>
                    <a:cubicBezTo>
                      <a:pt x="516" y="2001"/>
                      <a:pt x="519" y="2003"/>
                      <a:pt x="521" y="2004"/>
                    </a:cubicBezTo>
                    <a:cubicBezTo>
                      <a:pt x="535" y="2017"/>
                      <a:pt x="581" y="2062"/>
                      <a:pt x="587" y="2071"/>
                    </a:cubicBezTo>
                    <a:cubicBezTo>
                      <a:pt x="589" y="2075"/>
                      <a:pt x="590" y="2079"/>
                      <a:pt x="591" y="2082"/>
                    </a:cubicBezTo>
                    <a:cubicBezTo>
                      <a:pt x="593" y="2088"/>
                      <a:pt x="595" y="2094"/>
                      <a:pt x="601" y="2101"/>
                    </a:cubicBezTo>
                    <a:cubicBezTo>
                      <a:pt x="604" y="2105"/>
                      <a:pt x="626" y="2139"/>
                      <a:pt x="645" y="2169"/>
                    </a:cubicBezTo>
                    <a:cubicBezTo>
                      <a:pt x="655" y="2186"/>
                      <a:pt x="659" y="2216"/>
                      <a:pt x="660" y="2226"/>
                    </a:cubicBezTo>
                    <a:cubicBezTo>
                      <a:pt x="662" y="2248"/>
                      <a:pt x="662" y="2248"/>
                      <a:pt x="662" y="2248"/>
                    </a:cubicBezTo>
                    <a:cubicBezTo>
                      <a:pt x="684" y="2248"/>
                      <a:pt x="684" y="2248"/>
                      <a:pt x="684" y="2248"/>
                    </a:cubicBezTo>
                    <a:cubicBezTo>
                      <a:pt x="1348" y="2252"/>
                      <a:pt x="1348" y="2252"/>
                      <a:pt x="1348" y="2252"/>
                    </a:cubicBezTo>
                    <a:cubicBezTo>
                      <a:pt x="1380" y="2252"/>
                      <a:pt x="1380" y="2252"/>
                      <a:pt x="1380" y="2252"/>
                    </a:cubicBezTo>
                    <a:lnTo>
                      <a:pt x="1371" y="2221"/>
                    </a:lnTo>
                    <a:close/>
                    <a:moveTo>
                      <a:pt x="1102" y="646"/>
                    </a:moveTo>
                    <a:cubicBezTo>
                      <a:pt x="1104" y="650"/>
                      <a:pt x="1106" y="658"/>
                      <a:pt x="1108" y="674"/>
                    </a:cubicBezTo>
                    <a:cubicBezTo>
                      <a:pt x="1111" y="691"/>
                      <a:pt x="1127" y="781"/>
                      <a:pt x="1130" y="797"/>
                    </a:cubicBezTo>
                    <a:cubicBezTo>
                      <a:pt x="1129" y="800"/>
                      <a:pt x="1125" y="808"/>
                      <a:pt x="1120" y="809"/>
                    </a:cubicBezTo>
                    <a:cubicBezTo>
                      <a:pt x="1117" y="809"/>
                      <a:pt x="1115" y="808"/>
                      <a:pt x="1112" y="805"/>
                    </a:cubicBezTo>
                    <a:cubicBezTo>
                      <a:pt x="1097" y="789"/>
                      <a:pt x="1081" y="756"/>
                      <a:pt x="1079" y="742"/>
                    </a:cubicBezTo>
                    <a:cubicBezTo>
                      <a:pt x="1077" y="725"/>
                      <a:pt x="1089" y="694"/>
                      <a:pt x="1092" y="684"/>
                    </a:cubicBezTo>
                    <a:cubicBezTo>
                      <a:pt x="1099" y="668"/>
                      <a:pt x="1101" y="653"/>
                      <a:pt x="1101" y="649"/>
                    </a:cubicBezTo>
                    <a:cubicBezTo>
                      <a:pt x="1102" y="648"/>
                      <a:pt x="1102" y="647"/>
                      <a:pt x="1102" y="646"/>
                    </a:cubicBezTo>
                    <a:close/>
                    <a:moveTo>
                      <a:pt x="207" y="120"/>
                    </a:moveTo>
                    <a:cubicBezTo>
                      <a:pt x="207" y="67"/>
                      <a:pt x="250" y="24"/>
                      <a:pt x="303" y="24"/>
                    </a:cubicBezTo>
                    <a:cubicBezTo>
                      <a:pt x="876" y="24"/>
                      <a:pt x="876" y="24"/>
                      <a:pt x="876" y="24"/>
                    </a:cubicBezTo>
                    <a:cubicBezTo>
                      <a:pt x="929" y="24"/>
                      <a:pt x="972" y="67"/>
                      <a:pt x="972" y="120"/>
                    </a:cubicBezTo>
                    <a:cubicBezTo>
                      <a:pt x="972" y="646"/>
                      <a:pt x="972" y="646"/>
                      <a:pt x="972" y="646"/>
                    </a:cubicBezTo>
                    <a:cubicBezTo>
                      <a:pt x="966" y="654"/>
                      <a:pt x="961" y="662"/>
                      <a:pt x="956" y="672"/>
                    </a:cubicBezTo>
                    <a:cubicBezTo>
                      <a:pt x="956" y="147"/>
                      <a:pt x="956" y="147"/>
                      <a:pt x="956" y="147"/>
                    </a:cubicBezTo>
                    <a:cubicBezTo>
                      <a:pt x="223" y="147"/>
                      <a:pt x="223" y="147"/>
                      <a:pt x="223" y="147"/>
                    </a:cubicBezTo>
                    <a:cubicBezTo>
                      <a:pt x="223" y="985"/>
                      <a:pt x="223" y="985"/>
                      <a:pt x="223" y="985"/>
                    </a:cubicBezTo>
                    <a:cubicBezTo>
                      <a:pt x="223" y="984"/>
                      <a:pt x="223" y="984"/>
                      <a:pt x="223" y="983"/>
                    </a:cubicBezTo>
                    <a:cubicBezTo>
                      <a:pt x="219" y="969"/>
                      <a:pt x="209" y="952"/>
                      <a:pt x="207" y="919"/>
                    </a:cubicBezTo>
                    <a:lnTo>
                      <a:pt x="207" y="120"/>
                    </a:lnTo>
                    <a:close/>
                    <a:moveTo>
                      <a:pt x="942" y="888"/>
                    </a:moveTo>
                    <a:cubicBezTo>
                      <a:pt x="944" y="899"/>
                      <a:pt x="946" y="909"/>
                      <a:pt x="948" y="918"/>
                    </a:cubicBezTo>
                    <a:cubicBezTo>
                      <a:pt x="948" y="1500"/>
                      <a:pt x="948" y="1500"/>
                      <a:pt x="948" y="1500"/>
                    </a:cubicBezTo>
                    <a:cubicBezTo>
                      <a:pt x="231" y="1500"/>
                      <a:pt x="231" y="1500"/>
                      <a:pt x="231" y="1500"/>
                    </a:cubicBezTo>
                    <a:cubicBezTo>
                      <a:pt x="231" y="1458"/>
                      <a:pt x="231" y="1458"/>
                      <a:pt x="231" y="1458"/>
                    </a:cubicBezTo>
                    <a:cubicBezTo>
                      <a:pt x="232" y="1446"/>
                      <a:pt x="231" y="1435"/>
                      <a:pt x="231" y="1427"/>
                    </a:cubicBezTo>
                    <a:cubicBezTo>
                      <a:pt x="231" y="1423"/>
                      <a:pt x="231" y="1419"/>
                      <a:pt x="231" y="1416"/>
                    </a:cubicBezTo>
                    <a:cubicBezTo>
                      <a:pt x="231" y="1413"/>
                      <a:pt x="231" y="1410"/>
                      <a:pt x="231" y="1407"/>
                    </a:cubicBezTo>
                    <a:cubicBezTo>
                      <a:pt x="231" y="1328"/>
                      <a:pt x="231" y="1328"/>
                      <a:pt x="231" y="1328"/>
                    </a:cubicBezTo>
                    <a:cubicBezTo>
                      <a:pt x="233" y="1322"/>
                      <a:pt x="234" y="1314"/>
                      <a:pt x="236" y="1305"/>
                    </a:cubicBezTo>
                    <a:cubicBezTo>
                      <a:pt x="250" y="1244"/>
                      <a:pt x="246" y="1217"/>
                      <a:pt x="231" y="1190"/>
                    </a:cubicBezTo>
                    <a:cubicBezTo>
                      <a:pt x="231" y="1085"/>
                      <a:pt x="231" y="1085"/>
                      <a:pt x="231" y="1085"/>
                    </a:cubicBezTo>
                    <a:cubicBezTo>
                      <a:pt x="235" y="1067"/>
                      <a:pt x="235" y="1046"/>
                      <a:pt x="231" y="1023"/>
                    </a:cubicBezTo>
                    <a:cubicBezTo>
                      <a:pt x="231" y="155"/>
                      <a:pt x="231" y="155"/>
                      <a:pt x="231" y="155"/>
                    </a:cubicBezTo>
                    <a:cubicBezTo>
                      <a:pt x="948" y="155"/>
                      <a:pt x="948" y="155"/>
                      <a:pt x="948" y="155"/>
                    </a:cubicBezTo>
                    <a:cubicBezTo>
                      <a:pt x="948" y="691"/>
                      <a:pt x="948" y="691"/>
                      <a:pt x="948" y="691"/>
                    </a:cubicBezTo>
                    <a:cubicBezTo>
                      <a:pt x="926" y="753"/>
                      <a:pt x="934" y="843"/>
                      <a:pt x="942" y="888"/>
                    </a:cubicBezTo>
                    <a:close/>
                    <a:moveTo>
                      <a:pt x="223" y="1109"/>
                    </a:moveTo>
                    <a:cubicBezTo>
                      <a:pt x="223" y="1176"/>
                      <a:pt x="223" y="1176"/>
                      <a:pt x="223" y="1176"/>
                    </a:cubicBezTo>
                    <a:cubicBezTo>
                      <a:pt x="217" y="1165"/>
                      <a:pt x="217" y="1162"/>
                      <a:pt x="217" y="1151"/>
                    </a:cubicBezTo>
                    <a:cubicBezTo>
                      <a:pt x="217" y="1119"/>
                      <a:pt x="217" y="1119"/>
                      <a:pt x="217" y="1119"/>
                    </a:cubicBezTo>
                    <a:cubicBezTo>
                      <a:pt x="219" y="1116"/>
                      <a:pt x="221" y="1112"/>
                      <a:pt x="223" y="1109"/>
                    </a:cubicBezTo>
                    <a:close/>
                    <a:moveTo>
                      <a:pt x="85" y="760"/>
                    </a:moveTo>
                    <a:cubicBezTo>
                      <a:pt x="51" y="726"/>
                      <a:pt x="31" y="698"/>
                      <a:pt x="45" y="654"/>
                    </a:cubicBezTo>
                    <a:cubicBezTo>
                      <a:pt x="60" y="611"/>
                      <a:pt x="104" y="602"/>
                      <a:pt x="129" y="599"/>
                    </a:cubicBezTo>
                    <a:cubicBezTo>
                      <a:pt x="146" y="597"/>
                      <a:pt x="169" y="596"/>
                      <a:pt x="181" y="596"/>
                    </a:cubicBezTo>
                    <a:cubicBezTo>
                      <a:pt x="181" y="596"/>
                      <a:pt x="182" y="596"/>
                      <a:pt x="183" y="596"/>
                    </a:cubicBezTo>
                    <a:cubicBezTo>
                      <a:pt x="183" y="807"/>
                      <a:pt x="183" y="807"/>
                      <a:pt x="183" y="807"/>
                    </a:cubicBezTo>
                    <a:cubicBezTo>
                      <a:pt x="161" y="801"/>
                      <a:pt x="111" y="785"/>
                      <a:pt x="85" y="760"/>
                    </a:cubicBezTo>
                    <a:close/>
                    <a:moveTo>
                      <a:pt x="83" y="954"/>
                    </a:moveTo>
                    <a:cubicBezTo>
                      <a:pt x="109" y="918"/>
                      <a:pt x="121" y="894"/>
                      <a:pt x="150" y="885"/>
                    </a:cubicBezTo>
                    <a:cubicBezTo>
                      <a:pt x="163" y="881"/>
                      <a:pt x="174" y="877"/>
                      <a:pt x="182" y="875"/>
                    </a:cubicBezTo>
                    <a:cubicBezTo>
                      <a:pt x="182" y="903"/>
                      <a:pt x="182" y="903"/>
                      <a:pt x="182" y="903"/>
                    </a:cubicBezTo>
                    <a:cubicBezTo>
                      <a:pt x="182" y="918"/>
                      <a:pt x="182" y="949"/>
                      <a:pt x="197" y="984"/>
                    </a:cubicBezTo>
                    <a:cubicBezTo>
                      <a:pt x="198" y="986"/>
                      <a:pt x="198" y="989"/>
                      <a:pt x="199" y="991"/>
                    </a:cubicBezTo>
                    <a:cubicBezTo>
                      <a:pt x="201" y="997"/>
                      <a:pt x="203" y="1003"/>
                      <a:pt x="204" y="1009"/>
                    </a:cubicBezTo>
                    <a:cubicBezTo>
                      <a:pt x="205" y="1013"/>
                      <a:pt x="206" y="1018"/>
                      <a:pt x="207" y="1023"/>
                    </a:cubicBezTo>
                    <a:cubicBezTo>
                      <a:pt x="216" y="1072"/>
                      <a:pt x="206" y="1107"/>
                      <a:pt x="175" y="1130"/>
                    </a:cubicBezTo>
                    <a:cubicBezTo>
                      <a:pt x="128" y="1165"/>
                      <a:pt x="82" y="1146"/>
                      <a:pt x="67" y="1123"/>
                    </a:cubicBezTo>
                    <a:cubicBezTo>
                      <a:pt x="66" y="1119"/>
                      <a:pt x="65" y="1116"/>
                      <a:pt x="64" y="1112"/>
                    </a:cubicBezTo>
                    <a:cubicBezTo>
                      <a:pt x="64" y="1111"/>
                      <a:pt x="64" y="1109"/>
                      <a:pt x="63" y="1108"/>
                    </a:cubicBezTo>
                    <a:cubicBezTo>
                      <a:pt x="67" y="1098"/>
                      <a:pt x="80" y="1066"/>
                      <a:pt x="96" y="1048"/>
                    </a:cubicBezTo>
                    <a:cubicBezTo>
                      <a:pt x="116" y="1025"/>
                      <a:pt x="144" y="1004"/>
                      <a:pt x="152" y="998"/>
                    </a:cubicBezTo>
                    <a:cubicBezTo>
                      <a:pt x="156" y="996"/>
                      <a:pt x="159" y="991"/>
                      <a:pt x="158" y="987"/>
                    </a:cubicBezTo>
                    <a:cubicBezTo>
                      <a:pt x="158" y="981"/>
                      <a:pt x="153" y="974"/>
                      <a:pt x="146" y="970"/>
                    </a:cubicBezTo>
                    <a:cubicBezTo>
                      <a:pt x="135" y="963"/>
                      <a:pt x="104" y="971"/>
                      <a:pt x="88" y="986"/>
                    </a:cubicBezTo>
                    <a:cubicBezTo>
                      <a:pt x="73" y="1002"/>
                      <a:pt x="63" y="1026"/>
                      <a:pt x="59" y="1036"/>
                    </a:cubicBezTo>
                    <a:cubicBezTo>
                      <a:pt x="59" y="1033"/>
                      <a:pt x="59" y="1031"/>
                      <a:pt x="58" y="1029"/>
                    </a:cubicBezTo>
                    <a:cubicBezTo>
                      <a:pt x="54" y="1016"/>
                      <a:pt x="57" y="991"/>
                      <a:pt x="83" y="954"/>
                    </a:cubicBezTo>
                    <a:close/>
                    <a:moveTo>
                      <a:pt x="62" y="1090"/>
                    </a:moveTo>
                    <a:cubicBezTo>
                      <a:pt x="61" y="1083"/>
                      <a:pt x="61" y="1074"/>
                      <a:pt x="61" y="1066"/>
                    </a:cubicBezTo>
                    <a:cubicBezTo>
                      <a:pt x="62" y="1059"/>
                      <a:pt x="63" y="1048"/>
                      <a:pt x="67" y="1038"/>
                    </a:cubicBezTo>
                    <a:cubicBezTo>
                      <a:pt x="69" y="1031"/>
                      <a:pt x="79" y="1007"/>
                      <a:pt x="94" y="992"/>
                    </a:cubicBezTo>
                    <a:cubicBezTo>
                      <a:pt x="108" y="978"/>
                      <a:pt x="135" y="973"/>
                      <a:pt x="142" y="977"/>
                    </a:cubicBezTo>
                    <a:cubicBezTo>
                      <a:pt x="147" y="979"/>
                      <a:pt x="150" y="984"/>
                      <a:pt x="150" y="987"/>
                    </a:cubicBezTo>
                    <a:cubicBezTo>
                      <a:pt x="150" y="988"/>
                      <a:pt x="150" y="990"/>
                      <a:pt x="148" y="992"/>
                    </a:cubicBezTo>
                    <a:cubicBezTo>
                      <a:pt x="139" y="997"/>
                      <a:pt x="111" y="1019"/>
                      <a:pt x="90" y="1042"/>
                    </a:cubicBezTo>
                    <a:cubicBezTo>
                      <a:pt x="78" y="1056"/>
                      <a:pt x="68" y="1076"/>
                      <a:pt x="62" y="1090"/>
                    </a:cubicBezTo>
                    <a:close/>
                    <a:moveTo>
                      <a:pt x="33" y="1232"/>
                    </a:moveTo>
                    <a:cubicBezTo>
                      <a:pt x="39" y="1189"/>
                      <a:pt x="52" y="1168"/>
                      <a:pt x="60" y="1159"/>
                    </a:cubicBezTo>
                    <a:cubicBezTo>
                      <a:pt x="63" y="1156"/>
                      <a:pt x="65" y="1154"/>
                      <a:pt x="68" y="1151"/>
                    </a:cubicBezTo>
                    <a:cubicBezTo>
                      <a:pt x="81" y="1159"/>
                      <a:pt x="100" y="1166"/>
                      <a:pt x="120" y="1166"/>
                    </a:cubicBezTo>
                    <a:cubicBezTo>
                      <a:pt x="137" y="1166"/>
                      <a:pt x="163" y="1165"/>
                      <a:pt x="183" y="1153"/>
                    </a:cubicBezTo>
                    <a:cubicBezTo>
                      <a:pt x="183" y="1159"/>
                      <a:pt x="183" y="1159"/>
                      <a:pt x="183" y="1159"/>
                    </a:cubicBezTo>
                    <a:cubicBezTo>
                      <a:pt x="183" y="1176"/>
                      <a:pt x="196" y="1181"/>
                      <a:pt x="207" y="1196"/>
                    </a:cubicBezTo>
                    <a:cubicBezTo>
                      <a:pt x="207" y="1196"/>
                      <a:pt x="208" y="1197"/>
                      <a:pt x="208" y="1198"/>
                    </a:cubicBezTo>
                    <a:cubicBezTo>
                      <a:pt x="220" y="1219"/>
                      <a:pt x="232" y="1257"/>
                      <a:pt x="213" y="1300"/>
                    </a:cubicBezTo>
                    <a:cubicBezTo>
                      <a:pt x="202" y="1326"/>
                      <a:pt x="188" y="1338"/>
                      <a:pt x="174" y="1343"/>
                    </a:cubicBezTo>
                    <a:cubicBezTo>
                      <a:pt x="169" y="1345"/>
                      <a:pt x="164" y="1346"/>
                      <a:pt x="158" y="1347"/>
                    </a:cubicBezTo>
                    <a:cubicBezTo>
                      <a:pt x="153" y="1348"/>
                      <a:pt x="148" y="1349"/>
                      <a:pt x="143" y="1349"/>
                    </a:cubicBezTo>
                    <a:cubicBezTo>
                      <a:pt x="89" y="1354"/>
                      <a:pt x="73" y="1330"/>
                      <a:pt x="73" y="1330"/>
                    </a:cubicBezTo>
                    <a:cubicBezTo>
                      <a:pt x="73" y="1330"/>
                      <a:pt x="73" y="1330"/>
                      <a:pt x="73" y="1330"/>
                    </a:cubicBezTo>
                    <a:cubicBezTo>
                      <a:pt x="61" y="1308"/>
                      <a:pt x="28" y="1272"/>
                      <a:pt x="33" y="1232"/>
                    </a:cubicBezTo>
                    <a:close/>
                    <a:moveTo>
                      <a:pt x="223" y="1351"/>
                    </a:moveTo>
                    <a:cubicBezTo>
                      <a:pt x="223" y="1367"/>
                      <a:pt x="223" y="1367"/>
                      <a:pt x="223" y="1367"/>
                    </a:cubicBezTo>
                    <a:cubicBezTo>
                      <a:pt x="221" y="1364"/>
                      <a:pt x="219" y="1361"/>
                      <a:pt x="217" y="1358"/>
                    </a:cubicBezTo>
                    <a:cubicBezTo>
                      <a:pt x="219" y="1356"/>
                      <a:pt x="221" y="1354"/>
                      <a:pt x="223" y="1351"/>
                    </a:cubicBezTo>
                    <a:close/>
                    <a:moveTo>
                      <a:pt x="99" y="1539"/>
                    </a:moveTo>
                    <a:cubicBezTo>
                      <a:pt x="99" y="1539"/>
                      <a:pt x="99" y="1539"/>
                      <a:pt x="99" y="1539"/>
                    </a:cubicBezTo>
                    <a:cubicBezTo>
                      <a:pt x="94" y="1536"/>
                      <a:pt x="91" y="1534"/>
                      <a:pt x="89" y="1533"/>
                    </a:cubicBezTo>
                    <a:cubicBezTo>
                      <a:pt x="85" y="1530"/>
                      <a:pt x="52" y="1519"/>
                      <a:pt x="39" y="1492"/>
                    </a:cubicBezTo>
                    <a:cubicBezTo>
                      <a:pt x="27" y="1464"/>
                      <a:pt x="33" y="1443"/>
                      <a:pt x="47" y="1414"/>
                    </a:cubicBezTo>
                    <a:cubicBezTo>
                      <a:pt x="61" y="1386"/>
                      <a:pt x="64" y="1377"/>
                      <a:pt x="78" y="1370"/>
                    </a:cubicBezTo>
                    <a:cubicBezTo>
                      <a:pt x="86" y="1367"/>
                      <a:pt x="94" y="1364"/>
                      <a:pt x="101" y="1363"/>
                    </a:cubicBezTo>
                    <a:cubicBezTo>
                      <a:pt x="107" y="1362"/>
                      <a:pt x="114" y="1361"/>
                      <a:pt x="122" y="1361"/>
                    </a:cubicBezTo>
                    <a:cubicBezTo>
                      <a:pt x="130" y="1361"/>
                      <a:pt x="139" y="1361"/>
                      <a:pt x="148" y="1361"/>
                    </a:cubicBezTo>
                    <a:cubicBezTo>
                      <a:pt x="149" y="1361"/>
                      <a:pt x="149" y="1361"/>
                      <a:pt x="149" y="1361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8" y="1366"/>
                      <a:pt x="194" y="1369"/>
                      <a:pt x="199" y="1373"/>
                    </a:cubicBezTo>
                    <a:cubicBezTo>
                      <a:pt x="207" y="1384"/>
                      <a:pt x="207" y="1401"/>
                      <a:pt x="207" y="1416"/>
                    </a:cubicBezTo>
                    <a:cubicBezTo>
                      <a:pt x="207" y="1438"/>
                      <a:pt x="211" y="1464"/>
                      <a:pt x="196" y="1505"/>
                    </a:cubicBezTo>
                    <a:cubicBezTo>
                      <a:pt x="181" y="1546"/>
                      <a:pt x="110" y="1545"/>
                      <a:pt x="99" y="1539"/>
                    </a:cubicBezTo>
                    <a:close/>
                    <a:moveTo>
                      <a:pt x="197" y="1588"/>
                    </a:moveTo>
                    <a:cubicBezTo>
                      <a:pt x="188" y="1582"/>
                      <a:pt x="171" y="1572"/>
                      <a:pt x="155" y="1564"/>
                    </a:cubicBezTo>
                    <a:cubicBezTo>
                      <a:pt x="165" y="1562"/>
                      <a:pt x="176" y="1558"/>
                      <a:pt x="185" y="1552"/>
                    </a:cubicBezTo>
                    <a:cubicBezTo>
                      <a:pt x="188" y="1566"/>
                      <a:pt x="193" y="1578"/>
                      <a:pt x="200" y="1590"/>
                    </a:cubicBezTo>
                    <a:cubicBezTo>
                      <a:pt x="199" y="1589"/>
                      <a:pt x="198" y="1588"/>
                      <a:pt x="197" y="1588"/>
                    </a:cubicBezTo>
                    <a:close/>
                    <a:moveTo>
                      <a:pt x="207" y="1534"/>
                    </a:moveTo>
                    <a:cubicBezTo>
                      <a:pt x="212" y="1528"/>
                      <a:pt x="216" y="1521"/>
                      <a:pt x="219" y="1513"/>
                    </a:cubicBezTo>
                    <a:cubicBezTo>
                      <a:pt x="220" y="1509"/>
                      <a:pt x="222" y="1504"/>
                      <a:pt x="223" y="1500"/>
                    </a:cubicBezTo>
                    <a:cubicBezTo>
                      <a:pt x="223" y="1508"/>
                      <a:pt x="223" y="1508"/>
                      <a:pt x="223" y="1508"/>
                    </a:cubicBezTo>
                    <a:cubicBezTo>
                      <a:pt x="956" y="1508"/>
                      <a:pt x="956" y="1508"/>
                      <a:pt x="956" y="1508"/>
                    </a:cubicBezTo>
                    <a:cubicBezTo>
                      <a:pt x="956" y="967"/>
                      <a:pt x="956" y="967"/>
                      <a:pt x="956" y="967"/>
                    </a:cubicBezTo>
                    <a:cubicBezTo>
                      <a:pt x="956" y="970"/>
                      <a:pt x="956" y="972"/>
                      <a:pt x="957" y="974"/>
                    </a:cubicBezTo>
                    <a:cubicBezTo>
                      <a:pt x="959" y="992"/>
                      <a:pt x="968" y="1004"/>
                      <a:pt x="973" y="1011"/>
                    </a:cubicBezTo>
                    <a:cubicBezTo>
                      <a:pt x="973" y="1011"/>
                      <a:pt x="973" y="1011"/>
                      <a:pt x="973" y="1011"/>
                    </a:cubicBezTo>
                    <a:cubicBezTo>
                      <a:pt x="973" y="1011"/>
                      <a:pt x="973" y="1011"/>
                      <a:pt x="973" y="1012"/>
                    </a:cubicBezTo>
                    <a:cubicBezTo>
                      <a:pt x="970" y="1021"/>
                      <a:pt x="963" y="1043"/>
                      <a:pt x="967" y="1072"/>
                    </a:cubicBezTo>
                    <a:cubicBezTo>
                      <a:pt x="968" y="1077"/>
                      <a:pt x="969" y="1084"/>
                      <a:pt x="970" y="1091"/>
                    </a:cubicBezTo>
                    <a:cubicBezTo>
                      <a:pt x="972" y="1094"/>
                      <a:pt x="972" y="1094"/>
                      <a:pt x="972" y="1094"/>
                    </a:cubicBezTo>
                    <a:cubicBezTo>
                      <a:pt x="972" y="1528"/>
                      <a:pt x="972" y="1528"/>
                      <a:pt x="972" y="1528"/>
                    </a:cubicBezTo>
                    <a:cubicBezTo>
                      <a:pt x="972" y="1581"/>
                      <a:pt x="929" y="1624"/>
                      <a:pt x="876" y="1624"/>
                    </a:cubicBezTo>
                    <a:cubicBezTo>
                      <a:pt x="303" y="1624"/>
                      <a:pt x="303" y="1624"/>
                      <a:pt x="303" y="1624"/>
                    </a:cubicBezTo>
                    <a:cubicBezTo>
                      <a:pt x="252" y="1624"/>
                      <a:pt x="210" y="1584"/>
                      <a:pt x="207" y="1534"/>
                    </a:cubicBezTo>
                    <a:close/>
                    <a:moveTo>
                      <a:pt x="684" y="2224"/>
                    </a:moveTo>
                    <a:cubicBezTo>
                      <a:pt x="684" y="2224"/>
                      <a:pt x="681" y="2182"/>
                      <a:pt x="665" y="2156"/>
                    </a:cubicBezTo>
                    <a:cubicBezTo>
                      <a:pt x="649" y="2130"/>
                      <a:pt x="624" y="2091"/>
                      <a:pt x="619" y="2085"/>
                    </a:cubicBezTo>
                    <a:cubicBezTo>
                      <a:pt x="614" y="2079"/>
                      <a:pt x="615" y="2071"/>
                      <a:pt x="607" y="2058"/>
                    </a:cubicBezTo>
                    <a:cubicBezTo>
                      <a:pt x="599" y="2045"/>
                      <a:pt x="547" y="1995"/>
                      <a:pt x="537" y="1986"/>
                    </a:cubicBezTo>
                    <a:cubicBezTo>
                      <a:pt x="527" y="1977"/>
                      <a:pt x="504" y="1966"/>
                      <a:pt x="465" y="1922"/>
                    </a:cubicBezTo>
                    <a:cubicBezTo>
                      <a:pt x="446" y="1900"/>
                      <a:pt x="422" y="1871"/>
                      <a:pt x="399" y="1842"/>
                    </a:cubicBezTo>
                    <a:cubicBezTo>
                      <a:pt x="375" y="1810"/>
                      <a:pt x="375" y="1810"/>
                      <a:pt x="375" y="1810"/>
                    </a:cubicBezTo>
                    <a:cubicBezTo>
                      <a:pt x="363" y="1794"/>
                      <a:pt x="351" y="1779"/>
                      <a:pt x="343" y="1768"/>
                    </a:cubicBezTo>
                    <a:cubicBezTo>
                      <a:pt x="317" y="1734"/>
                      <a:pt x="305" y="1715"/>
                      <a:pt x="302" y="1710"/>
                    </a:cubicBezTo>
                    <a:cubicBezTo>
                      <a:pt x="300" y="1705"/>
                      <a:pt x="299" y="1697"/>
                      <a:pt x="299" y="1697"/>
                    </a:cubicBezTo>
                    <a:cubicBezTo>
                      <a:pt x="299" y="1697"/>
                      <a:pt x="286" y="1673"/>
                      <a:pt x="280" y="1664"/>
                    </a:cubicBezTo>
                    <a:cubicBezTo>
                      <a:pt x="277" y="1660"/>
                      <a:pt x="273" y="1652"/>
                      <a:pt x="268" y="1643"/>
                    </a:cubicBezTo>
                    <a:cubicBezTo>
                      <a:pt x="279" y="1646"/>
                      <a:pt x="291" y="1648"/>
                      <a:pt x="303" y="1648"/>
                    </a:cubicBezTo>
                    <a:cubicBezTo>
                      <a:pt x="876" y="1648"/>
                      <a:pt x="876" y="1648"/>
                      <a:pt x="876" y="1648"/>
                    </a:cubicBezTo>
                    <a:cubicBezTo>
                      <a:pt x="942" y="1648"/>
                      <a:pt x="996" y="1594"/>
                      <a:pt x="996" y="1528"/>
                    </a:cubicBezTo>
                    <a:cubicBezTo>
                      <a:pt x="996" y="1228"/>
                      <a:pt x="996" y="1228"/>
                      <a:pt x="996" y="1228"/>
                    </a:cubicBezTo>
                    <a:cubicBezTo>
                      <a:pt x="1002" y="1219"/>
                      <a:pt x="1008" y="1211"/>
                      <a:pt x="1008" y="1210"/>
                    </a:cubicBezTo>
                    <a:cubicBezTo>
                      <a:pt x="1009" y="1209"/>
                      <a:pt x="1009" y="1209"/>
                      <a:pt x="1009" y="1209"/>
                    </a:cubicBezTo>
                    <a:cubicBezTo>
                      <a:pt x="1009" y="1208"/>
                      <a:pt x="1009" y="1208"/>
                      <a:pt x="1009" y="1208"/>
                    </a:cubicBezTo>
                    <a:cubicBezTo>
                      <a:pt x="1009" y="1208"/>
                      <a:pt x="1007" y="1187"/>
                      <a:pt x="1006" y="1177"/>
                    </a:cubicBezTo>
                    <a:cubicBezTo>
                      <a:pt x="1005" y="1168"/>
                      <a:pt x="1000" y="1147"/>
                      <a:pt x="998" y="1139"/>
                    </a:cubicBezTo>
                    <a:cubicBezTo>
                      <a:pt x="997" y="1120"/>
                      <a:pt x="994" y="1088"/>
                      <a:pt x="991" y="1068"/>
                    </a:cubicBezTo>
                    <a:cubicBezTo>
                      <a:pt x="986" y="1039"/>
                      <a:pt x="996" y="1019"/>
                      <a:pt x="997" y="1015"/>
                    </a:cubicBezTo>
                    <a:cubicBezTo>
                      <a:pt x="997" y="1013"/>
                      <a:pt x="997" y="1010"/>
                      <a:pt x="997" y="1007"/>
                    </a:cubicBezTo>
                    <a:cubicBezTo>
                      <a:pt x="1004" y="1011"/>
                      <a:pt x="1010" y="1012"/>
                      <a:pt x="1015" y="1012"/>
                    </a:cubicBezTo>
                    <a:cubicBezTo>
                      <a:pt x="1019" y="1012"/>
                      <a:pt x="1023" y="1011"/>
                      <a:pt x="1026" y="1011"/>
                    </a:cubicBezTo>
                    <a:cubicBezTo>
                      <a:pt x="1028" y="1010"/>
                      <a:pt x="1030" y="1010"/>
                      <a:pt x="1031" y="1010"/>
                    </a:cubicBezTo>
                    <a:cubicBezTo>
                      <a:pt x="1032" y="1002"/>
                      <a:pt x="1032" y="1002"/>
                      <a:pt x="1032" y="1002"/>
                    </a:cubicBezTo>
                    <a:cubicBezTo>
                      <a:pt x="1030" y="1002"/>
                      <a:pt x="1028" y="1002"/>
                      <a:pt x="1025" y="1003"/>
                    </a:cubicBezTo>
                    <a:cubicBezTo>
                      <a:pt x="1017" y="1004"/>
                      <a:pt x="1005" y="1006"/>
                      <a:pt x="990" y="993"/>
                    </a:cubicBezTo>
                    <a:cubicBezTo>
                      <a:pt x="986" y="988"/>
                      <a:pt x="982" y="981"/>
                      <a:pt x="980" y="971"/>
                    </a:cubicBezTo>
                    <a:cubicBezTo>
                      <a:pt x="979" y="959"/>
                      <a:pt x="973" y="925"/>
                      <a:pt x="966" y="884"/>
                    </a:cubicBezTo>
                    <a:cubicBezTo>
                      <a:pt x="958" y="844"/>
                      <a:pt x="949" y="747"/>
                      <a:pt x="974" y="689"/>
                    </a:cubicBezTo>
                    <a:cubicBezTo>
                      <a:pt x="1000" y="630"/>
                      <a:pt x="1044" y="626"/>
                      <a:pt x="1066" y="625"/>
                    </a:cubicBezTo>
                    <a:cubicBezTo>
                      <a:pt x="1067" y="624"/>
                      <a:pt x="1067" y="624"/>
                      <a:pt x="1068" y="624"/>
                    </a:cubicBezTo>
                    <a:cubicBezTo>
                      <a:pt x="1085" y="624"/>
                      <a:pt x="1091" y="636"/>
                      <a:pt x="1093" y="640"/>
                    </a:cubicBezTo>
                    <a:cubicBezTo>
                      <a:pt x="1093" y="642"/>
                      <a:pt x="1094" y="645"/>
                      <a:pt x="1094" y="649"/>
                    </a:cubicBezTo>
                    <a:cubicBezTo>
                      <a:pt x="1093" y="653"/>
                      <a:pt x="1091" y="667"/>
                      <a:pt x="1085" y="682"/>
                    </a:cubicBezTo>
                    <a:cubicBezTo>
                      <a:pt x="1080" y="694"/>
                      <a:pt x="1069" y="725"/>
                      <a:pt x="1071" y="743"/>
                    </a:cubicBezTo>
                    <a:cubicBezTo>
                      <a:pt x="1074" y="760"/>
                      <a:pt x="1092" y="795"/>
                      <a:pt x="1106" y="810"/>
                    </a:cubicBezTo>
                    <a:cubicBezTo>
                      <a:pt x="1110" y="815"/>
                      <a:pt x="1115" y="817"/>
                      <a:pt x="1119" y="817"/>
                    </a:cubicBezTo>
                    <a:cubicBezTo>
                      <a:pt x="1120" y="817"/>
                      <a:pt x="1120" y="817"/>
                      <a:pt x="1121" y="816"/>
                    </a:cubicBezTo>
                    <a:cubicBezTo>
                      <a:pt x="1128" y="815"/>
                      <a:pt x="1133" y="809"/>
                      <a:pt x="1135" y="804"/>
                    </a:cubicBezTo>
                    <a:cubicBezTo>
                      <a:pt x="1137" y="807"/>
                      <a:pt x="1140" y="810"/>
                      <a:pt x="1141" y="814"/>
                    </a:cubicBezTo>
                    <a:cubicBezTo>
                      <a:pt x="1145" y="821"/>
                      <a:pt x="1155" y="846"/>
                      <a:pt x="1159" y="853"/>
                    </a:cubicBezTo>
                    <a:cubicBezTo>
                      <a:pt x="1163" y="860"/>
                      <a:pt x="1185" y="893"/>
                      <a:pt x="1204" y="922"/>
                    </a:cubicBezTo>
                    <a:cubicBezTo>
                      <a:pt x="1223" y="950"/>
                      <a:pt x="1223" y="969"/>
                      <a:pt x="1224" y="992"/>
                    </a:cubicBezTo>
                    <a:cubicBezTo>
                      <a:pt x="1225" y="1015"/>
                      <a:pt x="1232" y="1048"/>
                      <a:pt x="1239" y="1077"/>
                    </a:cubicBezTo>
                    <a:cubicBezTo>
                      <a:pt x="1246" y="1106"/>
                      <a:pt x="1252" y="1149"/>
                      <a:pt x="1275" y="1245"/>
                    </a:cubicBezTo>
                    <a:cubicBezTo>
                      <a:pt x="1297" y="1341"/>
                      <a:pt x="1287" y="1368"/>
                      <a:pt x="1276" y="1414"/>
                    </a:cubicBezTo>
                    <a:cubicBezTo>
                      <a:pt x="1265" y="1461"/>
                      <a:pt x="1239" y="1644"/>
                      <a:pt x="1224" y="1728"/>
                    </a:cubicBezTo>
                    <a:cubicBezTo>
                      <a:pt x="1219" y="1759"/>
                      <a:pt x="1216" y="1787"/>
                      <a:pt x="1214" y="1810"/>
                    </a:cubicBezTo>
                    <a:cubicBezTo>
                      <a:pt x="1214" y="1842"/>
                      <a:pt x="1214" y="1842"/>
                      <a:pt x="1214" y="1842"/>
                    </a:cubicBezTo>
                    <a:cubicBezTo>
                      <a:pt x="1214" y="1865"/>
                      <a:pt x="1216" y="1881"/>
                      <a:pt x="1219" y="1889"/>
                    </a:cubicBezTo>
                    <a:cubicBezTo>
                      <a:pt x="1224" y="1906"/>
                      <a:pt x="1268" y="1973"/>
                      <a:pt x="1292" y="2046"/>
                    </a:cubicBezTo>
                    <a:cubicBezTo>
                      <a:pt x="1316" y="2120"/>
                      <a:pt x="1348" y="2228"/>
                      <a:pt x="1348" y="2228"/>
                    </a:cubicBezTo>
                    <a:lnTo>
                      <a:pt x="684" y="2224"/>
                    </a:lnTo>
                    <a:close/>
                    <a:moveTo>
                      <a:pt x="996" y="1214"/>
                    </a:moveTo>
                    <a:cubicBezTo>
                      <a:pt x="996" y="1166"/>
                      <a:pt x="996" y="1166"/>
                      <a:pt x="996" y="1166"/>
                    </a:cubicBezTo>
                    <a:cubicBezTo>
                      <a:pt x="997" y="1171"/>
                      <a:pt x="998" y="1175"/>
                      <a:pt x="998" y="1177"/>
                    </a:cubicBezTo>
                    <a:cubicBezTo>
                      <a:pt x="999" y="1186"/>
                      <a:pt x="1000" y="1202"/>
                      <a:pt x="1001" y="1207"/>
                    </a:cubicBezTo>
                    <a:cubicBezTo>
                      <a:pt x="1000" y="1208"/>
                      <a:pt x="998" y="1211"/>
                      <a:pt x="996" y="1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85" name="Рисунок 84"/>
          <p:cNvSpPr>
            <a:spLocks noGrp="1"/>
          </p:cNvSpPr>
          <p:nvPr>
            <p:ph type="pic" sz="quarter" idx="10"/>
          </p:nvPr>
        </p:nvSpPr>
        <p:spPr>
          <a:xfrm>
            <a:off x="4965444" y="3659853"/>
            <a:ext cx="3687763" cy="6807201"/>
          </a:xfrm>
        </p:spPr>
      </p:sp>
      <p:grpSp>
        <p:nvGrpSpPr>
          <p:cNvPr id="88" name="Группа 87"/>
          <p:cNvGrpSpPr/>
          <p:nvPr/>
        </p:nvGrpSpPr>
        <p:grpSpPr>
          <a:xfrm>
            <a:off x="-3691680" y="14270703"/>
            <a:ext cx="6742112" cy="10453687"/>
            <a:chOff x="-3174205" y="5435600"/>
            <a:chExt cx="6742112" cy="10453687"/>
          </a:xfrm>
        </p:grpSpPr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-3071018" y="5465763"/>
              <a:ext cx="6540500" cy="10326687"/>
            </a:xfrm>
            <a:custGeom>
              <a:avLst/>
              <a:gdLst>
                <a:gd name="T0" fmla="*/ 1258 w 1273"/>
                <a:gd name="T1" fmla="*/ 723 h 2042"/>
                <a:gd name="T2" fmla="*/ 1254 w 1273"/>
                <a:gd name="T3" fmla="*/ 724 h 2042"/>
                <a:gd name="T4" fmla="*/ 1253 w 1273"/>
                <a:gd name="T5" fmla="*/ 725 h 2042"/>
                <a:gd name="T6" fmla="*/ 1253 w 1273"/>
                <a:gd name="T7" fmla="*/ 720 h 2042"/>
                <a:gd name="T8" fmla="*/ 1170 w 1273"/>
                <a:gd name="T9" fmla="*/ 705 h 2042"/>
                <a:gd name="T10" fmla="*/ 1091 w 1273"/>
                <a:gd name="T11" fmla="*/ 796 h 2042"/>
                <a:gd name="T12" fmla="*/ 1057 w 1273"/>
                <a:gd name="T13" fmla="*/ 847 h 2042"/>
                <a:gd name="T14" fmla="*/ 1046 w 1273"/>
                <a:gd name="T15" fmla="*/ 990 h 2042"/>
                <a:gd name="T16" fmla="*/ 1064 w 1273"/>
                <a:gd name="T17" fmla="*/ 787 h 2042"/>
                <a:gd name="T18" fmla="*/ 1089 w 1273"/>
                <a:gd name="T19" fmla="*/ 604 h 2042"/>
                <a:gd name="T20" fmla="*/ 1109 w 1273"/>
                <a:gd name="T21" fmla="*/ 432 h 2042"/>
                <a:gd name="T22" fmla="*/ 1122 w 1273"/>
                <a:gd name="T23" fmla="*/ 253 h 2042"/>
                <a:gd name="T24" fmla="*/ 1139 w 1273"/>
                <a:gd name="T25" fmla="*/ 178 h 2042"/>
                <a:gd name="T26" fmla="*/ 1104 w 1273"/>
                <a:gd name="T27" fmla="*/ 24 h 2042"/>
                <a:gd name="T28" fmla="*/ 966 w 1273"/>
                <a:gd name="T29" fmla="*/ 49 h 2042"/>
                <a:gd name="T30" fmla="*/ 939 w 1273"/>
                <a:gd name="T31" fmla="*/ 112 h 2042"/>
                <a:gd name="T32" fmla="*/ 931 w 1273"/>
                <a:gd name="T33" fmla="*/ 149 h 2042"/>
                <a:gd name="T34" fmla="*/ 907 w 1273"/>
                <a:gd name="T35" fmla="*/ 395 h 2042"/>
                <a:gd name="T36" fmla="*/ 863 w 1273"/>
                <a:gd name="T37" fmla="*/ 605 h 2042"/>
                <a:gd name="T38" fmla="*/ 823 w 1273"/>
                <a:gd name="T39" fmla="*/ 786 h 2042"/>
                <a:gd name="T40" fmla="*/ 811 w 1273"/>
                <a:gd name="T41" fmla="*/ 765 h 2042"/>
                <a:gd name="T42" fmla="*/ 815 w 1273"/>
                <a:gd name="T43" fmla="*/ 596 h 2042"/>
                <a:gd name="T44" fmla="*/ 828 w 1273"/>
                <a:gd name="T45" fmla="*/ 512 h 2042"/>
                <a:gd name="T46" fmla="*/ 705 w 1273"/>
                <a:gd name="T47" fmla="*/ 372 h 2042"/>
                <a:gd name="T48" fmla="*/ 585 w 1273"/>
                <a:gd name="T49" fmla="*/ 564 h 2042"/>
                <a:gd name="T50" fmla="*/ 582 w 1273"/>
                <a:gd name="T51" fmla="*/ 593 h 2042"/>
                <a:gd name="T52" fmla="*/ 582 w 1273"/>
                <a:gd name="T53" fmla="*/ 591 h 2042"/>
                <a:gd name="T54" fmla="*/ 565 w 1273"/>
                <a:gd name="T55" fmla="*/ 546 h 2042"/>
                <a:gd name="T56" fmla="*/ 467 w 1273"/>
                <a:gd name="T57" fmla="*/ 520 h 2042"/>
                <a:gd name="T58" fmla="*/ 351 w 1273"/>
                <a:gd name="T59" fmla="*/ 775 h 2042"/>
                <a:gd name="T60" fmla="*/ 350 w 1273"/>
                <a:gd name="T61" fmla="*/ 783 h 2042"/>
                <a:gd name="T62" fmla="*/ 349 w 1273"/>
                <a:gd name="T63" fmla="*/ 780 h 2042"/>
                <a:gd name="T64" fmla="*/ 264 w 1273"/>
                <a:gd name="T65" fmla="*/ 775 h 2042"/>
                <a:gd name="T66" fmla="*/ 97 w 1273"/>
                <a:gd name="T67" fmla="*/ 940 h 2042"/>
                <a:gd name="T68" fmla="*/ 46 w 1273"/>
                <a:gd name="T69" fmla="*/ 1215 h 2042"/>
                <a:gd name="T70" fmla="*/ 10 w 1273"/>
                <a:gd name="T71" fmla="*/ 1470 h 2042"/>
                <a:gd name="T72" fmla="*/ 12 w 1273"/>
                <a:gd name="T73" fmla="*/ 1825 h 2042"/>
                <a:gd name="T74" fmla="*/ 0 w 1273"/>
                <a:gd name="T75" fmla="*/ 1909 h 2042"/>
                <a:gd name="T76" fmla="*/ 642 w 1273"/>
                <a:gd name="T77" fmla="*/ 2041 h 2042"/>
                <a:gd name="T78" fmla="*/ 646 w 1273"/>
                <a:gd name="T79" fmla="*/ 2039 h 2042"/>
                <a:gd name="T80" fmla="*/ 895 w 1273"/>
                <a:gd name="T81" fmla="*/ 1701 h 2042"/>
                <a:gd name="T82" fmla="*/ 986 w 1273"/>
                <a:gd name="T83" fmla="*/ 1592 h 2042"/>
                <a:gd name="T84" fmla="*/ 1139 w 1273"/>
                <a:gd name="T85" fmla="*/ 1292 h 2042"/>
                <a:gd name="T86" fmla="*/ 1213 w 1273"/>
                <a:gd name="T87" fmla="*/ 984 h 2042"/>
                <a:gd name="T88" fmla="*/ 1224 w 1273"/>
                <a:gd name="T89" fmla="*/ 867 h 2042"/>
                <a:gd name="T90" fmla="*/ 1227 w 1273"/>
                <a:gd name="T91" fmla="*/ 846 h 2042"/>
                <a:gd name="T92" fmla="*/ 1227 w 1273"/>
                <a:gd name="T93" fmla="*/ 843 h 2042"/>
                <a:gd name="T94" fmla="*/ 1261 w 1273"/>
                <a:gd name="T95" fmla="*/ 769 h 2042"/>
                <a:gd name="T96" fmla="*/ 334 w 1273"/>
                <a:gd name="T97" fmla="*/ 843 h 2042"/>
                <a:gd name="T98" fmla="*/ 334 w 1273"/>
                <a:gd name="T99" fmla="*/ 843 h 2042"/>
                <a:gd name="T100" fmla="*/ 334 w 1273"/>
                <a:gd name="T101" fmla="*/ 843 h 2042"/>
                <a:gd name="T102" fmla="*/ 340 w 1273"/>
                <a:gd name="T103" fmla="*/ 829 h 2042"/>
                <a:gd name="T104" fmla="*/ 550 w 1273"/>
                <a:gd name="T105" fmla="*/ 800 h 2042"/>
                <a:gd name="T106" fmla="*/ 550 w 1273"/>
                <a:gd name="T107" fmla="*/ 800 h 2042"/>
                <a:gd name="T108" fmla="*/ 986 w 1273"/>
                <a:gd name="T109" fmla="*/ 1344 h 2042"/>
                <a:gd name="T110" fmla="*/ 993 w 1273"/>
                <a:gd name="T111" fmla="*/ 1299 h 2042"/>
                <a:gd name="T112" fmla="*/ 1015 w 1273"/>
                <a:gd name="T113" fmla="*/ 1187 h 2042"/>
                <a:gd name="T114" fmla="*/ 1015 w 1273"/>
                <a:gd name="T115" fmla="*/ 1187 h 2042"/>
                <a:gd name="T116" fmla="*/ 1199 w 1273"/>
                <a:gd name="T117" fmla="*/ 819 h 2042"/>
                <a:gd name="T118" fmla="*/ 1204 w 1273"/>
                <a:gd name="T119" fmla="*/ 785 h 2042"/>
                <a:gd name="T120" fmla="*/ 1204 w 1273"/>
                <a:gd name="T121" fmla="*/ 785 h 2042"/>
                <a:gd name="T122" fmla="*/ 1230 w 1273"/>
                <a:gd name="T123" fmla="*/ 751 h 2042"/>
                <a:gd name="T124" fmla="*/ 1249 w 1273"/>
                <a:gd name="T125" fmla="*/ 729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3" h="2042">
                  <a:moveTo>
                    <a:pt x="1267" y="731"/>
                  </a:moveTo>
                  <a:cubicBezTo>
                    <a:pt x="1264" y="728"/>
                    <a:pt x="1261" y="725"/>
                    <a:pt x="1258" y="723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4" y="724"/>
                    <a:pt x="1254" y="724"/>
                    <a:pt x="1254" y="724"/>
                  </a:cubicBezTo>
                  <a:cubicBezTo>
                    <a:pt x="1254" y="724"/>
                    <a:pt x="1253" y="725"/>
                    <a:pt x="1252" y="726"/>
                  </a:cubicBezTo>
                  <a:cubicBezTo>
                    <a:pt x="1253" y="726"/>
                    <a:pt x="1253" y="725"/>
                    <a:pt x="1253" y="725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3" y="720"/>
                    <a:pt x="1253" y="720"/>
                    <a:pt x="1253" y="720"/>
                  </a:cubicBezTo>
                  <a:cubicBezTo>
                    <a:pt x="1248" y="716"/>
                    <a:pt x="1230" y="702"/>
                    <a:pt x="1199" y="702"/>
                  </a:cubicBezTo>
                  <a:cubicBezTo>
                    <a:pt x="1190" y="702"/>
                    <a:pt x="1180" y="703"/>
                    <a:pt x="1170" y="705"/>
                  </a:cubicBezTo>
                  <a:cubicBezTo>
                    <a:pt x="1123" y="717"/>
                    <a:pt x="1107" y="756"/>
                    <a:pt x="1097" y="782"/>
                  </a:cubicBezTo>
                  <a:cubicBezTo>
                    <a:pt x="1095" y="787"/>
                    <a:pt x="1093" y="792"/>
                    <a:pt x="1091" y="796"/>
                  </a:cubicBezTo>
                  <a:cubicBezTo>
                    <a:pt x="1084" y="811"/>
                    <a:pt x="1069" y="832"/>
                    <a:pt x="1058" y="846"/>
                  </a:cubicBezTo>
                  <a:cubicBezTo>
                    <a:pt x="1057" y="847"/>
                    <a:pt x="1057" y="847"/>
                    <a:pt x="1057" y="847"/>
                  </a:cubicBezTo>
                  <a:cubicBezTo>
                    <a:pt x="1057" y="848"/>
                    <a:pt x="1057" y="848"/>
                    <a:pt x="1057" y="848"/>
                  </a:cubicBezTo>
                  <a:cubicBezTo>
                    <a:pt x="1055" y="886"/>
                    <a:pt x="1050" y="954"/>
                    <a:pt x="1046" y="990"/>
                  </a:cubicBezTo>
                  <a:cubicBezTo>
                    <a:pt x="1047" y="978"/>
                    <a:pt x="1049" y="959"/>
                    <a:pt x="1050" y="936"/>
                  </a:cubicBezTo>
                  <a:cubicBezTo>
                    <a:pt x="1053" y="895"/>
                    <a:pt x="1056" y="840"/>
                    <a:pt x="1064" y="787"/>
                  </a:cubicBezTo>
                  <a:cubicBezTo>
                    <a:pt x="1066" y="772"/>
                    <a:pt x="1069" y="752"/>
                    <a:pt x="1072" y="730"/>
                  </a:cubicBezTo>
                  <a:cubicBezTo>
                    <a:pt x="1078" y="682"/>
                    <a:pt x="1085" y="628"/>
                    <a:pt x="1089" y="604"/>
                  </a:cubicBezTo>
                  <a:cubicBezTo>
                    <a:pt x="1090" y="596"/>
                    <a:pt x="1092" y="586"/>
                    <a:pt x="1094" y="574"/>
                  </a:cubicBezTo>
                  <a:cubicBezTo>
                    <a:pt x="1101" y="531"/>
                    <a:pt x="1112" y="467"/>
                    <a:pt x="1109" y="432"/>
                  </a:cubicBezTo>
                  <a:cubicBezTo>
                    <a:pt x="1105" y="389"/>
                    <a:pt x="1108" y="351"/>
                    <a:pt x="1115" y="305"/>
                  </a:cubicBezTo>
                  <a:cubicBezTo>
                    <a:pt x="1118" y="290"/>
                    <a:pt x="1120" y="272"/>
                    <a:pt x="1122" y="253"/>
                  </a:cubicBezTo>
                  <a:cubicBezTo>
                    <a:pt x="1123" y="252"/>
                    <a:pt x="1123" y="252"/>
                    <a:pt x="1124" y="251"/>
                  </a:cubicBezTo>
                  <a:cubicBezTo>
                    <a:pt x="1139" y="228"/>
                    <a:pt x="1138" y="209"/>
                    <a:pt x="1139" y="178"/>
                  </a:cubicBezTo>
                  <a:cubicBezTo>
                    <a:pt x="1139" y="148"/>
                    <a:pt x="1136" y="106"/>
                    <a:pt x="1132" y="77"/>
                  </a:cubicBezTo>
                  <a:cubicBezTo>
                    <a:pt x="1128" y="49"/>
                    <a:pt x="1119" y="42"/>
                    <a:pt x="1104" y="24"/>
                  </a:cubicBezTo>
                  <a:cubicBezTo>
                    <a:pt x="1089" y="7"/>
                    <a:pt x="1060" y="0"/>
                    <a:pt x="1021" y="7"/>
                  </a:cubicBezTo>
                  <a:cubicBezTo>
                    <a:pt x="993" y="12"/>
                    <a:pt x="977" y="30"/>
                    <a:pt x="966" y="49"/>
                  </a:cubicBezTo>
                  <a:cubicBezTo>
                    <a:pt x="957" y="63"/>
                    <a:pt x="949" y="80"/>
                    <a:pt x="943" y="100"/>
                  </a:cubicBezTo>
                  <a:cubicBezTo>
                    <a:pt x="942" y="104"/>
                    <a:pt x="940" y="108"/>
                    <a:pt x="939" y="112"/>
                  </a:cubicBezTo>
                  <a:cubicBezTo>
                    <a:pt x="936" y="120"/>
                    <a:pt x="933" y="127"/>
                    <a:pt x="931" y="132"/>
                  </a:cubicBezTo>
                  <a:cubicBezTo>
                    <a:pt x="929" y="136"/>
                    <a:pt x="929" y="142"/>
                    <a:pt x="931" y="149"/>
                  </a:cubicBezTo>
                  <a:cubicBezTo>
                    <a:pt x="920" y="206"/>
                    <a:pt x="921" y="256"/>
                    <a:pt x="921" y="273"/>
                  </a:cubicBezTo>
                  <a:cubicBezTo>
                    <a:pt x="922" y="293"/>
                    <a:pt x="921" y="357"/>
                    <a:pt x="907" y="395"/>
                  </a:cubicBezTo>
                  <a:cubicBezTo>
                    <a:pt x="891" y="437"/>
                    <a:pt x="879" y="482"/>
                    <a:pt x="872" y="522"/>
                  </a:cubicBezTo>
                  <a:cubicBezTo>
                    <a:pt x="868" y="545"/>
                    <a:pt x="866" y="574"/>
                    <a:pt x="863" y="605"/>
                  </a:cubicBezTo>
                  <a:cubicBezTo>
                    <a:pt x="860" y="632"/>
                    <a:pt x="858" y="661"/>
                    <a:pt x="854" y="685"/>
                  </a:cubicBezTo>
                  <a:cubicBezTo>
                    <a:pt x="843" y="759"/>
                    <a:pt x="831" y="780"/>
                    <a:pt x="823" y="786"/>
                  </a:cubicBezTo>
                  <a:cubicBezTo>
                    <a:pt x="820" y="787"/>
                    <a:pt x="818" y="788"/>
                    <a:pt x="818" y="788"/>
                  </a:cubicBezTo>
                  <a:cubicBezTo>
                    <a:pt x="813" y="788"/>
                    <a:pt x="812" y="775"/>
                    <a:pt x="811" y="765"/>
                  </a:cubicBezTo>
                  <a:cubicBezTo>
                    <a:pt x="811" y="765"/>
                    <a:pt x="811" y="765"/>
                    <a:pt x="811" y="765"/>
                  </a:cubicBezTo>
                  <a:cubicBezTo>
                    <a:pt x="810" y="750"/>
                    <a:pt x="812" y="632"/>
                    <a:pt x="815" y="596"/>
                  </a:cubicBezTo>
                  <a:cubicBezTo>
                    <a:pt x="816" y="576"/>
                    <a:pt x="820" y="557"/>
                    <a:pt x="823" y="541"/>
                  </a:cubicBezTo>
                  <a:cubicBezTo>
                    <a:pt x="826" y="530"/>
                    <a:pt x="828" y="520"/>
                    <a:pt x="828" y="512"/>
                  </a:cubicBezTo>
                  <a:cubicBezTo>
                    <a:pt x="830" y="473"/>
                    <a:pt x="826" y="405"/>
                    <a:pt x="769" y="384"/>
                  </a:cubicBezTo>
                  <a:cubicBezTo>
                    <a:pt x="746" y="376"/>
                    <a:pt x="725" y="372"/>
                    <a:pt x="705" y="372"/>
                  </a:cubicBezTo>
                  <a:cubicBezTo>
                    <a:pt x="658" y="372"/>
                    <a:pt x="625" y="396"/>
                    <a:pt x="610" y="441"/>
                  </a:cubicBezTo>
                  <a:cubicBezTo>
                    <a:pt x="596" y="482"/>
                    <a:pt x="589" y="530"/>
                    <a:pt x="585" y="564"/>
                  </a:cubicBezTo>
                  <a:cubicBezTo>
                    <a:pt x="583" y="582"/>
                    <a:pt x="581" y="609"/>
                    <a:pt x="578" y="637"/>
                  </a:cubicBezTo>
                  <a:cubicBezTo>
                    <a:pt x="580" y="620"/>
                    <a:pt x="581" y="607"/>
                    <a:pt x="582" y="593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71"/>
                    <a:pt x="576" y="556"/>
                    <a:pt x="565" y="546"/>
                  </a:cubicBezTo>
                  <a:cubicBezTo>
                    <a:pt x="549" y="532"/>
                    <a:pt x="531" y="518"/>
                    <a:pt x="491" y="518"/>
                  </a:cubicBezTo>
                  <a:cubicBezTo>
                    <a:pt x="484" y="518"/>
                    <a:pt x="476" y="519"/>
                    <a:pt x="467" y="520"/>
                  </a:cubicBezTo>
                  <a:cubicBezTo>
                    <a:pt x="401" y="528"/>
                    <a:pt x="382" y="600"/>
                    <a:pt x="378" y="622"/>
                  </a:cubicBezTo>
                  <a:cubicBezTo>
                    <a:pt x="372" y="653"/>
                    <a:pt x="357" y="739"/>
                    <a:pt x="351" y="775"/>
                  </a:cubicBezTo>
                  <a:cubicBezTo>
                    <a:pt x="350" y="789"/>
                    <a:pt x="347" y="807"/>
                    <a:pt x="342" y="823"/>
                  </a:cubicBezTo>
                  <a:cubicBezTo>
                    <a:pt x="346" y="809"/>
                    <a:pt x="349" y="794"/>
                    <a:pt x="350" y="783"/>
                  </a:cubicBezTo>
                  <a:cubicBezTo>
                    <a:pt x="350" y="781"/>
                    <a:pt x="350" y="781"/>
                    <a:pt x="350" y="781"/>
                  </a:cubicBezTo>
                  <a:cubicBezTo>
                    <a:pt x="349" y="780"/>
                    <a:pt x="349" y="780"/>
                    <a:pt x="349" y="780"/>
                  </a:cubicBezTo>
                  <a:cubicBezTo>
                    <a:pt x="341" y="774"/>
                    <a:pt x="324" y="763"/>
                    <a:pt x="303" y="763"/>
                  </a:cubicBezTo>
                  <a:cubicBezTo>
                    <a:pt x="290" y="763"/>
                    <a:pt x="276" y="767"/>
                    <a:pt x="264" y="775"/>
                  </a:cubicBezTo>
                  <a:cubicBezTo>
                    <a:pt x="227" y="797"/>
                    <a:pt x="172" y="858"/>
                    <a:pt x="131" y="902"/>
                  </a:cubicBezTo>
                  <a:cubicBezTo>
                    <a:pt x="117" y="918"/>
                    <a:pt x="105" y="931"/>
                    <a:pt x="97" y="940"/>
                  </a:cubicBezTo>
                  <a:cubicBezTo>
                    <a:pt x="65" y="971"/>
                    <a:pt x="46" y="1029"/>
                    <a:pt x="49" y="1085"/>
                  </a:cubicBezTo>
                  <a:cubicBezTo>
                    <a:pt x="52" y="1129"/>
                    <a:pt x="51" y="1173"/>
                    <a:pt x="46" y="1215"/>
                  </a:cubicBezTo>
                  <a:cubicBezTo>
                    <a:pt x="45" y="1223"/>
                    <a:pt x="42" y="1241"/>
                    <a:pt x="38" y="1263"/>
                  </a:cubicBezTo>
                  <a:cubicBezTo>
                    <a:pt x="26" y="1323"/>
                    <a:pt x="8" y="1413"/>
                    <a:pt x="10" y="1470"/>
                  </a:cubicBezTo>
                  <a:cubicBezTo>
                    <a:pt x="10" y="1479"/>
                    <a:pt x="10" y="1489"/>
                    <a:pt x="10" y="1501"/>
                  </a:cubicBezTo>
                  <a:cubicBezTo>
                    <a:pt x="13" y="1597"/>
                    <a:pt x="18" y="1774"/>
                    <a:pt x="12" y="1825"/>
                  </a:cubicBezTo>
                  <a:cubicBezTo>
                    <a:pt x="4" y="1882"/>
                    <a:pt x="0" y="1906"/>
                    <a:pt x="0" y="1906"/>
                  </a:cubicBezTo>
                  <a:cubicBezTo>
                    <a:pt x="0" y="1909"/>
                    <a:pt x="0" y="1909"/>
                    <a:pt x="0" y="1909"/>
                  </a:cubicBezTo>
                  <a:cubicBezTo>
                    <a:pt x="3" y="1910"/>
                    <a:pt x="3" y="1910"/>
                    <a:pt x="3" y="1910"/>
                  </a:cubicBezTo>
                  <a:cubicBezTo>
                    <a:pt x="642" y="2041"/>
                    <a:pt x="642" y="2041"/>
                    <a:pt x="642" y="2041"/>
                  </a:cubicBezTo>
                  <a:cubicBezTo>
                    <a:pt x="645" y="2042"/>
                    <a:pt x="645" y="2042"/>
                    <a:pt x="645" y="2042"/>
                  </a:cubicBezTo>
                  <a:cubicBezTo>
                    <a:pt x="646" y="2039"/>
                    <a:pt x="646" y="2039"/>
                    <a:pt x="646" y="2039"/>
                  </a:cubicBezTo>
                  <a:cubicBezTo>
                    <a:pt x="665" y="1965"/>
                    <a:pt x="724" y="1886"/>
                    <a:pt x="773" y="1845"/>
                  </a:cubicBezTo>
                  <a:cubicBezTo>
                    <a:pt x="803" y="1820"/>
                    <a:pt x="852" y="1757"/>
                    <a:pt x="895" y="1701"/>
                  </a:cubicBezTo>
                  <a:cubicBezTo>
                    <a:pt x="926" y="1662"/>
                    <a:pt x="955" y="1625"/>
                    <a:pt x="973" y="1605"/>
                  </a:cubicBezTo>
                  <a:cubicBezTo>
                    <a:pt x="977" y="1601"/>
                    <a:pt x="982" y="1596"/>
                    <a:pt x="986" y="1592"/>
                  </a:cubicBezTo>
                  <a:cubicBezTo>
                    <a:pt x="1031" y="1545"/>
                    <a:pt x="1087" y="1487"/>
                    <a:pt x="1107" y="1423"/>
                  </a:cubicBezTo>
                  <a:cubicBezTo>
                    <a:pt x="1115" y="1394"/>
                    <a:pt x="1127" y="1345"/>
                    <a:pt x="1139" y="1292"/>
                  </a:cubicBezTo>
                  <a:cubicBezTo>
                    <a:pt x="1157" y="1217"/>
                    <a:pt x="1176" y="1131"/>
                    <a:pt x="1189" y="1105"/>
                  </a:cubicBezTo>
                  <a:cubicBezTo>
                    <a:pt x="1207" y="1066"/>
                    <a:pt x="1210" y="1030"/>
                    <a:pt x="1213" y="984"/>
                  </a:cubicBezTo>
                  <a:cubicBezTo>
                    <a:pt x="1213" y="978"/>
                    <a:pt x="1214" y="971"/>
                    <a:pt x="1214" y="963"/>
                  </a:cubicBezTo>
                  <a:cubicBezTo>
                    <a:pt x="1219" y="903"/>
                    <a:pt x="1221" y="882"/>
                    <a:pt x="1224" y="867"/>
                  </a:cubicBezTo>
                  <a:cubicBezTo>
                    <a:pt x="1225" y="860"/>
                    <a:pt x="1226" y="854"/>
                    <a:pt x="1227" y="849"/>
                  </a:cubicBezTo>
                  <a:cubicBezTo>
                    <a:pt x="1227" y="846"/>
                    <a:pt x="1227" y="846"/>
                    <a:pt x="1227" y="846"/>
                  </a:cubicBezTo>
                  <a:cubicBezTo>
                    <a:pt x="1226" y="846"/>
                    <a:pt x="1226" y="846"/>
                    <a:pt x="1226" y="846"/>
                  </a:cubicBezTo>
                  <a:cubicBezTo>
                    <a:pt x="1227" y="843"/>
                    <a:pt x="1227" y="843"/>
                    <a:pt x="1227" y="843"/>
                  </a:cubicBezTo>
                  <a:cubicBezTo>
                    <a:pt x="1230" y="837"/>
                    <a:pt x="1246" y="805"/>
                    <a:pt x="1255" y="783"/>
                  </a:cubicBezTo>
                  <a:cubicBezTo>
                    <a:pt x="1257" y="778"/>
                    <a:pt x="1259" y="773"/>
                    <a:pt x="1261" y="769"/>
                  </a:cubicBezTo>
                  <a:cubicBezTo>
                    <a:pt x="1268" y="750"/>
                    <a:pt x="1273" y="739"/>
                    <a:pt x="1267" y="731"/>
                  </a:cubicBezTo>
                  <a:close/>
                  <a:moveTo>
                    <a:pt x="334" y="843"/>
                  </a:moveTo>
                  <a:cubicBezTo>
                    <a:pt x="333" y="844"/>
                    <a:pt x="333" y="845"/>
                    <a:pt x="332" y="847"/>
                  </a:cubicBezTo>
                  <a:cubicBezTo>
                    <a:pt x="333" y="845"/>
                    <a:pt x="333" y="844"/>
                    <a:pt x="334" y="843"/>
                  </a:cubicBezTo>
                  <a:cubicBezTo>
                    <a:pt x="335" y="840"/>
                    <a:pt x="336" y="838"/>
                    <a:pt x="337" y="836"/>
                  </a:cubicBezTo>
                  <a:cubicBezTo>
                    <a:pt x="336" y="838"/>
                    <a:pt x="335" y="840"/>
                    <a:pt x="334" y="843"/>
                  </a:cubicBezTo>
                  <a:close/>
                  <a:moveTo>
                    <a:pt x="342" y="823"/>
                  </a:moveTo>
                  <a:cubicBezTo>
                    <a:pt x="341" y="825"/>
                    <a:pt x="340" y="827"/>
                    <a:pt x="340" y="829"/>
                  </a:cubicBezTo>
                  <a:cubicBezTo>
                    <a:pt x="340" y="827"/>
                    <a:pt x="341" y="825"/>
                    <a:pt x="342" y="823"/>
                  </a:cubicBezTo>
                  <a:close/>
                  <a:moveTo>
                    <a:pt x="550" y="800"/>
                  </a:moveTo>
                  <a:cubicBezTo>
                    <a:pt x="551" y="799"/>
                    <a:pt x="569" y="711"/>
                    <a:pt x="576" y="654"/>
                  </a:cubicBezTo>
                  <a:cubicBezTo>
                    <a:pt x="569" y="711"/>
                    <a:pt x="551" y="796"/>
                    <a:pt x="550" y="800"/>
                  </a:cubicBezTo>
                  <a:close/>
                  <a:moveTo>
                    <a:pt x="990" y="1318"/>
                  </a:moveTo>
                  <a:cubicBezTo>
                    <a:pt x="989" y="1327"/>
                    <a:pt x="987" y="1336"/>
                    <a:pt x="986" y="1344"/>
                  </a:cubicBezTo>
                  <a:cubicBezTo>
                    <a:pt x="987" y="1336"/>
                    <a:pt x="989" y="1327"/>
                    <a:pt x="990" y="1318"/>
                  </a:cubicBezTo>
                  <a:cubicBezTo>
                    <a:pt x="991" y="1312"/>
                    <a:pt x="992" y="1306"/>
                    <a:pt x="993" y="1299"/>
                  </a:cubicBezTo>
                  <a:cubicBezTo>
                    <a:pt x="992" y="1306"/>
                    <a:pt x="991" y="1312"/>
                    <a:pt x="990" y="1318"/>
                  </a:cubicBezTo>
                  <a:close/>
                  <a:moveTo>
                    <a:pt x="1015" y="1187"/>
                  </a:moveTo>
                  <a:cubicBezTo>
                    <a:pt x="1025" y="1143"/>
                    <a:pt x="1034" y="1082"/>
                    <a:pt x="1040" y="1036"/>
                  </a:cubicBezTo>
                  <a:cubicBezTo>
                    <a:pt x="1034" y="1082"/>
                    <a:pt x="1025" y="1143"/>
                    <a:pt x="1015" y="1187"/>
                  </a:cubicBezTo>
                  <a:close/>
                  <a:moveTo>
                    <a:pt x="1197" y="810"/>
                  </a:moveTo>
                  <a:cubicBezTo>
                    <a:pt x="1198" y="813"/>
                    <a:pt x="1198" y="816"/>
                    <a:pt x="1199" y="819"/>
                  </a:cubicBezTo>
                  <a:cubicBezTo>
                    <a:pt x="1198" y="816"/>
                    <a:pt x="1198" y="813"/>
                    <a:pt x="1197" y="810"/>
                  </a:cubicBezTo>
                  <a:close/>
                  <a:moveTo>
                    <a:pt x="1204" y="785"/>
                  </a:moveTo>
                  <a:cubicBezTo>
                    <a:pt x="1209" y="776"/>
                    <a:pt x="1216" y="767"/>
                    <a:pt x="1223" y="759"/>
                  </a:cubicBezTo>
                  <a:cubicBezTo>
                    <a:pt x="1216" y="767"/>
                    <a:pt x="1209" y="776"/>
                    <a:pt x="1204" y="785"/>
                  </a:cubicBezTo>
                  <a:close/>
                  <a:moveTo>
                    <a:pt x="1232" y="749"/>
                  </a:moveTo>
                  <a:cubicBezTo>
                    <a:pt x="1230" y="751"/>
                    <a:pt x="1230" y="751"/>
                    <a:pt x="1230" y="751"/>
                  </a:cubicBezTo>
                  <a:cubicBezTo>
                    <a:pt x="1232" y="749"/>
                    <a:pt x="1232" y="749"/>
                    <a:pt x="1232" y="749"/>
                  </a:cubicBezTo>
                  <a:cubicBezTo>
                    <a:pt x="1238" y="742"/>
                    <a:pt x="1244" y="735"/>
                    <a:pt x="1249" y="729"/>
                  </a:cubicBezTo>
                  <a:cubicBezTo>
                    <a:pt x="1244" y="735"/>
                    <a:pt x="1237" y="742"/>
                    <a:pt x="1232" y="7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54"/>
            <p:cNvSpPr>
              <a:spLocks noEditPoints="1"/>
            </p:cNvSpPr>
            <p:nvPr/>
          </p:nvSpPr>
          <p:spPr bwMode="auto">
            <a:xfrm>
              <a:off x="-3174205" y="5435600"/>
              <a:ext cx="6742112" cy="10453687"/>
            </a:xfrm>
            <a:custGeom>
              <a:avLst/>
              <a:gdLst>
                <a:gd name="T0" fmla="*/ 1219 w 1312"/>
                <a:gd name="T1" fmla="*/ 691 h 2067"/>
                <a:gd name="T2" fmla="*/ 1104 w 1312"/>
                <a:gd name="T3" fmla="*/ 774 h 2067"/>
                <a:gd name="T4" fmla="*/ 1145 w 1312"/>
                <a:gd name="T5" fmla="*/ 437 h 2067"/>
                <a:gd name="T6" fmla="*/ 1165 w 1312"/>
                <a:gd name="T7" fmla="*/ 146 h 2067"/>
                <a:gd name="T8" fmla="*/ 1060 w 1312"/>
                <a:gd name="T9" fmla="*/ 0 h 2067"/>
                <a:gd name="T10" fmla="*/ 925 w 1312"/>
                <a:gd name="T11" fmla="*/ 280 h 2067"/>
                <a:gd name="T12" fmla="*/ 866 w 1312"/>
                <a:gd name="T13" fmla="*/ 609 h 2067"/>
                <a:gd name="T14" fmla="*/ 851 w 1312"/>
                <a:gd name="T15" fmla="*/ 603 h 2067"/>
                <a:gd name="T16" fmla="*/ 795 w 1312"/>
                <a:gd name="T17" fmla="*/ 375 h 2067"/>
                <a:gd name="T18" fmla="*/ 592 w 1312"/>
                <a:gd name="T19" fmla="*/ 536 h 2067"/>
                <a:gd name="T20" fmla="*/ 410 w 1312"/>
                <a:gd name="T21" fmla="*/ 555 h 2067"/>
                <a:gd name="T22" fmla="*/ 323 w 1312"/>
                <a:gd name="T23" fmla="*/ 753 h 2067"/>
                <a:gd name="T24" fmla="*/ 105 w 1312"/>
                <a:gd name="T25" fmla="*/ 934 h 2067"/>
                <a:gd name="T26" fmla="*/ 41 w 1312"/>
                <a:gd name="T27" fmla="*/ 1266 h 2067"/>
                <a:gd name="T28" fmla="*/ 15 w 1312"/>
                <a:gd name="T29" fmla="*/ 1829 h 2067"/>
                <a:gd name="T30" fmla="*/ 19 w 1312"/>
                <a:gd name="T31" fmla="*/ 1932 h 2067"/>
                <a:gd name="T32" fmla="*/ 682 w 1312"/>
                <a:gd name="T33" fmla="*/ 2049 h 2067"/>
                <a:gd name="T34" fmla="*/ 1005 w 1312"/>
                <a:gd name="T35" fmla="*/ 1622 h 2067"/>
                <a:gd name="T36" fmla="*/ 1175 w 1312"/>
                <a:gd name="T37" fmla="*/ 1302 h 2067"/>
                <a:gd name="T38" fmla="*/ 1251 w 1312"/>
                <a:gd name="T39" fmla="*/ 970 h 2067"/>
                <a:gd name="T40" fmla="*/ 1290 w 1312"/>
                <a:gd name="T41" fmla="*/ 795 h 2067"/>
                <a:gd name="T42" fmla="*/ 1090 w 1312"/>
                <a:gd name="T43" fmla="*/ 23 h 2067"/>
                <a:gd name="T44" fmla="*/ 1033 w 1312"/>
                <a:gd name="T45" fmla="*/ 136 h 2067"/>
                <a:gd name="T46" fmla="*/ 1060 w 1312"/>
                <a:gd name="T47" fmla="*/ 20 h 2067"/>
                <a:gd name="T48" fmla="*/ 1206 w 1312"/>
                <a:gd name="T49" fmla="*/ 1110 h 2067"/>
                <a:gd name="T50" fmla="*/ 791 w 1312"/>
                <a:gd name="T51" fmla="*/ 1848 h 2067"/>
                <a:gd name="T52" fmla="*/ 35 w 1312"/>
                <a:gd name="T53" fmla="*/ 1832 h 2067"/>
                <a:gd name="T54" fmla="*/ 73 w 1312"/>
                <a:gd name="T55" fmla="*/ 1091 h 2067"/>
                <a:gd name="T56" fmla="*/ 323 w 1312"/>
                <a:gd name="T57" fmla="*/ 773 h 2067"/>
                <a:gd name="T58" fmla="*/ 309 w 1312"/>
                <a:gd name="T59" fmla="*/ 918 h 2067"/>
                <a:gd name="T60" fmla="*/ 314 w 1312"/>
                <a:gd name="T61" fmla="*/ 921 h 2067"/>
                <a:gd name="T62" fmla="*/ 401 w 1312"/>
                <a:gd name="T63" fmla="*/ 628 h 2067"/>
                <a:gd name="T64" fmla="*/ 583 w 1312"/>
                <a:gd name="T65" fmla="*/ 555 h 2067"/>
                <a:gd name="T66" fmla="*/ 567 w 1312"/>
                <a:gd name="T67" fmla="*/ 805 h 2067"/>
                <a:gd name="T68" fmla="*/ 574 w 1312"/>
                <a:gd name="T69" fmla="*/ 807 h 2067"/>
                <a:gd name="T70" fmla="*/ 633 w 1312"/>
                <a:gd name="T71" fmla="*/ 449 h 2067"/>
                <a:gd name="T72" fmla="*/ 845 w 1312"/>
                <a:gd name="T73" fmla="*/ 518 h 2067"/>
                <a:gd name="T74" fmla="*/ 838 w 1312"/>
                <a:gd name="T75" fmla="*/ 797 h 2067"/>
                <a:gd name="T76" fmla="*/ 895 w 1312"/>
                <a:gd name="T77" fmla="*/ 528 h 2067"/>
                <a:gd name="T78" fmla="*/ 966 w 1312"/>
                <a:gd name="T79" fmla="*/ 107 h 2067"/>
                <a:gd name="T80" fmla="*/ 1030 w 1312"/>
                <a:gd name="T81" fmla="*/ 141 h 2067"/>
                <a:gd name="T82" fmla="*/ 1145 w 1312"/>
                <a:gd name="T83" fmla="*/ 107 h 2067"/>
                <a:gd name="T84" fmla="*/ 1126 w 1312"/>
                <a:gd name="T85" fmla="*/ 439 h 2067"/>
                <a:gd name="T86" fmla="*/ 1062 w 1312"/>
                <a:gd name="T87" fmla="*/ 996 h 2067"/>
                <a:gd name="T88" fmla="*/ 998 w 1312"/>
                <a:gd name="T89" fmla="*/ 1376 h 2067"/>
                <a:gd name="T90" fmla="*/ 982 w 1312"/>
                <a:gd name="T91" fmla="*/ 1450 h 2067"/>
                <a:gd name="T92" fmla="*/ 1013 w 1312"/>
                <a:gd name="T93" fmla="*/ 1325 h 2067"/>
                <a:gd name="T94" fmla="*/ 1080 w 1312"/>
                <a:gd name="T95" fmla="*/ 854 h 2067"/>
                <a:gd name="T96" fmla="*/ 1219 w 1312"/>
                <a:gd name="T97" fmla="*/ 711 h 2067"/>
                <a:gd name="T98" fmla="*/ 1247 w 1312"/>
                <a:gd name="T99" fmla="*/ 756 h 2067"/>
                <a:gd name="T100" fmla="*/ 1244 w 1312"/>
                <a:gd name="T101" fmla="*/ 854 h 2067"/>
                <a:gd name="T102" fmla="*/ 1272 w 1312"/>
                <a:gd name="T103" fmla="*/ 788 h 2067"/>
                <a:gd name="T104" fmla="*/ 1221 w 1312"/>
                <a:gd name="T105" fmla="*/ 808 h 2067"/>
                <a:gd name="T106" fmla="*/ 1277 w 1312"/>
                <a:gd name="T107" fmla="*/ 732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2" h="2067">
                  <a:moveTo>
                    <a:pt x="1300" y="726"/>
                  </a:moveTo>
                  <a:cubicBezTo>
                    <a:pt x="1294" y="719"/>
                    <a:pt x="1288" y="715"/>
                    <a:pt x="1283" y="713"/>
                  </a:cubicBezTo>
                  <a:cubicBezTo>
                    <a:pt x="1274" y="705"/>
                    <a:pt x="1253" y="691"/>
                    <a:pt x="1219" y="691"/>
                  </a:cubicBezTo>
                  <a:cubicBezTo>
                    <a:pt x="1208" y="691"/>
                    <a:pt x="1198" y="692"/>
                    <a:pt x="1186" y="695"/>
                  </a:cubicBezTo>
                  <a:cubicBezTo>
                    <a:pt x="1136" y="708"/>
                    <a:pt x="1116" y="747"/>
                    <a:pt x="1104" y="775"/>
                  </a:cubicBezTo>
                  <a:cubicBezTo>
                    <a:pt x="1104" y="775"/>
                    <a:pt x="1104" y="774"/>
                    <a:pt x="1104" y="774"/>
                  </a:cubicBezTo>
                  <a:cubicBezTo>
                    <a:pt x="1109" y="728"/>
                    <a:pt x="1120" y="645"/>
                    <a:pt x="1125" y="612"/>
                  </a:cubicBezTo>
                  <a:cubicBezTo>
                    <a:pt x="1126" y="605"/>
                    <a:pt x="1128" y="594"/>
                    <a:pt x="1130" y="583"/>
                  </a:cubicBezTo>
                  <a:cubicBezTo>
                    <a:pt x="1138" y="536"/>
                    <a:pt x="1149" y="473"/>
                    <a:pt x="1145" y="437"/>
                  </a:cubicBezTo>
                  <a:cubicBezTo>
                    <a:pt x="1141" y="395"/>
                    <a:pt x="1145" y="358"/>
                    <a:pt x="1152" y="313"/>
                  </a:cubicBezTo>
                  <a:cubicBezTo>
                    <a:pt x="1158" y="275"/>
                    <a:pt x="1168" y="193"/>
                    <a:pt x="1166" y="162"/>
                  </a:cubicBezTo>
                  <a:cubicBezTo>
                    <a:pt x="1165" y="158"/>
                    <a:pt x="1165" y="153"/>
                    <a:pt x="1165" y="146"/>
                  </a:cubicBezTo>
                  <a:cubicBezTo>
                    <a:pt x="1166" y="127"/>
                    <a:pt x="1166" y="97"/>
                    <a:pt x="1158" y="70"/>
                  </a:cubicBezTo>
                  <a:cubicBezTo>
                    <a:pt x="1145" y="25"/>
                    <a:pt x="1117" y="9"/>
                    <a:pt x="1094" y="4"/>
                  </a:cubicBezTo>
                  <a:cubicBezTo>
                    <a:pt x="1082" y="1"/>
                    <a:pt x="1071" y="0"/>
                    <a:pt x="1060" y="0"/>
                  </a:cubicBezTo>
                  <a:cubicBezTo>
                    <a:pt x="1033" y="0"/>
                    <a:pt x="1009" y="9"/>
                    <a:pt x="990" y="26"/>
                  </a:cubicBezTo>
                  <a:cubicBezTo>
                    <a:pt x="971" y="44"/>
                    <a:pt x="957" y="68"/>
                    <a:pt x="947" y="102"/>
                  </a:cubicBezTo>
                  <a:cubicBezTo>
                    <a:pt x="923" y="180"/>
                    <a:pt x="924" y="258"/>
                    <a:pt x="925" y="280"/>
                  </a:cubicBezTo>
                  <a:cubicBezTo>
                    <a:pt x="926" y="303"/>
                    <a:pt x="924" y="362"/>
                    <a:pt x="912" y="395"/>
                  </a:cubicBezTo>
                  <a:cubicBezTo>
                    <a:pt x="895" y="438"/>
                    <a:pt x="882" y="484"/>
                    <a:pt x="876" y="525"/>
                  </a:cubicBezTo>
                  <a:cubicBezTo>
                    <a:pt x="872" y="549"/>
                    <a:pt x="869" y="578"/>
                    <a:pt x="866" y="609"/>
                  </a:cubicBezTo>
                  <a:cubicBezTo>
                    <a:pt x="864" y="637"/>
                    <a:pt x="861" y="665"/>
                    <a:pt x="858" y="688"/>
                  </a:cubicBezTo>
                  <a:cubicBezTo>
                    <a:pt x="854" y="712"/>
                    <a:pt x="851" y="729"/>
                    <a:pt x="848" y="742"/>
                  </a:cubicBezTo>
                  <a:cubicBezTo>
                    <a:pt x="848" y="701"/>
                    <a:pt x="849" y="629"/>
                    <a:pt x="851" y="603"/>
                  </a:cubicBezTo>
                  <a:cubicBezTo>
                    <a:pt x="852" y="584"/>
                    <a:pt x="856" y="567"/>
                    <a:pt x="859" y="551"/>
                  </a:cubicBezTo>
                  <a:cubicBezTo>
                    <a:pt x="862" y="538"/>
                    <a:pt x="864" y="528"/>
                    <a:pt x="865" y="519"/>
                  </a:cubicBezTo>
                  <a:cubicBezTo>
                    <a:pt x="869" y="445"/>
                    <a:pt x="844" y="392"/>
                    <a:pt x="795" y="375"/>
                  </a:cubicBezTo>
                  <a:cubicBezTo>
                    <a:pt x="770" y="366"/>
                    <a:pt x="747" y="362"/>
                    <a:pt x="725" y="362"/>
                  </a:cubicBezTo>
                  <a:cubicBezTo>
                    <a:pt x="671" y="362"/>
                    <a:pt x="631" y="390"/>
                    <a:pt x="614" y="442"/>
                  </a:cubicBezTo>
                  <a:cubicBezTo>
                    <a:pt x="604" y="472"/>
                    <a:pt x="597" y="506"/>
                    <a:pt x="592" y="536"/>
                  </a:cubicBezTo>
                  <a:cubicBezTo>
                    <a:pt x="576" y="522"/>
                    <a:pt x="553" y="508"/>
                    <a:pt x="511" y="508"/>
                  </a:cubicBezTo>
                  <a:cubicBezTo>
                    <a:pt x="503" y="508"/>
                    <a:pt x="494" y="508"/>
                    <a:pt x="485" y="510"/>
                  </a:cubicBezTo>
                  <a:cubicBezTo>
                    <a:pt x="455" y="513"/>
                    <a:pt x="429" y="529"/>
                    <a:pt x="410" y="555"/>
                  </a:cubicBezTo>
                  <a:cubicBezTo>
                    <a:pt x="392" y="580"/>
                    <a:pt x="384" y="609"/>
                    <a:pt x="381" y="624"/>
                  </a:cubicBezTo>
                  <a:cubicBezTo>
                    <a:pt x="376" y="652"/>
                    <a:pt x="365" y="720"/>
                    <a:pt x="358" y="760"/>
                  </a:cubicBezTo>
                  <a:cubicBezTo>
                    <a:pt x="348" y="756"/>
                    <a:pt x="336" y="753"/>
                    <a:pt x="323" y="753"/>
                  </a:cubicBezTo>
                  <a:cubicBezTo>
                    <a:pt x="307" y="753"/>
                    <a:pt x="290" y="758"/>
                    <a:pt x="275" y="767"/>
                  </a:cubicBezTo>
                  <a:cubicBezTo>
                    <a:pt x="236" y="790"/>
                    <a:pt x="180" y="852"/>
                    <a:pt x="139" y="897"/>
                  </a:cubicBezTo>
                  <a:cubicBezTo>
                    <a:pt x="125" y="913"/>
                    <a:pt x="113" y="926"/>
                    <a:pt x="105" y="934"/>
                  </a:cubicBezTo>
                  <a:cubicBezTo>
                    <a:pt x="69" y="969"/>
                    <a:pt x="49" y="1030"/>
                    <a:pt x="53" y="1092"/>
                  </a:cubicBezTo>
                  <a:cubicBezTo>
                    <a:pt x="55" y="1135"/>
                    <a:pt x="54" y="1178"/>
                    <a:pt x="50" y="1219"/>
                  </a:cubicBezTo>
                  <a:cubicBezTo>
                    <a:pt x="49" y="1227"/>
                    <a:pt x="46" y="1245"/>
                    <a:pt x="41" y="1266"/>
                  </a:cubicBezTo>
                  <a:cubicBezTo>
                    <a:pt x="29" y="1326"/>
                    <a:pt x="11" y="1417"/>
                    <a:pt x="13" y="1476"/>
                  </a:cubicBezTo>
                  <a:cubicBezTo>
                    <a:pt x="13" y="1485"/>
                    <a:pt x="13" y="1496"/>
                    <a:pt x="14" y="1508"/>
                  </a:cubicBezTo>
                  <a:cubicBezTo>
                    <a:pt x="16" y="1596"/>
                    <a:pt x="22" y="1779"/>
                    <a:pt x="15" y="1829"/>
                  </a:cubicBezTo>
                  <a:cubicBezTo>
                    <a:pt x="8" y="1885"/>
                    <a:pt x="4" y="1909"/>
                    <a:pt x="4" y="1909"/>
                  </a:cubicBezTo>
                  <a:cubicBezTo>
                    <a:pt x="0" y="1928"/>
                    <a:pt x="0" y="1928"/>
                    <a:pt x="0" y="1928"/>
                  </a:cubicBezTo>
                  <a:cubicBezTo>
                    <a:pt x="19" y="1932"/>
                    <a:pt x="19" y="1932"/>
                    <a:pt x="19" y="1932"/>
                  </a:cubicBezTo>
                  <a:cubicBezTo>
                    <a:pt x="659" y="2063"/>
                    <a:pt x="659" y="2063"/>
                    <a:pt x="659" y="2063"/>
                  </a:cubicBezTo>
                  <a:cubicBezTo>
                    <a:pt x="677" y="2067"/>
                    <a:pt x="677" y="2067"/>
                    <a:pt x="677" y="2067"/>
                  </a:cubicBezTo>
                  <a:cubicBezTo>
                    <a:pt x="682" y="2049"/>
                    <a:pt x="682" y="2049"/>
                    <a:pt x="682" y="2049"/>
                  </a:cubicBezTo>
                  <a:cubicBezTo>
                    <a:pt x="700" y="1979"/>
                    <a:pt x="757" y="1903"/>
                    <a:pt x="804" y="1864"/>
                  </a:cubicBezTo>
                  <a:cubicBezTo>
                    <a:pt x="835" y="1837"/>
                    <a:pt x="883" y="1776"/>
                    <a:pt x="928" y="1717"/>
                  </a:cubicBezTo>
                  <a:cubicBezTo>
                    <a:pt x="958" y="1678"/>
                    <a:pt x="987" y="1641"/>
                    <a:pt x="1005" y="1622"/>
                  </a:cubicBezTo>
                  <a:cubicBezTo>
                    <a:pt x="1009" y="1618"/>
                    <a:pt x="1013" y="1614"/>
                    <a:pt x="1018" y="1610"/>
                  </a:cubicBezTo>
                  <a:cubicBezTo>
                    <a:pt x="1064" y="1561"/>
                    <a:pt x="1122" y="1501"/>
                    <a:pt x="1143" y="1433"/>
                  </a:cubicBezTo>
                  <a:cubicBezTo>
                    <a:pt x="1151" y="1405"/>
                    <a:pt x="1163" y="1355"/>
                    <a:pt x="1175" y="1302"/>
                  </a:cubicBezTo>
                  <a:cubicBezTo>
                    <a:pt x="1192" y="1227"/>
                    <a:pt x="1212" y="1143"/>
                    <a:pt x="1224" y="1118"/>
                  </a:cubicBezTo>
                  <a:cubicBezTo>
                    <a:pt x="1244" y="1077"/>
                    <a:pt x="1246" y="1039"/>
                    <a:pt x="1249" y="991"/>
                  </a:cubicBezTo>
                  <a:cubicBezTo>
                    <a:pt x="1250" y="985"/>
                    <a:pt x="1250" y="978"/>
                    <a:pt x="1251" y="970"/>
                  </a:cubicBezTo>
                  <a:cubicBezTo>
                    <a:pt x="1255" y="911"/>
                    <a:pt x="1258" y="890"/>
                    <a:pt x="1260" y="876"/>
                  </a:cubicBezTo>
                  <a:cubicBezTo>
                    <a:pt x="1262" y="865"/>
                    <a:pt x="1263" y="858"/>
                    <a:pt x="1264" y="854"/>
                  </a:cubicBezTo>
                  <a:cubicBezTo>
                    <a:pt x="1269" y="844"/>
                    <a:pt x="1282" y="816"/>
                    <a:pt x="1290" y="795"/>
                  </a:cubicBezTo>
                  <a:cubicBezTo>
                    <a:pt x="1292" y="790"/>
                    <a:pt x="1294" y="785"/>
                    <a:pt x="1296" y="781"/>
                  </a:cubicBezTo>
                  <a:cubicBezTo>
                    <a:pt x="1305" y="760"/>
                    <a:pt x="1312" y="742"/>
                    <a:pt x="1300" y="726"/>
                  </a:cubicBezTo>
                  <a:close/>
                  <a:moveTo>
                    <a:pt x="1090" y="23"/>
                  </a:moveTo>
                  <a:cubicBezTo>
                    <a:pt x="1121" y="31"/>
                    <a:pt x="1135" y="55"/>
                    <a:pt x="1141" y="83"/>
                  </a:cubicBezTo>
                  <a:cubicBezTo>
                    <a:pt x="1141" y="104"/>
                    <a:pt x="1135" y="128"/>
                    <a:pt x="1120" y="135"/>
                  </a:cubicBezTo>
                  <a:cubicBezTo>
                    <a:pt x="1101" y="143"/>
                    <a:pt x="1062" y="151"/>
                    <a:pt x="1033" y="136"/>
                  </a:cubicBezTo>
                  <a:cubicBezTo>
                    <a:pt x="1007" y="122"/>
                    <a:pt x="995" y="102"/>
                    <a:pt x="998" y="77"/>
                  </a:cubicBezTo>
                  <a:cubicBezTo>
                    <a:pt x="1000" y="56"/>
                    <a:pt x="1008" y="41"/>
                    <a:pt x="1015" y="32"/>
                  </a:cubicBezTo>
                  <a:cubicBezTo>
                    <a:pt x="1028" y="24"/>
                    <a:pt x="1043" y="20"/>
                    <a:pt x="1060" y="20"/>
                  </a:cubicBezTo>
                  <a:cubicBezTo>
                    <a:pt x="1069" y="20"/>
                    <a:pt x="1079" y="21"/>
                    <a:pt x="1090" y="23"/>
                  </a:cubicBezTo>
                  <a:close/>
                  <a:moveTo>
                    <a:pt x="1231" y="969"/>
                  </a:moveTo>
                  <a:cubicBezTo>
                    <a:pt x="1227" y="1026"/>
                    <a:pt x="1227" y="1066"/>
                    <a:pt x="1206" y="1110"/>
                  </a:cubicBezTo>
                  <a:cubicBezTo>
                    <a:pt x="1185" y="1154"/>
                    <a:pt x="1145" y="1358"/>
                    <a:pt x="1124" y="1428"/>
                  </a:cubicBezTo>
                  <a:cubicBezTo>
                    <a:pt x="1103" y="1497"/>
                    <a:pt x="1037" y="1560"/>
                    <a:pt x="991" y="1609"/>
                  </a:cubicBezTo>
                  <a:cubicBezTo>
                    <a:pt x="945" y="1657"/>
                    <a:pt x="842" y="1806"/>
                    <a:pt x="791" y="1848"/>
                  </a:cubicBezTo>
                  <a:cubicBezTo>
                    <a:pt x="741" y="1890"/>
                    <a:pt x="682" y="1970"/>
                    <a:pt x="663" y="2044"/>
                  </a:cubicBezTo>
                  <a:cubicBezTo>
                    <a:pt x="23" y="1913"/>
                    <a:pt x="23" y="1913"/>
                    <a:pt x="23" y="1913"/>
                  </a:cubicBezTo>
                  <a:cubicBezTo>
                    <a:pt x="23" y="1913"/>
                    <a:pt x="28" y="1889"/>
                    <a:pt x="35" y="1832"/>
                  </a:cubicBezTo>
                  <a:cubicBezTo>
                    <a:pt x="42" y="1774"/>
                    <a:pt x="35" y="1555"/>
                    <a:pt x="33" y="1476"/>
                  </a:cubicBezTo>
                  <a:cubicBezTo>
                    <a:pt x="31" y="1397"/>
                    <a:pt x="66" y="1251"/>
                    <a:pt x="70" y="1221"/>
                  </a:cubicBezTo>
                  <a:cubicBezTo>
                    <a:pt x="73" y="1192"/>
                    <a:pt x="76" y="1147"/>
                    <a:pt x="73" y="1091"/>
                  </a:cubicBezTo>
                  <a:cubicBezTo>
                    <a:pt x="70" y="1035"/>
                    <a:pt x="88" y="979"/>
                    <a:pt x="119" y="948"/>
                  </a:cubicBezTo>
                  <a:cubicBezTo>
                    <a:pt x="151" y="916"/>
                    <a:pt x="236" y="813"/>
                    <a:pt x="285" y="784"/>
                  </a:cubicBezTo>
                  <a:cubicBezTo>
                    <a:pt x="299" y="776"/>
                    <a:pt x="312" y="773"/>
                    <a:pt x="323" y="773"/>
                  </a:cubicBezTo>
                  <a:cubicBezTo>
                    <a:pt x="343" y="773"/>
                    <a:pt x="359" y="782"/>
                    <a:pt x="367" y="788"/>
                  </a:cubicBezTo>
                  <a:cubicBezTo>
                    <a:pt x="364" y="807"/>
                    <a:pt x="360" y="830"/>
                    <a:pt x="351" y="847"/>
                  </a:cubicBezTo>
                  <a:cubicBezTo>
                    <a:pt x="336" y="878"/>
                    <a:pt x="309" y="917"/>
                    <a:pt x="309" y="918"/>
                  </a:cubicBezTo>
                  <a:cubicBezTo>
                    <a:pt x="308" y="919"/>
                    <a:pt x="308" y="921"/>
                    <a:pt x="310" y="922"/>
                  </a:cubicBezTo>
                  <a:cubicBezTo>
                    <a:pt x="310" y="923"/>
                    <a:pt x="311" y="923"/>
                    <a:pt x="312" y="923"/>
                  </a:cubicBezTo>
                  <a:cubicBezTo>
                    <a:pt x="313" y="923"/>
                    <a:pt x="314" y="922"/>
                    <a:pt x="314" y="921"/>
                  </a:cubicBezTo>
                  <a:cubicBezTo>
                    <a:pt x="315" y="921"/>
                    <a:pt x="341" y="881"/>
                    <a:pt x="357" y="850"/>
                  </a:cubicBezTo>
                  <a:cubicBezTo>
                    <a:pt x="367" y="830"/>
                    <a:pt x="372" y="801"/>
                    <a:pt x="375" y="781"/>
                  </a:cubicBezTo>
                  <a:cubicBezTo>
                    <a:pt x="380" y="749"/>
                    <a:pt x="395" y="660"/>
                    <a:pt x="401" y="628"/>
                  </a:cubicBezTo>
                  <a:cubicBezTo>
                    <a:pt x="408" y="589"/>
                    <a:pt x="433" y="536"/>
                    <a:pt x="487" y="529"/>
                  </a:cubicBezTo>
                  <a:cubicBezTo>
                    <a:pt x="496" y="528"/>
                    <a:pt x="504" y="528"/>
                    <a:pt x="511" y="528"/>
                  </a:cubicBezTo>
                  <a:cubicBezTo>
                    <a:pt x="549" y="528"/>
                    <a:pt x="567" y="540"/>
                    <a:pt x="583" y="555"/>
                  </a:cubicBezTo>
                  <a:cubicBezTo>
                    <a:pt x="592" y="562"/>
                    <a:pt x="599" y="575"/>
                    <a:pt x="599" y="597"/>
                  </a:cubicBezTo>
                  <a:cubicBezTo>
                    <a:pt x="597" y="616"/>
                    <a:pt x="596" y="629"/>
                    <a:pt x="594" y="653"/>
                  </a:cubicBezTo>
                  <a:cubicBezTo>
                    <a:pt x="588" y="710"/>
                    <a:pt x="567" y="804"/>
                    <a:pt x="567" y="805"/>
                  </a:cubicBezTo>
                  <a:cubicBezTo>
                    <a:pt x="567" y="807"/>
                    <a:pt x="568" y="809"/>
                    <a:pt x="570" y="809"/>
                  </a:cubicBezTo>
                  <a:cubicBezTo>
                    <a:pt x="570" y="809"/>
                    <a:pt x="570" y="809"/>
                    <a:pt x="570" y="809"/>
                  </a:cubicBezTo>
                  <a:cubicBezTo>
                    <a:pt x="572" y="809"/>
                    <a:pt x="573" y="808"/>
                    <a:pt x="574" y="807"/>
                  </a:cubicBezTo>
                  <a:cubicBezTo>
                    <a:pt x="574" y="806"/>
                    <a:pt x="594" y="711"/>
                    <a:pt x="600" y="653"/>
                  </a:cubicBezTo>
                  <a:cubicBezTo>
                    <a:pt x="604" y="621"/>
                    <a:pt x="606" y="591"/>
                    <a:pt x="608" y="571"/>
                  </a:cubicBezTo>
                  <a:cubicBezTo>
                    <a:pt x="612" y="537"/>
                    <a:pt x="619" y="489"/>
                    <a:pt x="633" y="449"/>
                  </a:cubicBezTo>
                  <a:cubicBezTo>
                    <a:pt x="649" y="399"/>
                    <a:pt x="685" y="381"/>
                    <a:pt x="725" y="381"/>
                  </a:cubicBezTo>
                  <a:cubicBezTo>
                    <a:pt x="745" y="381"/>
                    <a:pt x="767" y="386"/>
                    <a:pt x="788" y="394"/>
                  </a:cubicBezTo>
                  <a:cubicBezTo>
                    <a:pt x="850" y="416"/>
                    <a:pt x="846" y="500"/>
                    <a:pt x="845" y="518"/>
                  </a:cubicBezTo>
                  <a:cubicBezTo>
                    <a:pt x="844" y="536"/>
                    <a:pt x="833" y="567"/>
                    <a:pt x="831" y="602"/>
                  </a:cubicBezTo>
                  <a:cubicBezTo>
                    <a:pt x="829" y="637"/>
                    <a:pt x="827" y="755"/>
                    <a:pt x="828" y="771"/>
                  </a:cubicBezTo>
                  <a:cubicBezTo>
                    <a:pt x="829" y="784"/>
                    <a:pt x="830" y="797"/>
                    <a:pt x="838" y="797"/>
                  </a:cubicBezTo>
                  <a:cubicBezTo>
                    <a:pt x="840" y="797"/>
                    <a:pt x="842" y="796"/>
                    <a:pt x="845" y="794"/>
                  </a:cubicBezTo>
                  <a:cubicBezTo>
                    <a:pt x="860" y="785"/>
                    <a:pt x="870" y="741"/>
                    <a:pt x="877" y="691"/>
                  </a:cubicBezTo>
                  <a:cubicBezTo>
                    <a:pt x="885" y="642"/>
                    <a:pt x="888" y="573"/>
                    <a:pt x="895" y="528"/>
                  </a:cubicBezTo>
                  <a:cubicBezTo>
                    <a:pt x="903" y="483"/>
                    <a:pt x="916" y="438"/>
                    <a:pt x="930" y="402"/>
                  </a:cubicBezTo>
                  <a:cubicBezTo>
                    <a:pt x="944" y="366"/>
                    <a:pt x="946" y="304"/>
                    <a:pt x="945" y="279"/>
                  </a:cubicBezTo>
                  <a:cubicBezTo>
                    <a:pt x="944" y="254"/>
                    <a:pt x="944" y="180"/>
                    <a:pt x="966" y="107"/>
                  </a:cubicBezTo>
                  <a:cubicBezTo>
                    <a:pt x="974" y="80"/>
                    <a:pt x="986" y="59"/>
                    <a:pt x="1000" y="44"/>
                  </a:cubicBezTo>
                  <a:cubicBezTo>
                    <a:pt x="996" y="53"/>
                    <a:pt x="992" y="64"/>
                    <a:pt x="991" y="76"/>
                  </a:cubicBezTo>
                  <a:cubicBezTo>
                    <a:pt x="988" y="104"/>
                    <a:pt x="1002" y="126"/>
                    <a:pt x="1030" y="141"/>
                  </a:cubicBezTo>
                  <a:cubicBezTo>
                    <a:pt x="1043" y="148"/>
                    <a:pt x="1058" y="151"/>
                    <a:pt x="1073" y="151"/>
                  </a:cubicBezTo>
                  <a:cubicBezTo>
                    <a:pt x="1092" y="151"/>
                    <a:pt x="1111" y="146"/>
                    <a:pt x="1122" y="141"/>
                  </a:cubicBezTo>
                  <a:cubicBezTo>
                    <a:pt x="1135" y="135"/>
                    <a:pt x="1141" y="121"/>
                    <a:pt x="1145" y="107"/>
                  </a:cubicBezTo>
                  <a:cubicBezTo>
                    <a:pt x="1147" y="131"/>
                    <a:pt x="1145" y="153"/>
                    <a:pt x="1146" y="163"/>
                  </a:cubicBezTo>
                  <a:cubicBezTo>
                    <a:pt x="1148" y="189"/>
                    <a:pt x="1139" y="262"/>
                    <a:pt x="1132" y="310"/>
                  </a:cubicBezTo>
                  <a:cubicBezTo>
                    <a:pt x="1125" y="359"/>
                    <a:pt x="1122" y="396"/>
                    <a:pt x="1126" y="439"/>
                  </a:cubicBezTo>
                  <a:cubicBezTo>
                    <a:pt x="1130" y="482"/>
                    <a:pt x="1111" y="573"/>
                    <a:pt x="1106" y="609"/>
                  </a:cubicBezTo>
                  <a:cubicBezTo>
                    <a:pt x="1100" y="645"/>
                    <a:pt x="1087" y="748"/>
                    <a:pt x="1081" y="792"/>
                  </a:cubicBezTo>
                  <a:cubicBezTo>
                    <a:pt x="1069" y="876"/>
                    <a:pt x="1067" y="963"/>
                    <a:pt x="1062" y="996"/>
                  </a:cubicBezTo>
                  <a:cubicBezTo>
                    <a:pt x="1057" y="1041"/>
                    <a:pt x="1042" y="1151"/>
                    <a:pt x="1028" y="1211"/>
                  </a:cubicBezTo>
                  <a:cubicBezTo>
                    <a:pt x="1019" y="1248"/>
                    <a:pt x="1012" y="1288"/>
                    <a:pt x="1007" y="1324"/>
                  </a:cubicBezTo>
                  <a:cubicBezTo>
                    <a:pt x="1004" y="1343"/>
                    <a:pt x="1001" y="1362"/>
                    <a:pt x="998" y="1376"/>
                  </a:cubicBezTo>
                  <a:cubicBezTo>
                    <a:pt x="990" y="1415"/>
                    <a:pt x="979" y="1445"/>
                    <a:pt x="979" y="1445"/>
                  </a:cubicBezTo>
                  <a:cubicBezTo>
                    <a:pt x="978" y="1447"/>
                    <a:pt x="979" y="1449"/>
                    <a:pt x="981" y="1450"/>
                  </a:cubicBezTo>
                  <a:cubicBezTo>
                    <a:pt x="981" y="1450"/>
                    <a:pt x="982" y="1450"/>
                    <a:pt x="982" y="1450"/>
                  </a:cubicBezTo>
                  <a:cubicBezTo>
                    <a:pt x="983" y="1450"/>
                    <a:pt x="985" y="1449"/>
                    <a:pt x="985" y="1448"/>
                  </a:cubicBezTo>
                  <a:cubicBezTo>
                    <a:pt x="985" y="1447"/>
                    <a:pt x="996" y="1417"/>
                    <a:pt x="1004" y="1378"/>
                  </a:cubicBezTo>
                  <a:cubicBezTo>
                    <a:pt x="1007" y="1363"/>
                    <a:pt x="1010" y="1345"/>
                    <a:pt x="1013" y="1325"/>
                  </a:cubicBezTo>
                  <a:cubicBezTo>
                    <a:pt x="1019" y="1289"/>
                    <a:pt x="1025" y="1249"/>
                    <a:pt x="1034" y="1212"/>
                  </a:cubicBezTo>
                  <a:cubicBezTo>
                    <a:pt x="1049" y="1152"/>
                    <a:pt x="1063" y="1042"/>
                    <a:pt x="1069" y="997"/>
                  </a:cubicBezTo>
                  <a:cubicBezTo>
                    <a:pt x="1074" y="961"/>
                    <a:pt x="1078" y="890"/>
                    <a:pt x="1080" y="854"/>
                  </a:cubicBezTo>
                  <a:cubicBezTo>
                    <a:pt x="1091" y="840"/>
                    <a:pt x="1106" y="819"/>
                    <a:pt x="1114" y="804"/>
                  </a:cubicBezTo>
                  <a:cubicBezTo>
                    <a:pt x="1126" y="779"/>
                    <a:pt x="1137" y="728"/>
                    <a:pt x="1191" y="714"/>
                  </a:cubicBezTo>
                  <a:cubicBezTo>
                    <a:pt x="1201" y="712"/>
                    <a:pt x="1211" y="711"/>
                    <a:pt x="1219" y="711"/>
                  </a:cubicBezTo>
                  <a:cubicBezTo>
                    <a:pt x="1249" y="711"/>
                    <a:pt x="1266" y="724"/>
                    <a:pt x="1271" y="729"/>
                  </a:cubicBezTo>
                  <a:cubicBezTo>
                    <a:pt x="1265" y="735"/>
                    <a:pt x="1257" y="744"/>
                    <a:pt x="1249" y="752"/>
                  </a:cubicBezTo>
                  <a:cubicBezTo>
                    <a:pt x="1247" y="756"/>
                    <a:pt x="1247" y="756"/>
                    <a:pt x="1247" y="756"/>
                  </a:cubicBezTo>
                  <a:cubicBezTo>
                    <a:pt x="1234" y="770"/>
                    <a:pt x="1219" y="787"/>
                    <a:pt x="1215" y="807"/>
                  </a:cubicBezTo>
                  <a:cubicBezTo>
                    <a:pt x="1212" y="820"/>
                    <a:pt x="1216" y="833"/>
                    <a:pt x="1225" y="843"/>
                  </a:cubicBezTo>
                  <a:cubicBezTo>
                    <a:pt x="1230" y="849"/>
                    <a:pt x="1237" y="853"/>
                    <a:pt x="1244" y="854"/>
                  </a:cubicBezTo>
                  <a:cubicBezTo>
                    <a:pt x="1243" y="858"/>
                    <a:pt x="1242" y="864"/>
                    <a:pt x="1241" y="872"/>
                  </a:cubicBezTo>
                  <a:cubicBezTo>
                    <a:pt x="1238" y="889"/>
                    <a:pt x="1235" y="912"/>
                    <a:pt x="1231" y="969"/>
                  </a:cubicBezTo>
                  <a:close/>
                  <a:moveTo>
                    <a:pt x="1272" y="788"/>
                  </a:moveTo>
                  <a:cubicBezTo>
                    <a:pt x="1263" y="810"/>
                    <a:pt x="1247" y="843"/>
                    <a:pt x="1244" y="848"/>
                  </a:cubicBezTo>
                  <a:cubicBezTo>
                    <a:pt x="1239" y="847"/>
                    <a:pt x="1234" y="843"/>
                    <a:pt x="1230" y="838"/>
                  </a:cubicBezTo>
                  <a:cubicBezTo>
                    <a:pt x="1222" y="830"/>
                    <a:pt x="1219" y="819"/>
                    <a:pt x="1221" y="808"/>
                  </a:cubicBezTo>
                  <a:cubicBezTo>
                    <a:pt x="1225" y="790"/>
                    <a:pt x="1240" y="773"/>
                    <a:pt x="1252" y="760"/>
                  </a:cubicBezTo>
                  <a:cubicBezTo>
                    <a:pt x="1254" y="757"/>
                    <a:pt x="1254" y="757"/>
                    <a:pt x="1254" y="757"/>
                  </a:cubicBezTo>
                  <a:cubicBezTo>
                    <a:pt x="1262" y="748"/>
                    <a:pt x="1271" y="739"/>
                    <a:pt x="1277" y="732"/>
                  </a:cubicBezTo>
                  <a:cubicBezTo>
                    <a:pt x="1279" y="733"/>
                    <a:pt x="1281" y="735"/>
                    <a:pt x="1284" y="739"/>
                  </a:cubicBezTo>
                  <a:cubicBezTo>
                    <a:pt x="1291" y="747"/>
                    <a:pt x="1281" y="763"/>
                    <a:pt x="1272" y="78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6" name="Шеврон 25">
            <a:hlinkClick r:id="" action="ppaction://hlinkshowjump?jump=previousslide"/>
          </p:cNvPr>
          <p:cNvSpPr/>
          <p:nvPr/>
        </p:nvSpPr>
        <p:spPr>
          <a:xfrm rot="10800000">
            <a:off x="536694" y="5290311"/>
            <a:ext cx="1236109" cy="32004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661357" y="4847946"/>
            <a:ext cx="210660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661360" y="3350035"/>
            <a:ext cx="427444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661361" y="5971605"/>
            <a:ext cx="933199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661361" y="8264322"/>
            <a:ext cx="795552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94448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625E-6 -2.03704E-6 L 0.20599 -0.5185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9" y="-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650171" y="3894925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650173" y="2397014"/>
            <a:ext cx="482093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PROJECT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50172" y="501858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1865837" y="3935896"/>
            <a:ext cx="9900187" cy="5841035"/>
            <a:chOff x="1660525" y="3814763"/>
            <a:chExt cx="10310812" cy="6083300"/>
          </a:xfrm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0" name="Рисунок 19"/>
          <p:cNvSpPr>
            <a:spLocks noGrp="1"/>
          </p:cNvSpPr>
          <p:nvPr>
            <p:ph type="pic" sz="quarter" idx="10"/>
          </p:nvPr>
        </p:nvSpPr>
        <p:spPr>
          <a:xfrm>
            <a:off x="3112295" y="4394200"/>
            <a:ext cx="7409656" cy="4530725"/>
          </a:xfrm>
        </p:spPr>
      </p:sp>
      <p:sp>
        <p:nvSpPr>
          <p:cNvPr id="11" name="Овал 10"/>
          <p:cNvSpPr/>
          <p:nvPr/>
        </p:nvSpPr>
        <p:spPr>
          <a:xfrm>
            <a:off x="13596941" y="6681680"/>
            <a:ext cx="1366835" cy="13668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5319656" y="7041954"/>
            <a:ext cx="266066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3625704" y="8444530"/>
            <a:ext cx="1338072" cy="13380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5319655" y="8822184"/>
            <a:ext cx="382854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3596939" y="10246455"/>
            <a:ext cx="1366837" cy="13668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5319655" y="10602412"/>
            <a:ext cx="423250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868180" y="6681682"/>
            <a:ext cx="761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63594" y="8437465"/>
            <a:ext cx="8940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877517" y="10217694"/>
            <a:ext cx="7610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8976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1" grpId="0" animBg="1"/>
      <p:bldP spid="19" grpId="0"/>
      <p:bldP spid="22" grpId="0" animBg="1"/>
      <p:bldP spid="23" grpId="0"/>
      <p:bldP spid="24" grpId="0" animBg="1"/>
      <p:bldP spid="2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90651" y="9393014"/>
            <a:ext cx="669766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17549" y="8379365"/>
            <a:ext cx="2242280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SKETCH</a:t>
            </a:r>
            <a:endParaRPr lang="en-US" sz="5000" dirty="0">
              <a:solidFill>
                <a:srgbClr val="4BC1EB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28090" y="9393014"/>
            <a:ext cx="669766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06069" y="8379365"/>
            <a:ext cx="3771865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WIREFRAMES</a:t>
            </a:r>
            <a:endParaRPr lang="en-US" sz="5000" dirty="0">
              <a:solidFill>
                <a:srgbClr val="4BC1EB"/>
              </a:solidFill>
              <a:latin typeface="+mj-lt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292202" y="9393014"/>
            <a:ext cx="669766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38205" y="8379365"/>
            <a:ext cx="3428503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PROTOTYPE</a:t>
            </a:r>
            <a:endParaRPr lang="en-US" sz="5000" dirty="0">
              <a:solidFill>
                <a:srgbClr val="4BC1EB"/>
              </a:solidFill>
              <a:latin typeface="+mj-lt"/>
              <a:ea typeface="Fira Sans SemiBold" panose="020B0703050000020004" pitchFamily="34" charset="0"/>
            </a:endParaRPr>
          </a:p>
        </p:txBody>
      </p:sp>
      <p:sp>
        <p:nvSpPr>
          <p:cNvPr id="27" name="Шеврон 26"/>
          <p:cNvSpPr/>
          <p:nvPr/>
        </p:nvSpPr>
        <p:spPr>
          <a:xfrm>
            <a:off x="8082761" y="5333231"/>
            <a:ext cx="797851" cy="797851"/>
          </a:xfrm>
          <a:prstGeom prst="chevron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Шеврон 27"/>
          <p:cNvSpPr/>
          <p:nvPr/>
        </p:nvSpPr>
        <p:spPr>
          <a:xfrm>
            <a:off x="15507293" y="5333231"/>
            <a:ext cx="797851" cy="797851"/>
          </a:xfrm>
          <a:prstGeom prst="chevron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1803119" y="4239697"/>
            <a:ext cx="5871139" cy="3463927"/>
            <a:chOff x="1660525" y="3814763"/>
            <a:chExt cx="10310812" cy="6083300"/>
          </a:xfrm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9258384" y="4239697"/>
            <a:ext cx="5871139" cy="3463927"/>
            <a:chOff x="1660525" y="3814763"/>
            <a:chExt cx="10310812" cy="6083300"/>
          </a:xfrm>
        </p:grpSpPr>
        <p:sp>
          <p:nvSpPr>
            <p:cNvPr id="34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6716885" y="4239697"/>
            <a:ext cx="5871139" cy="3463927"/>
            <a:chOff x="1660525" y="3814763"/>
            <a:chExt cx="10310812" cy="6083300"/>
          </a:xfrm>
        </p:grpSpPr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Рисунок 23"/>
          <p:cNvSpPr>
            <a:spLocks noGrp="1"/>
          </p:cNvSpPr>
          <p:nvPr>
            <p:ph type="pic" sz="quarter" idx="10"/>
          </p:nvPr>
        </p:nvSpPr>
        <p:spPr>
          <a:xfrm>
            <a:off x="2516486" y="4480146"/>
            <a:ext cx="4449983" cy="2750713"/>
          </a:xfrm>
        </p:spPr>
      </p:sp>
      <p:sp>
        <p:nvSpPr>
          <p:cNvPr id="42" name="Рисунок 24"/>
          <p:cNvSpPr>
            <a:spLocks noGrp="1"/>
          </p:cNvSpPr>
          <p:nvPr>
            <p:ph type="pic" sz="quarter" idx="11"/>
          </p:nvPr>
        </p:nvSpPr>
        <p:spPr>
          <a:xfrm>
            <a:off x="9963464" y="4480145"/>
            <a:ext cx="4458269" cy="2750713"/>
          </a:xfrm>
        </p:spPr>
      </p:sp>
      <p:sp>
        <p:nvSpPr>
          <p:cNvPr id="43" name="Рисунок 25"/>
          <p:cNvSpPr>
            <a:spLocks noGrp="1"/>
          </p:cNvSpPr>
          <p:nvPr>
            <p:ph type="pic" sz="quarter" idx="12"/>
          </p:nvPr>
        </p:nvSpPr>
        <p:spPr>
          <a:xfrm>
            <a:off x="17421964" y="4480145"/>
            <a:ext cx="4458269" cy="2750713"/>
          </a:xfrm>
        </p:spPr>
      </p:sp>
    </p:spTree>
    <p:extLst>
      <p:ext uri="{BB962C8B-B14F-4D97-AF65-F5344CB8AC3E}">
        <p14:creationId xmlns:p14="http://schemas.microsoft.com/office/powerpoint/2010/main" val="28106171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18" grpId="0"/>
      <p:bldP spid="22" grpId="0"/>
      <p:bldP spid="2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188" y="2005781"/>
            <a:ext cx="9782275" cy="97822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650171" y="4742833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650172" y="3244922"/>
            <a:ext cx="91386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10000" spc="-151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50172" y="586649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650172" y="7644857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2303687" y="3244923"/>
            <a:ext cx="8969152" cy="5038448"/>
          </a:xfrm>
        </p:spPr>
      </p:sp>
    </p:spTree>
    <p:extLst>
      <p:ext uri="{BB962C8B-B14F-4D97-AF65-F5344CB8AC3E}">
        <p14:creationId xmlns:p14="http://schemas.microsoft.com/office/powerpoint/2010/main" val="389066589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179" y="3657601"/>
            <a:ext cx="10982492" cy="6472335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714759" y="4144304"/>
            <a:ext cx="8181708" cy="5094019"/>
          </a:xfrm>
        </p:spPr>
      </p:sp>
      <p:sp>
        <p:nvSpPr>
          <p:cNvPr id="8" name="TextBox 7"/>
          <p:cNvSpPr txBox="1"/>
          <p:nvPr/>
        </p:nvSpPr>
        <p:spPr>
          <a:xfrm>
            <a:off x="13650171" y="4742833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650172" y="3244922"/>
            <a:ext cx="91386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10000" spc="-151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50172" y="586649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650172" y="7644857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11697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650171" y="4773109"/>
            <a:ext cx="386907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4800" dirty="0">
                <a:solidFill>
                  <a:schemeClr val="tx2"/>
                </a:solidFill>
              </a:rPr>
              <a:t> 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650174" y="3205647"/>
            <a:ext cx="78403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50172" y="5881090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03797" y="1859708"/>
            <a:ext cx="16962568" cy="9996584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2462213" y="2622528"/>
            <a:ext cx="12653963" cy="7885928"/>
          </a:xfrm>
        </p:spPr>
      </p:sp>
      <p:sp>
        <p:nvSpPr>
          <p:cNvPr id="16" name="TextBox 15"/>
          <p:cNvSpPr txBox="1"/>
          <p:nvPr/>
        </p:nvSpPr>
        <p:spPr>
          <a:xfrm>
            <a:off x="13362823" y="995562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57193" y="9955626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308817" y="995562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3631865" y="7752028"/>
            <a:ext cx="1908175" cy="1908175"/>
            <a:chOff x="13631863" y="7752027"/>
            <a:chExt cx="1908175" cy="1908175"/>
          </a:xfrm>
        </p:grpSpPr>
        <p:sp>
          <p:nvSpPr>
            <p:cNvPr id="2" name="Овал 1"/>
            <p:cNvSpPr/>
            <p:nvPr/>
          </p:nvSpPr>
          <p:spPr>
            <a:xfrm>
              <a:off x="13631863" y="7752027"/>
              <a:ext cx="1908175" cy="1908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138767" y="8060588"/>
              <a:ext cx="76105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spc="2304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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7026234" y="7752026"/>
            <a:ext cx="1908175" cy="1908174"/>
            <a:chOff x="17026232" y="7752027"/>
            <a:chExt cx="1908175" cy="1908175"/>
          </a:xfrm>
        </p:grpSpPr>
        <p:sp>
          <p:nvSpPr>
            <p:cNvPr id="14" name="Овал 13"/>
            <p:cNvSpPr/>
            <p:nvPr/>
          </p:nvSpPr>
          <p:spPr>
            <a:xfrm>
              <a:off x="17026232" y="775202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427801" y="8021534"/>
              <a:ext cx="894025" cy="1323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spc="2304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577858" y="7752027"/>
            <a:ext cx="1908175" cy="1908174"/>
            <a:chOff x="20577856" y="7752027"/>
            <a:chExt cx="1908175" cy="1908175"/>
          </a:xfrm>
        </p:grpSpPr>
        <p:sp>
          <p:nvSpPr>
            <p:cNvPr id="15" name="Овал 14"/>
            <p:cNvSpPr/>
            <p:nvPr/>
          </p:nvSpPr>
          <p:spPr>
            <a:xfrm>
              <a:off x="20577856" y="7752027"/>
              <a:ext cx="1908175" cy="1908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11536" y="7992007"/>
              <a:ext cx="761052" cy="1323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spc="2304" baseline="-4166" dirty="0">
                  <a:solidFill>
                    <a:srgbClr val="FFFFFF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20258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140" y="2247940"/>
            <a:ext cx="17616913" cy="10382211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7815104" y="3053477"/>
            <a:ext cx="13142101" cy="8190135"/>
          </a:xfrm>
        </p:spPr>
      </p:sp>
      <p:sp>
        <p:nvSpPr>
          <p:cNvPr id="27" name="TextBox 26"/>
          <p:cNvSpPr txBox="1"/>
          <p:nvPr/>
        </p:nvSpPr>
        <p:spPr>
          <a:xfrm>
            <a:off x="2467760" y="4847946"/>
            <a:ext cx="772493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and User Research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67761" y="3350035"/>
            <a:ext cx="58611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67761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67761" y="77690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23439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08457" y="2247940"/>
            <a:ext cx="17616913" cy="10382210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6571491" y="3053475"/>
            <a:ext cx="13142101" cy="8190135"/>
          </a:xfrm>
        </p:spPr>
      </p:sp>
      <p:sp>
        <p:nvSpPr>
          <p:cNvPr id="8" name="TextBox 7"/>
          <p:cNvSpPr txBox="1"/>
          <p:nvPr/>
        </p:nvSpPr>
        <p:spPr>
          <a:xfrm>
            <a:off x="12211050" y="4847946"/>
            <a:ext cx="756296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High-definition wireframes</a:t>
            </a:r>
            <a:endParaRPr lang="en-US" sz="48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11053" y="3350035"/>
            <a:ext cx="615437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211052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211052" y="77690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user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134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534" y="4002834"/>
            <a:ext cx="8655111" cy="5100735"/>
          </a:xfrm>
          <a:prstGeom prst="rect">
            <a:avLst/>
          </a:prstGeom>
        </p:spPr>
      </p:pic>
      <p:sp>
        <p:nvSpPr>
          <p:cNvPr id="9" name="Рисунок 3"/>
          <p:cNvSpPr>
            <a:spLocks noGrp="1"/>
          </p:cNvSpPr>
          <p:nvPr>
            <p:ph type="pic" sz="quarter" idx="10"/>
          </p:nvPr>
        </p:nvSpPr>
        <p:spPr>
          <a:xfrm>
            <a:off x="2508250" y="4400648"/>
            <a:ext cx="6447863" cy="4014507"/>
          </a:xfrm>
        </p:spPr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377" y="3995642"/>
            <a:ext cx="8655111" cy="51007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700108" y="10051210"/>
            <a:ext cx="5021888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DEVICES MOCK-UP</a:t>
            </a:r>
            <a:endParaRPr lang="en-US" sz="5000" dirty="0"/>
          </a:p>
        </p:txBody>
      </p:sp>
      <p:sp>
        <p:nvSpPr>
          <p:cNvPr id="19" name="TextBox 18"/>
          <p:cNvSpPr txBox="1"/>
          <p:nvPr/>
        </p:nvSpPr>
        <p:spPr>
          <a:xfrm>
            <a:off x="7105651" y="11122926"/>
            <a:ext cx="10172700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0" name="Рисунок 3"/>
          <p:cNvSpPr>
            <a:spLocks noGrp="1"/>
          </p:cNvSpPr>
          <p:nvPr>
            <p:ph type="pic" sz="quarter" idx="11"/>
          </p:nvPr>
        </p:nvSpPr>
        <p:spPr>
          <a:xfrm>
            <a:off x="15442906" y="4387107"/>
            <a:ext cx="6447863" cy="4014507"/>
          </a:xfrm>
        </p:spPr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534" y="3048001"/>
            <a:ext cx="10982492" cy="6472335"/>
          </a:xfrm>
          <a:prstGeom prst="rect">
            <a:avLst/>
          </a:prstGeom>
        </p:spPr>
      </p:pic>
      <p:sp>
        <p:nvSpPr>
          <p:cNvPr id="22" name="Рисунок 3"/>
          <p:cNvSpPr>
            <a:spLocks noGrp="1"/>
          </p:cNvSpPr>
          <p:nvPr>
            <p:ph type="pic" sz="quarter" idx="12"/>
          </p:nvPr>
        </p:nvSpPr>
        <p:spPr>
          <a:xfrm>
            <a:off x="8120114" y="3534704"/>
            <a:ext cx="8181708" cy="5094019"/>
          </a:xfrm>
        </p:spPr>
      </p:sp>
    </p:spTree>
    <p:extLst>
      <p:ext uri="{BB962C8B-B14F-4D97-AF65-F5344CB8AC3E}">
        <p14:creationId xmlns:p14="http://schemas.microsoft.com/office/powerpoint/2010/main" val="12905106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650171" y="4847946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650172" y="3350035"/>
            <a:ext cx="652306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CHALLENGE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3650172" y="5971605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650172" y="7749971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dirty="0"/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2530365" y="2581275"/>
            <a:ext cx="8553451" cy="8553451"/>
          </a:xfrm>
          <a:prstGeom prst="ellipse">
            <a:avLst/>
          </a:prstGeom>
        </p:spPr>
      </p:sp>
      <p:grpSp>
        <p:nvGrpSpPr>
          <p:cNvPr id="2" name="Группа 1"/>
          <p:cNvGrpSpPr/>
          <p:nvPr/>
        </p:nvGrpSpPr>
        <p:grpSpPr>
          <a:xfrm>
            <a:off x="0" y="3524250"/>
            <a:ext cx="1390650" cy="6667500"/>
            <a:chOff x="0" y="3867150"/>
            <a:chExt cx="1390650" cy="6667500"/>
          </a:xfrm>
        </p:grpSpPr>
        <p:sp>
          <p:nvSpPr>
            <p:cNvPr id="21" name="Прямоугольник 20">
              <a:hlinkClick r:id="rId2" action="ppaction://hlinksldjump"/>
            </p:cNvPr>
            <p:cNvSpPr/>
            <p:nvPr/>
          </p:nvSpPr>
          <p:spPr>
            <a:xfrm>
              <a:off x="0" y="3867150"/>
              <a:ext cx="1390650" cy="666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2009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3" name="Прямоугольник 22">
              <a:hlinkClick r:id="rId3" action="ppaction://hlinksldjump"/>
            </p:cNvPr>
            <p:cNvSpPr/>
            <p:nvPr/>
          </p:nvSpPr>
          <p:spPr>
            <a:xfrm>
              <a:off x="0" y="4533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2010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4" name="Прямоугольник 23">
              <a:hlinkClick r:id="rId4" action="ppaction://hlinksldjump"/>
            </p:cNvPr>
            <p:cNvSpPr/>
            <p:nvPr/>
          </p:nvSpPr>
          <p:spPr>
            <a:xfrm>
              <a:off x="0" y="5200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2011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Прямоугольник 24">
              <a:hlinkClick r:id="rId5" action="ppaction://hlinksldjump"/>
            </p:cNvPr>
            <p:cNvSpPr/>
            <p:nvPr/>
          </p:nvSpPr>
          <p:spPr>
            <a:xfrm>
              <a:off x="0" y="5867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2012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6" name="Прямоугольник 25">
              <a:hlinkClick r:id="rId6" action="ppaction://hlinksldjump"/>
            </p:cNvPr>
            <p:cNvSpPr/>
            <p:nvPr/>
          </p:nvSpPr>
          <p:spPr>
            <a:xfrm>
              <a:off x="0" y="6534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2013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7" name="Прямоугольник 26">
              <a:hlinkClick r:id="rId7" action="ppaction://hlinksldjump"/>
            </p:cNvPr>
            <p:cNvSpPr/>
            <p:nvPr/>
          </p:nvSpPr>
          <p:spPr>
            <a:xfrm>
              <a:off x="0" y="7200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2014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8" name="Прямоугольник 27">
              <a:hlinkClick r:id="rId8" action="ppaction://hlinksldjump"/>
            </p:cNvPr>
            <p:cNvSpPr/>
            <p:nvPr/>
          </p:nvSpPr>
          <p:spPr>
            <a:xfrm>
              <a:off x="0" y="7867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2015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9" name="Прямоугольник 28">
              <a:hlinkClick r:id="rId9" action="ppaction://hlinksldjump"/>
            </p:cNvPr>
            <p:cNvSpPr/>
            <p:nvPr/>
          </p:nvSpPr>
          <p:spPr>
            <a:xfrm>
              <a:off x="0" y="8534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2016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0" name="Прямоугольник 29">
              <a:hlinkClick r:id="rId10" action="ppaction://hlinksldjump"/>
            </p:cNvPr>
            <p:cNvSpPr/>
            <p:nvPr/>
          </p:nvSpPr>
          <p:spPr>
            <a:xfrm>
              <a:off x="0" y="9201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2017</a:t>
              </a:r>
            </a:p>
          </p:txBody>
        </p:sp>
        <p:sp>
          <p:nvSpPr>
            <p:cNvPr id="19" name="Прямоугольник 18">
              <a:hlinkClick r:id="rId11" action="ppaction://hlinksldjump"/>
            </p:cNvPr>
            <p:cNvSpPr/>
            <p:nvPr/>
          </p:nvSpPr>
          <p:spPr>
            <a:xfrm>
              <a:off x="0" y="9867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19564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0" y="6319321"/>
            <a:ext cx="5488747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MANAGIN DIRECTOR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0" y="3703620"/>
            <a:ext cx="686918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ALEXANDER </a:t>
            </a:r>
          </a:p>
          <a:p>
            <a:pPr>
              <a:lnSpc>
                <a:spcPct val="75000"/>
              </a:lnSpc>
            </a:pPr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SMIRNOFF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0" y="7705372"/>
            <a:ext cx="8660296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Serial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Entrepreneur responsible for building the strategy of countless brands.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Alex’s 10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+ year experience in Marketing and Advertising, adds a solid background to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company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projects.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435226" y="773114"/>
            <a:ext cx="8782903" cy="12942887"/>
          </a:xfrm>
        </p:spPr>
      </p:sp>
    </p:spTree>
    <p:extLst>
      <p:ext uri="{BB962C8B-B14F-4D97-AF65-F5344CB8AC3E}">
        <p14:creationId xmlns:p14="http://schemas.microsoft.com/office/powerpoint/2010/main" val="233403606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25711" y="4847946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25714" y="3350035"/>
            <a:ext cx="610641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APPROACH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25713" y="5971605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25713" y="7749971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dirty="0"/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13387388" y="2581275"/>
            <a:ext cx="8553451" cy="8553451"/>
          </a:xfrm>
          <a:prstGeom prst="ellipse">
            <a:avLst/>
          </a:prstGeom>
        </p:spPr>
      </p:sp>
      <p:sp>
        <p:nvSpPr>
          <p:cNvPr id="20" name="Прямоугольник 19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3" name="Прямоугольник 42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13511942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25714" y="4847946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25716" y="3350035"/>
            <a:ext cx="417345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25715" y="5971605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25715" y="7749971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dirty="0"/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9530" y="3638550"/>
            <a:ext cx="10982492" cy="6472335"/>
          </a:xfrm>
          <a:prstGeom prst="rect">
            <a:avLst/>
          </a:prstGeom>
        </p:spPr>
      </p:pic>
      <p:sp>
        <p:nvSpPr>
          <p:cNvPr id="37" name="Прямоугольник 36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47" name="Рисунок 3"/>
          <p:cNvSpPr>
            <a:spLocks noGrp="1"/>
          </p:cNvSpPr>
          <p:nvPr>
            <p:ph type="pic" sz="quarter" idx="11"/>
          </p:nvPr>
        </p:nvSpPr>
        <p:spPr>
          <a:xfrm>
            <a:off x="13516110" y="4125253"/>
            <a:ext cx="8181708" cy="5094019"/>
          </a:xfrm>
        </p:spPr>
      </p:sp>
    </p:spTree>
    <p:extLst>
      <p:ext uri="{BB962C8B-B14F-4D97-AF65-F5344CB8AC3E}">
        <p14:creationId xmlns:p14="http://schemas.microsoft.com/office/powerpoint/2010/main" val="34842419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534059" y="4601658"/>
            <a:ext cx="386907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4800" dirty="0">
                <a:solidFill>
                  <a:schemeClr val="tx2"/>
                </a:solidFill>
              </a:rPr>
              <a:t> 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34062" y="3034198"/>
            <a:ext cx="78403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34060" y="570964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  <a:endParaRPr lang="en-US" sz="32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08611" y="978417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22030" y="978417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92705" y="978417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  <a:endParaRPr lang="en-US" sz="32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591" y="2672929"/>
            <a:ext cx="14536071" cy="8566571"/>
          </a:xfrm>
          <a:prstGeom prst="rect">
            <a:avLst/>
          </a:prstGeom>
        </p:spPr>
      </p:pic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3" name="Рисунок 3"/>
          <p:cNvSpPr>
            <a:spLocks noGrp="1"/>
          </p:cNvSpPr>
          <p:nvPr>
            <p:ph type="pic" sz="quarter" idx="11"/>
          </p:nvPr>
        </p:nvSpPr>
        <p:spPr>
          <a:xfrm>
            <a:off x="15407417" y="3319607"/>
            <a:ext cx="10843811" cy="6757844"/>
          </a:xfrm>
        </p:spPr>
      </p:sp>
      <p:grpSp>
        <p:nvGrpSpPr>
          <p:cNvPr id="9" name="Группа 8"/>
          <p:cNvGrpSpPr/>
          <p:nvPr/>
        </p:nvGrpSpPr>
        <p:grpSpPr>
          <a:xfrm>
            <a:off x="2534802" y="7580577"/>
            <a:ext cx="1908175" cy="1908174"/>
            <a:chOff x="2515751" y="7580577"/>
            <a:chExt cx="1908175" cy="1908175"/>
          </a:xfrm>
        </p:grpSpPr>
        <p:sp>
          <p:nvSpPr>
            <p:cNvPr id="40" name="Овал 39"/>
            <p:cNvSpPr/>
            <p:nvPr/>
          </p:nvSpPr>
          <p:spPr>
            <a:xfrm>
              <a:off x="2515751" y="7580577"/>
              <a:ext cx="1908175" cy="1908175"/>
            </a:xfrm>
            <a:prstGeom prst="ellipse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89382" y="7914128"/>
              <a:ext cx="1596340" cy="1231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dirty="0">
                  <a:solidFill>
                    <a:schemeClr val="bg1"/>
                  </a:solidFill>
                  <a:latin typeface="et-line" panose="02000503000000000000" pitchFamily="2" charset="2"/>
                </a:rPr>
                <a:t>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897422" y="7580578"/>
            <a:ext cx="1908175" cy="1908175"/>
            <a:chOff x="5897420" y="7580577"/>
            <a:chExt cx="1908175" cy="1908175"/>
          </a:xfrm>
        </p:grpSpPr>
        <p:sp>
          <p:nvSpPr>
            <p:cNvPr id="41" name="Овал 40"/>
            <p:cNvSpPr/>
            <p:nvPr/>
          </p:nvSpPr>
          <p:spPr>
            <a:xfrm>
              <a:off x="5897420" y="758057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54559" y="7870845"/>
              <a:ext cx="1183928" cy="123110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algn="ctr"/>
              <a:r>
                <a:rPr lang="ru-RU" sz="8000" spc="2304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9461746" y="7580579"/>
            <a:ext cx="1908175" cy="1908175"/>
            <a:chOff x="9461744" y="7580577"/>
            <a:chExt cx="1908175" cy="1908175"/>
          </a:xfrm>
        </p:grpSpPr>
        <p:sp>
          <p:nvSpPr>
            <p:cNvPr id="42" name="Овал 41"/>
            <p:cNvSpPr/>
            <p:nvPr/>
          </p:nvSpPr>
          <p:spPr>
            <a:xfrm>
              <a:off x="9461744" y="7580577"/>
              <a:ext cx="1908175" cy="19081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854264" y="7716957"/>
              <a:ext cx="1157672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10000" spc="-300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10000" spc="-3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053922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3" grpId="0"/>
      <p:bldP spid="44" grpId="0"/>
      <p:bldP spid="4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604612" y="2005445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19395" y="10347453"/>
            <a:ext cx="3876675" cy="9474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187715" y="10636588"/>
            <a:ext cx="172925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28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49224" y="6283218"/>
            <a:ext cx="3617016" cy="369331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  <a:endParaRPr lang="en-US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689178" y="3376768"/>
            <a:ext cx="2726324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a typeface="Fira Sans SemiBold" panose="020B0703050000020004" pitchFamily="34" charset="0"/>
              </a:rPr>
              <a:t>FOR INDIVIDUALS</a:t>
            </a:r>
            <a:endParaRPr lang="en-US" sz="28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334675" y="5459050"/>
            <a:ext cx="1435329" cy="3077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20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1999" y="44281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92001" y="29302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1" y="5897588"/>
            <a:ext cx="10801351" cy="19208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0" tIns="0" rIns="720000" bIns="0" rtlCol="0" anchor="ctr"/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12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12254421" y="5835169"/>
            <a:ext cx="1920823" cy="2045665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/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4129125720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5086333" y="5445341"/>
            <a:ext cx="2530244" cy="78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4321" y="6085412"/>
            <a:ext cx="363400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5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15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4" name="Прямоугольник 33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10161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Graphic spid="36" grpId="0">
        <p:bldAsOne/>
      </p:bldGraphic>
      <p:bldP spid="37" grpId="0"/>
      <p:bldP spid="3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604612" y="2005445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19395" y="10347453"/>
            <a:ext cx="3876675" cy="9474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187715" y="10636588"/>
            <a:ext cx="172925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  <a:endParaRPr lang="en-US" sz="28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49224" y="6283218"/>
            <a:ext cx="3617016" cy="369331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  <a:endParaRPr lang="en-US" sz="24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689178" y="3376768"/>
            <a:ext cx="2726324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a typeface="Fira Sans SemiBold" panose="020B0703050000020004" pitchFamily="34" charset="0"/>
              </a:rPr>
              <a:t>FOR INDIVIDUALS</a:t>
            </a:r>
            <a:endParaRPr lang="en-US" sz="28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334675" y="5459050"/>
            <a:ext cx="1435329" cy="3077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  <a:endParaRPr lang="en-US" sz="20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1999" y="44281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92001" y="29302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1" y="5897588"/>
            <a:ext cx="10801351" cy="19208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0" tIns="0" rIns="720000" bIns="0" rtlCol="0" anchor="ctr"/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12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12254421" y="5835169"/>
            <a:ext cx="1920823" cy="2045665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/>
          </a:p>
        </p:txBody>
      </p:sp>
      <p:sp>
        <p:nvSpPr>
          <p:cNvPr id="37" name="TextBox 36"/>
          <p:cNvSpPr txBox="1"/>
          <p:nvPr/>
        </p:nvSpPr>
        <p:spPr>
          <a:xfrm>
            <a:off x="12191999" y="8534401"/>
            <a:ext cx="2530244" cy="78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3200" dirty="0">
              <a:solidFill>
                <a:schemeClr val="tx2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079987" y="9174471"/>
            <a:ext cx="363400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5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  <a:endParaRPr lang="en-US" sz="150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6286501" y="3051177"/>
            <a:ext cx="106363" cy="104775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Oval 6"/>
          <p:cNvSpPr>
            <a:spLocks noChangeArrowheads="1"/>
          </p:cNvSpPr>
          <p:nvPr/>
        </p:nvSpPr>
        <p:spPr bwMode="auto">
          <a:xfrm>
            <a:off x="6732588" y="2881314"/>
            <a:ext cx="111125" cy="10953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6478588" y="3065463"/>
            <a:ext cx="584200" cy="74612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4079876" y="8604252"/>
            <a:ext cx="542925" cy="708025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4151314" y="9580565"/>
            <a:ext cx="506413" cy="530225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" name="Freeform 10"/>
          <p:cNvSpPr>
            <a:spLocks noEditPoints="1"/>
          </p:cNvSpPr>
          <p:nvPr/>
        </p:nvSpPr>
        <p:spPr bwMode="auto">
          <a:xfrm>
            <a:off x="3790951" y="2667002"/>
            <a:ext cx="6999288" cy="11234737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Рисунок 25"/>
          <p:cNvSpPr>
            <a:spLocks noGrp="1"/>
          </p:cNvSpPr>
          <p:nvPr>
            <p:ph type="pic" sz="quarter" idx="10"/>
          </p:nvPr>
        </p:nvSpPr>
        <p:spPr>
          <a:xfrm>
            <a:off x="4965100" y="3444240"/>
            <a:ext cx="3645501" cy="6720840"/>
          </a:xfrm>
        </p:spPr>
      </p:sp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6" name="Прямоугольник 45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91836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P spid="37" grpId="0"/>
      <p:bldP spid="3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033" y="2247902"/>
            <a:ext cx="15978480" cy="9416628"/>
          </a:xfrm>
          <a:prstGeom prst="rect">
            <a:avLst/>
          </a:prstGeom>
        </p:spPr>
      </p:pic>
      <p:sp>
        <p:nvSpPr>
          <p:cNvPr id="48" name="Рисунок 3"/>
          <p:cNvSpPr>
            <a:spLocks noGrp="1"/>
          </p:cNvSpPr>
          <p:nvPr>
            <p:ph type="pic" sz="quarter" idx="10"/>
          </p:nvPr>
        </p:nvSpPr>
        <p:spPr>
          <a:xfrm>
            <a:off x="6248053" y="2984318"/>
            <a:ext cx="11919836" cy="7428423"/>
          </a:xfrm>
        </p:spPr>
      </p:sp>
      <p:sp>
        <p:nvSpPr>
          <p:cNvPr id="4" name="TextBox 3"/>
          <p:cNvSpPr txBox="1"/>
          <p:nvPr/>
        </p:nvSpPr>
        <p:spPr>
          <a:xfrm>
            <a:off x="8897935" y="6283218"/>
            <a:ext cx="65992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Interaction Design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520411" y="7753351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24" name="Прямоугольник 23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0" name="Прямоугольник 39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27800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191999" y="5173173"/>
            <a:ext cx="4998420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Internet of Things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1" y="3675262"/>
            <a:ext cx="544597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INTERNET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92000" y="6296830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843338" y="4475956"/>
            <a:ext cx="5924551" cy="4764088"/>
          </a:xfrm>
          <a:custGeom>
            <a:avLst/>
            <a:gdLst>
              <a:gd name="T0" fmla="*/ 128 w 128"/>
              <a:gd name="T1" fmla="*/ 96 h 104"/>
              <a:gd name="T2" fmla="*/ 126 w 128"/>
              <a:gd name="T3" fmla="*/ 102 h 104"/>
              <a:gd name="T4" fmla="*/ 120 w 128"/>
              <a:gd name="T5" fmla="*/ 104 h 104"/>
              <a:gd name="T6" fmla="*/ 8 w 128"/>
              <a:gd name="T7" fmla="*/ 104 h 104"/>
              <a:gd name="T8" fmla="*/ 2 w 128"/>
              <a:gd name="T9" fmla="*/ 102 h 104"/>
              <a:gd name="T10" fmla="*/ 0 w 128"/>
              <a:gd name="T11" fmla="*/ 96 h 104"/>
              <a:gd name="T12" fmla="*/ 0 w 128"/>
              <a:gd name="T13" fmla="*/ 8 h 104"/>
              <a:gd name="T14" fmla="*/ 2 w 128"/>
              <a:gd name="T15" fmla="*/ 2 h 104"/>
              <a:gd name="T16" fmla="*/ 8 w 128"/>
              <a:gd name="T17" fmla="*/ 0 h 104"/>
              <a:gd name="T18" fmla="*/ 120 w 128"/>
              <a:gd name="T19" fmla="*/ 0 h 104"/>
              <a:gd name="T20" fmla="*/ 126 w 128"/>
              <a:gd name="T21" fmla="*/ 2 h 104"/>
              <a:gd name="T22" fmla="*/ 128 w 128"/>
              <a:gd name="T23" fmla="*/ 8 h 104"/>
              <a:gd name="T24" fmla="*/ 128 w 128"/>
              <a:gd name="T25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04">
                <a:moveTo>
                  <a:pt x="128" y="96"/>
                </a:moveTo>
                <a:cubicBezTo>
                  <a:pt x="128" y="98"/>
                  <a:pt x="127" y="100"/>
                  <a:pt x="126" y="102"/>
                </a:cubicBezTo>
                <a:cubicBezTo>
                  <a:pt x="124" y="103"/>
                  <a:pt x="122" y="104"/>
                  <a:pt x="120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6" y="104"/>
                  <a:pt x="4" y="103"/>
                  <a:pt x="2" y="102"/>
                </a:cubicBezTo>
                <a:cubicBezTo>
                  <a:pt x="1" y="100"/>
                  <a:pt x="0" y="98"/>
                  <a:pt x="0" y="9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4" y="1"/>
                  <a:pt x="6" y="0"/>
                  <a:pt x="8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2" y="0"/>
                  <a:pt x="124" y="1"/>
                  <a:pt x="126" y="2"/>
                </a:cubicBezTo>
                <a:cubicBezTo>
                  <a:pt x="127" y="4"/>
                  <a:pt x="128" y="6"/>
                  <a:pt x="128" y="8"/>
                </a:cubicBezTo>
                <a:cubicBezTo>
                  <a:pt x="128" y="96"/>
                  <a:pt x="128" y="96"/>
                  <a:pt x="128" y="96"/>
                </a:cubicBezTo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29078" y="5209382"/>
            <a:ext cx="5554663" cy="3848100"/>
          </a:xfrm>
          <a:custGeom>
            <a:avLst/>
            <a:gdLst>
              <a:gd name="T0" fmla="*/ 120 w 120"/>
              <a:gd name="T1" fmla="*/ 4 h 84"/>
              <a:gd name="T2" fmla="*/ 119 w 120"/>
              <a:gd name="T3" fmla="*/ 1 h 84"/>
              <a:gd name="T4" fmla="*/ 116 w 120"/>
              <a:gd name="T5" fmla="*/ 0 h 84"/>
              <a:gd name="T6" fmla="*/ 4 w 120"/>
              <a:gd name="T7" fmla="*/ 0 h 84"/>
              <a:gd name="T8" fmla="*/ 1 w 120"/>
              <a:gd name="T9" fmla="*/ 1 h 84"/>
              <a:gd name="T10" fmla="*/ 0 w 120"/>
              <a:gd name="T11" fmla="*/ 4 h 84"/>
              <a:gd name="T12" fmla="*/ 0 w 120"/>
              <a:gd name="T13" fmla="*/ 80 h 84"/>
              <a:gd name="T14" fmla="*/ 1 w 120"/>
              <a:gd name="T15" fmla="*/ 83 h 84"/>
              <a:gd name="T16" fmla="*/ 4 w 120"/>
              <a:gd name="T17" fmla="*/ 84 h 84"/>
              <a:gd name="T18" fmla="*/ 116 w 120"/>
              <a:gd name="T19" fmla="*/ 84 h 84"/>
              <a:gd name="T20" fmla="*/ 119 w 120"/>
              <a:gd name="T21" fmla="*/ 83 h 84"/>
              <a:gd name="T22" fmla="*/ 120 w 120"/>
              <a:gd name="T23" fmla="*/ 80 h 84"/>
              <a:gd name="T24" fmla="*/ 120 w 120"/>
              <a:gd name="T25" fmla="*/ 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84">
                <a:moveTo>
                  <a:pt x="120" y="4"/>
                </a:moveTo>
                <a:cubicBezTo>
                  <a:pt x="120" y="3"/>
                  <a:pt x="120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0" y="82"/>
                  <a:pt x="1" y="83"/>
                </a:cubicBezTo>
                <a:cubicBezTo>
                  <a:pt x="2" y="84"/>
                  <a:pt x="3" y="84"/>
                  <a:pt x="4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7" y="84"/>
                  <a:pt x="118" y="84"/>
                  <a:pt x="119" y="83"/>
                </a:cubicBezTo>
                <a:cubicBezTo>
                  <a:pt x="120" y="82"/>
                  <a:pt x="120" y="81"/>
                  <a:pt x="120" y="80"/>
                </a:cubicBezTo>
                <a:cubicBezTo>
                  <a:pt x="120" y="4"/>
                  <a:pt x="120" y="4"/>
                  <a:pt x="12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029076" y="4658521"/>
            <a:ext cx="369888" cy="366713"/>
          </a:xfrm>
          <a:prstGeom prst="ellipse">
            <a:avLst/>
          </a:prstGeom>
          <a:solidFill>
            <a:srgbClr val="D4372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4584701" y="4658521"/>
            <a:ext cx="369888" cy="366713"/>
          </a:xfrm>
          <a:prstGeom prst="ellipse">
            <a:avLst/>
          </a:prstGeom>
          <a:solidFill>
            <a:srgbClr val="FCB9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5138739" y="4658521"/>
            <a:ext cx="371475" cy="36671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213228" y="5391945"/>
            <a:ext cx="925513" cy="184151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4213228" y="5391945"/>
            <a:ext cx="925513" cy="1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5880101" y="7590631"/>
            <a:ext cx="1666875" cy="184151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880101" y="7590631"/>
            <a:ext cx="1666875" cy="1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5880102" y="8141495"/>
            <a:ext cx="3517900" cy="18256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5880102" y="8141495"/>
            <a:ext cx="35179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5880102" y="8690770"/>
            <a:ext cx="3517900" cy="184151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5880102" y="8690770"/>
            <a:ext cx="3517900" cy="1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4213227" y="5758656"/>
            <a:ext cx="5184775" cy="164941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4213225" y="7590631"/>
            <a:ext cx="1481139" cy="12842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2192001" y="8595794"/>
            <a:ext cx="5400675" cy="121840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PROJECTS</a:t>
            </a:r>
            <a:endParaRPr lang="ru-RU" sz="40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2" name="Прямоугольник 51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3" name="Прямоугольник 52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7804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5" grpId="0" animBg="1"/>
      <p:bldP spid="6" grpId="0" animBg="1"/>
      <p:bldP spid="7" grpId="0" animBg="1"/>
      <p:bldP spid="16" grpId="0" animBg="1"/>
      <p:bldP spid="17" grpId="0" animBg="1"/>
      <p:bldP spid="18" grpId="0" animBg="1"/>
      <p:bldP spid="19" grpId="0"/>
      <p:bldP spid="20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0148" y="3988781"/>
            <a:ext cx="360880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wo </a:t>
            </a:r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columns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2470151" y="2490870"/>
            <a:ext cx="27582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TEXT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70151" y="5829301"/>
            <a:ext cx="20556000" cy="6336000"/>
          </a:xfrm>
          <a:prstGeom prst="rect">
            <a:avLst/>
          </a:prstGeom>
          <a:noFill/>
        </p:spPr>
        <p:txBody>
          <a:bodyPr wrap="square" numCol="2" spcCol="1080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perspiciatis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unde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omnis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iste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natus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error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accusantium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doloremque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laudantium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totam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rem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aperiam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eaque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ipsa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quae ab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illo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inventore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veritatis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et quasi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architecto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beatae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vitae dicta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explicabo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. Nemo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ipsam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aspernatur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odit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fugit,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consequuntur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magni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dolores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eos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ratione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sequi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nesciunt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Neque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porro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quisquam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est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qui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dolorem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ipsum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adipisci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non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numquam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eius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modi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tempora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incidunt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magnam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quaerat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ad minima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nostrum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exercitationem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ullam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corporis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laboriosam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nisi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aliquid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commodi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consequatur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?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Quis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iure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reprehenderit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qui in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voluptate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quam nihil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molestiae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consequatur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dolorem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fugiat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quo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voluptas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</a:rPr>
              <a:t>pariatur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2470151" y="5059927"/>
            <a:ext cx="20523200" cy="0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Прямоугольник 20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43399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4375565" y="4442243"/>
            <a:ext cx="2916776" cy="29167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613400" y="7876048"/>
            <a:ext cx="266066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766842" y="4442243"/>
            <a:ext cx="2850319" cy="28503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0277726" y="7843661"/>
            <a:ext cx="382854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</a:t>
            </a:r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nteraction Design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7074735" y="4436747"/>
            <a:ext cx="2950627" cy="29506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6433798" y="7843661"/>
            <a:ext cx="423250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</a:t>
            </a:r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cons &amp; Illustrations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45096" y="4928533"/>
            <a:ext cx="14075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12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443554" y="4832985"/>
            <a:ext cx="17281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12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47123" y="4884719"/>
            <a:ext cx="14075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12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72738" y="8867775"/>
            <a:ext cx="592243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230785" y="8867775"/>
            <a:ext cx="592243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5588830" y="8867775"/>
            <a:ext cx="592243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1" name="Прямоугольник 60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2" name="Прямоугольник 61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3" name="Прямоугольник 62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4" name="Прямоугольник 63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5" name="Прямоугольник 64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6" name="Прямоугольник 65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7" name="Прямоугольник 66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8" name="Прямоугольник 67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9" name="Прямоугольник 68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70" name="Прямоугольник 69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6593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58" grpId="0"/>
      <p:bldP spid="59" grpId="0"/>
      <p:bldP spid="60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40165881"/>
              </p:ext>
            </p:extLst>
          </p:nvPr>
        </p:nvGraphicFramePr>
        <p:xfrm>
          <a:off x="4064000" y="1439334"/>
          <a:ext cx="162560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14102" y="7478909"/>
            <a:ext cx="3155031" cy="135421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88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88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77920" y="5364002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tx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90651" y="599385"/>
            <a:ext cx="221432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80012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80739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555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25" autoRev="1" fill="hold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25" autoRev="1" fill="hold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25" autoRev="1" fill="hold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25" autoRev="1" fill="hold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25" autoRev="1" fill="hold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25" autoRev="1" fill="hold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25" autoRev="1" fill="hold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Graphic spid="2" grpId="1">
        <p:bldSub>
          <a:bldDgm bld="one"/>
        </p:bldSub>
      </p:bldGraphic>
      <p:bldP spid="3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2271" y="7195932"/>
            <a:ext cx="287283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77023" y="8220019"/>
            <a:ext cx="612333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people’s experiences and the context in which they live, is the key to success.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686654" y="7195932"/>
            <a:ext cx="301069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ARCHITECT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30334" y="8220019"/>
            <a:ext cx="612333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To get your desired results, you need a clear vision and a strategic pathway.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609820" y="7195932"/>
            <a:ext cx="206146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6578884" y="8220019"/>
            <a:ext cx="612333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Engaging products and services generate memorable experiences, which lead to customer loyalty.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298768" y="4486151"/>
            <a:ext cx="268356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  <a:latin typeface="et-line" panose="02000503000000000000" pitchFamily="2" charset="2"/>
              </a:rPr>
              <a:t></a:t>
            </a:r>
            <a:endParaRPr lang="ru-RU" sz="1200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50218" y="4638551"/>
            <a:ext cx="268356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  <a:latin typeface="et-line" panose="02000503000000000000" pitchFamily="2" charset="2"/>
              </a:rPr>
              <a:t></a:t>
            </a:r>
            <a:endParaRPr lang="ru-RU" sz="12000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96906" y="4638550"/>
            <a:ext cx="268356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  <a:latin typeface="et-line" panose="02000503000000000000" pitchFamily="2" charset="2"/>
              </a:rPr>
              <a:t></a:t>
            </a:r>
            <a:endParaRPr lang="ru-RU" sz="12000" dirty="0">
              <a:solidFill>
                <a:schemeClr val="accent2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90650" y="599385"/>
            <a:ext cx="288181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25641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474771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1712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670051" y="6057900"/>
            <a:ext cx="1600200" cy="160020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9700" y="4012119"/>
            <a:ext cx="2263568" cy="147732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Initial </a:t>
            </a:r>
          </a:p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Meeting</a:t>
            </a:r>
            <a:endParaRPr lang="en-US" sz="4800" dirty="0"/>
          </a:p>
        </p:txBody>
      </p:sp>
      <p:cxnSp>
        <p:nvCxnSpPr>
          <p:cNvPr id="14" name="Прямая соединительная линия 13"/>
          <p:cNvCxnSpPr>
            <a:stCxn id="11" idx="6"/>
          </p:cNvCxnSpPr>
          <p:nvPr/>
        </p:nvCxnSpPr>
        <p:spPr>
          <a:xfrm>
            <a:off x="3270251" y="6858000"/>
            <a:ext cx="3521075" cy="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088314" y="6858000"/>
            <a:ext cx="6911975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4955" y="7621754"/>
            <a:ext cx="256249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sz="48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811714" y="6821948"/>
            <a:ext cx="14031" cy="22860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84784" y="9604677"/>
            <a:ext cx="3282950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Needs </a:t>
            </a:r>
            <a:r>
              <a:rPr lang="en-US" sz="3200" dirty="0" err="1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Assesment</a:t>
            </a:r>
            <a:endParaRPr lang="en-US" sz="3200" dirty="0">
              <a:solidFill>
                <a:srgbClr val="44546A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60977" y="6036409"/>
            <a:ext cx="1051377" cy="153888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00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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0121889" y="4612603"/>
            <a:ext cx="14031" cy="228600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026684" y="3842097"/>
            <a:ext cx="219040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Site Outline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2191295" y="5321372"/>
            <a:ext cx="0" cy="1577233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382228" y="4524585"/>
            <a:ext cx="1618135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Site Map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362057" y="7621754"/>
            <a:ext cx="32099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Wireframes</a:t>
            </a:r>
            <a:endParaRPr lang="en-US" sz="4800" dirty="0"/>
          </a:p>
        </p:txBody>
      </p:sp>
      <p:sp>
        <p:nvSpPr>
          <p:cNvPr id="43" name="TextBox 42"/>
          <p:cNvSpPr txBox="1"/>
          <p:nvPr/>
        </p:nvSpPr>
        <p:spPr>
          <a:xfrm>
            <a:off x="15335883" y="6067186"/>
            <a:ext cx="1274195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6767177" y="6879553"/>
            <a:ext cx="7616825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8384568" y="6889064"/>
            <a:ext cx="0" cy="1471355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6912307" y="8842677"/>
            <a:ext cx="294452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Outline</a:t>
            </a:r>
          </a:p>
        </p:txBody>
      </p:sp>
    </p:spTree>
    <p:extLst>
      <p:ext uri="{BB962C8B-B14F-4D97-AF65-F5344CB8AC3E}">
        <p14:creationId xmlns:p14="http://schemas.microsoft.com/office/powerpoint/2010/main" val="2446866358"/>
      </p:ext>
    </p:extLst>
  </p:cSld>
  <p:clrMapOvr>
    <a:masterClrMapping/>
  </p:clrMapOvr>
  <p:transition spd="slow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8" grpId="0" build="p"/>
      <p:bldP spid="21" grpId="0" build="p"/>
      <p:bldP spid="36" grpId="0" build="p"/>
      <p:bldP spid="40" grpId="0" build="p"/>
      <p:bldP spid="42" grpId="0" build="p"/>
      <p:bldP spid="48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815888" y="6858000"/>
            <a:ext cx="4481512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082930" y="6858000"/>
            <a:ext cx="6911975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95020" y="7621754"/>
            <a:ext cx="193668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Coding</a:t>
            </a:r>
            <a:endParaRPr lang="en-US" sz="48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9338883" y="6821948"/>
            <a:ext cx="14031" cy="22860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71990" y="9604677"/>
            <a:ext cx="353378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Inner Page Artwork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386238" y="6067187"/>
            <a:ext cx="1274195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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9553"/>
            <a:ext cx="2470150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9680239" y="5099035"/>
            <a:ext cx="0" cy="1741964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7857422" y="4206675"/>
            <a:ext cx="361278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Population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88640" y="7658100"/>
            <a:ext cx="3737753" cy="147732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Landing Page</a:t>
            </a:r>
          </a:p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Artwork</a:t>
            </a:r>
            <a:endParaRPr lang="en-US" sz="4800" dirty="0"/>
          </a:p>
        </p:txBody>
      </p:sp>
      <p:sp>
        <p:nvSpPr>
          <p:cNvPr id="35" name="TextBox 34"/>
          <p:cNvSpPr txBox="1"/>
          <p:nvPr/>
        </p:nvSpPr>
        <p:spPr>
          <a:xfrm>
            <a:off x="2893945" y="6067187"/>
            <a:ext cx="992066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</a:t>
            </a:r>
            <a:endParaRPr lang="ru-RU" sz="100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550884" y="7621753"/>
            <a:ext cx="284167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Validation</a:t>
            </a:r>
            <a:endParaRPr lang="en-US" sz="4800" dirty="0"/>
          </a:p>
        </p:txBody>
      </p:sp>
      <p:sp>
        <p:nvSpPr>
          <p:cNvPr id="39" name="TextBox 38"/>
          <p:cNvSpPr txBox="1"/>
          <p:nvPr/>
        </p:nvSpPr>
        <p:spPr>
          <a:xfrm>
            <a:off x="17624344" y="6067186"/>
            <a:ext cx="889474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8669000" y="6879553"/>
            <a:ext cx="5715000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73165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48" grpId="0" build="p"/>
      <p:bldP spid="34" grpId="0" build="p"/>
      <p:bldP spid="38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815888" y="6858000"/>
            <a:ext cx="4481512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811714" y="6858000"/>
            <a:ext cx="6183191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59083" y="7562477"/>
            <a:ext cx="2008563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Launch</a:t>
            </a:r>
            <a:endParaRPr lang="en-US" sz="48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6791326" y="4818359"/>
            <a:ext cx="1" cy="2061195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40613" y="3932871"/>
            <a:ext cx="2153090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44546A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Refinement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437535" y="5971938"/>
            <a:ext cx="1171603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9553"/>
            <a:ext cx="3293162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32527" y="7562476"/>
            <a:ext cx="5100114" cy="147732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Cross Platform</a:t>
            </a:r>
          </a:p>
          <a:p>
            <a:pPr algn="ctr"/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&amp; Browser Testing</a:t>
            </a:r>
            <a:endParaRPr lang="en-US" sz="4800" dirty="0"/>
          </a:p>
        </p:txBody>
      </p:sp>
      <p:sp>
        <p:nvSpPr>
          <p:cNvPr id="35" name="TextBox 34"/>
          <p:cNvSpPr txBox="1"/>
          <p:nvPr/>
        </p:nvSpPr>
        <p:spPr>
          <a:xfrm>
            <a:off x="3625606" y="6067187"/>
            <a:ext cx="940770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</a:t>
            </a:r>
            <a:endParaRPr lang="ru-RU" sz="100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311146" y="6123248"/>
            <a:ext cx="3948453" cy="147732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</a:t>
            </a:r>
          </a:p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Submission</a:t>
            </a:r>
            <a:endParaRPr lang="en-US" sz="4800" dirty="0"/>
          </a:p>
        </p:txBody>
      </p:sp>
      <p:sp>
        <p:nvSpPr>
          <p:cNvPr id="33" name="Овал 32"/>
          <p:cNvSpPr/>
          <p:nvPr/>
        </p:nvSpPr>
        <p:spPr>
          <a:xfrm>
            <a:off x="17297400" y="6057900"/>
            <a:ext cx="1600200" cy="160020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23220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34" grpId="0" build="p"/>
      <p:bldP spid="38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39889409"/>
              </p:ext>
            </p:extLst>
          </p:nvPr>
        </p:nvGraphicFramePr>
        <p:xfrm>
          <a:off x="1803606" y="891100"/>
          <a:ext cx="216027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800349" y="6300790"/>
            <a:ext cx="835027" cy="1069975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2887663" y="6827839"/>
            <a:ext cx="668339" cy="220663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2277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25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08914688"/>
              </p:ext>
            </p:extLst>
          </p:nvPr>
        </p:nvGraphicFramePr>
        <p:xfrm>
          <a:off x="1390651" y="6415563"/>
          <a:ext cx="21602700" cy="884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Овал 9"/>
          <p:cNvSpPr/>
          <p:nvPr/>
        </p:nvSpPr>
        <p:spPr>
          <a:xfrm>
            <a:off x="22279924" y="6508640"/>
            <a:ext cx="713427" cy="713427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7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90651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1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872197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2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353743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3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835289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4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5316835" y="6508640"/>
            <a:ext cx="713427" cy="713427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5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8798381" y="6508640"/>
            <a:ext cx="713427" cy="713427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6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0747" y="5216409"/>
            <a:ext cx="151323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Launch</a:t>
            </a:r>
            <a:endParaRPr lang="en-US" sz="36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13246100" y="7029451"/>
            <a:ext cx="0" cy="1727200"/>
          </a:xfrm>
          <a:prstGeom prst="line">
            <a:avLst/>
          </a:prstGeom>
          <a:ln w="63500" cap="rnd">
            <a:solidFill>
              <a:srgbClr val="D5E2E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3129260" y="6736080"/>
            <a:ext cx="243840" cy="24384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3126720" y="8854440"/>
            <a:ext cx="243840" cy="243840"/>
          </a:xfrm>
          <a:prstGeom prst="ellipse">
            <a:avLst/>
          </a:prstGeom>
          <a:solidFill>
            <a:srgbClr val="D5E2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1383788" y="8636616"/>
            <a:ext cx="1465145" cy="92333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55%</a:t>
            </a:r>
            <a:endParaRPr lang="en-US" sz="6000" dirty="0"/>
          </a:p>
        </p:txBody>
      </p:sp>
      <p:sp>
        <p:nvSpPr>
          <p:cNvPr id="26" name="TextBox 25"/>
          <p:cNvSpPr txBox="1"/>
          <p:nvPr/>
        </p:nvSpPr>
        <p:spPr>
          <a:xfrm>
            <a:off x="21774353" y="5216409"/>
            <a:ext cx="169495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Develop</a:t>
            </a:r>
            <a:endParaRPr lang="en-US" sz="36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75986" y="5216409"/>
            <a:ext cx="190584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Research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015362" y="5216409"/>
            <a:ext cx="139018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Sketch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1001267" y="5216409"/>
            <a:ext cx="233294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36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641823" y="5216409"/>
            <a:ext cx="206345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Prototype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7887050" y="5216409"/>
            <a:ext cx="266066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740369" y="9473176"/>
            <a:ext cx="311380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4800" dirty="0">
              <a:solidFill>
                <a:schemeClr val="tx2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596937" y="9514100"/>
            <a:ext cx="52014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28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</a:t>
            </a:r>
            <a:endParaRPr lang="en-US" sz="28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7267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8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0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4" grpId="0"/>
      <p:bldP spid="35" grpId="0"/>
      <p:bldP spid="21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77841" y="5630626"/>
            <a:ext cx="9828332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00354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15000289" y="3470921"/>
            <a:ext cx="7993063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0290" y="4918281"/>
            <a:ext cx="2688879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IMAGES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000289" y="6326630"/>
            <a:ext cx="79930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5000289" y="9067802"/>
            <a:ext cx="4645025" cy="1190205"/>
            <a:chOff x="15000288" y="9067801"/>
            <a:chExt cx="4645025" cy="1190205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000288" y="9067801"/>
              <a:ext cx="4645025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699685" y="9357396"/>
              <a:ext cx="1317668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  <a:endParaRPr lang="en-US" sz="48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90542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2552700"/>
            <a:ext cx="6096000" cy="8629651"/>
          </a:xfrm>
        </p:spPr>
      </p:sp>
      <p:sp>
        <p:nvSpPr>
          <p:cNvPr id="19" name="Рисунок 5"/>
          <p:cNvSpPr>
            <a:spLocks noGrp="1"/>
          </p:cNvSpPr>
          <p:nvPr>
            <p:ph type="pic" sz="quarter" idx="11"/>
          </p:nvPr>
        </p:nvSpPr>
        <p:spPr>
          <a:xfrm>
            <a:off x="6096000" y="2552700"/>
            <a:ext cx="6096000" cy="8629651"/>
          </a:xfrm>
        </p:spPr>
      </p:sp>
      <p:sp>
        <p:nvSpPr>
          <p:cNvPr id="20" name="Рисунок 6"/>
          <p:cNvSpPr>
            <a:spLocks noGrp="1"/>
          </p:cNvSpPr>
          <p:nvPr>
            <p:ph type="pic" sz="quarter" idx="12"/>
          </p:nvPr>
        </p:nvSpPr>
        <p:spPr>
          <a:xfrm>
            <a:off x="12192000" y="2552700"/>
            <a:ext cx="6096000" cy="8629651"/>
          </a:xfrm>
        </p:spPr>
      </p:sp>
      <p:sp>
        <p:nvSpPr>
          <p:cNvPr id="21" name="Рисунок 7"/>
          <p:cNvSpPr>
            <a:spLocks noGrp="1"/>
          </p:cNvSpPr>
          <p:nvPr>
            <p:ph type="pic" sz="quarter" idx="13"/>
          </p:nvPr>
        </p:nvSpPr>
        <p:spPr>
          <a:xfrm>
            <a:off x="18288000" y="2552700"/>
            <a:ext cx="6096000" cy="8629651"/>
          </a:xfrm>
        </p:spPr>
      </p:sp>
      <p:sp>
        <p:nvSpPr>
          <p:cNvPr id="28" name="Прямоугольник 27"/>
          <p:cNvSpPr/>
          <p:nvPr/>
        </p:nvSpPr>
        <p:spPr>
          <a:xfrm>
            <a:off x="0" y="8846641"/>
            <a:ext cx="24384000" cy="16002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808078" y="9048752"/>
            <a:ext cx="2478820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01</a:t>
            </a:r>
            <a:endParaRPr lang="en-US" sz="5000" dirty="0"/>
          </a:p>
        </p:txBody>
      </p:sp>
      <p:sp>
        <p:nvSpPr>
          <p:cNvPr id="30" name="TextBox 29"/>
          <p:cNvSpPr txBox="1"/>
          <p:nvPr/>
        </p:nvSpPr>
        <p:spPr>
          <a:xfrm>
            <a:off x="7904078" y="9048752"/>
            <a:ext cx="2517292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02</a:t>
            </a:r>
            <a:endParaRPr lang="en-US" sz="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3980039" y="9048752"/>
            <a:ext cx="2518895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03</a:t>
            </a:r>
            <a:endParaRPr lang="en-US" sz="5000" dirty="0"/>
          </a:p>
        </p:txBody>
      </p:sp>
      <p:sp>
        <p:nvSpPr>
          <p:cNvPr id="32" name="TextBox 31"/>
          <p:cNvSpPr txBox="1"/>
          <p:nvPr/>
        </p:nvSpPr>
        <p:spPr>
          <a:xfrm>
            <a:off x="20076040" y="9048752"/>
            <a:ext cx="2550955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04</a:t>
            </a:r>
            <a:endParaRPr lang="en-US" sz="5000" dirty="0"/>
          </a:p>
        </p:txBody>
      </p:sp>
      <p:sp>
        <p:nvSpPr>
          <p:cNvPr id="33" name="TextBox 32"/>
          <p:cNvSpPr txBox="1"/>
          <p:nvPr/>
        </p:nvSpPr>
        <p:spPr>
          <a:xfrm>
            <a:off x="571500" y="9846577"/>
            <a:ext cx="495300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6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67500" y="9846577"/>
            <a:ext cx="495300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6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763500" y="9846577"/>
            <a:ext cx="495300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6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859500" y="9846577"/>
            <a:ext cx="495300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tx2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tx2"/>
                </a:solidFill>
                <a:ea typeface="Fira Sans Medium" panose="020B0603050000020004" pitchFamily="34" charset="0"/>
              </a:rPr>
              <a:t>.</a:t>
            </a:r>
            <a:endParaRPr lang="en-US" sz="1600" dirty="0">
              <a:solidFill>
                <a:schemeClr val="tx2"/>
              </a:solidFill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7346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Рисунок 7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Рисунок 7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0" name="Рисунок 7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1" name="Рисунок 8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2" name="Рисунок 8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3" name="Рисунок 8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4" name="Рисунок 8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5" name="Рисунок 8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6" name="Рисунок 8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7" name="Рисунок 8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8" name="Рисунок 8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89" name="Рисунок 88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852835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" name="Группа 29"/>
          <p:cNvGrpSpPr/>
          <p:nvPr/>
        </p:nvGrpSpPr>
        <p:grpSpPr>
          <a:xfrm>
            <a:off x="16368712" y="2033798"/>
            <a:ext cx="6624637" cy="9686505"/>
            <a:chOff x="16295688" y="2400300"/>
            <a:chExt cx="6697662" cy="9686505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6295688" y="2400300"/>
              <a:ext cx="6697662" cy="8496300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6295688" y="10896600"/>
              <a:ext cx="6697662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6840672" y="3603627"/>
            <a:ext cx="124354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a typeface="Fira Sans SemiBold" panose="020B0703050000020004" pitchFamily="34" charset="0"/>
              </a:rPr>
              <a:t>Subtitle</a:t>
            </a:r>
            <a:endParaRPr lang="en-US" sz="28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840673" y="2737132"/>
            <a:ext cx="32099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FULL IMAGE</a:t>
            </a:r>
            <a:endParaRPr lang="en-US" sz="48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636096" y="10750286"/>
            <a:ext cx="1435586" cy="24622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Fira Sans SemiBold" panose="020B0703050000020004" pitchFamily="34" charset="0"/>
              </a:rPr>
              <a:t>Total </a:t>
            </a:r>
            <a:r>
              <a:rPr lang="en-US" sz="1600" dirty="0" err="1">
                <a:solidFill>
                  <a:schemeClr val="bg1"/>
                </a:solidFill>
                <a:ea typeface="Fira Sans SemiBold" panose="020B0703050000020004" pitchFamily="34" charset="0"/>
              </a:rPr>
              <a:t>pageviews</a:t>
            </a:r>
            <a:endParaRPr lang="en-US" sz="16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152286" y="278329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840672" y="5200093"/>
            <a:ext cx="461619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22040362" y="10872088"/>
            <a:ext cx="571137" cy="430888"/>
          </a:xfrm>
          <a:custGeom>
            <a:avLst/>
            <a:gdLst>
              <a:gd name="T0" fmla="*/ 782 w 795"/>
              <a:gd name="T1" fmla="*/ 159 h 608"/>
              <a:gd name="T2" fmla="*/ 768 w 795"/>
              <a:gd name="T3" fmla="*/ 149 h 608"/>
              <a:gd name="T4" fmla="*/ 768 w 795"/>
              <a:gd name="T5" fmla="*/ 48 h 608"/>
              <a:gd name="T6" fmla="*/ 720 w 795"/>
              <a:gd name="T7" fmla="*/ 0 h 608"/>
              <a:gd name="T8" fmla="*/ 80 w 795"/>
              <a:gd name="T9" fmla="*/ 0 h 608"/>
              <a:gd name="T10" fmla="*/ 32 w 795"/>
              <a:gd name="T11" fmla="*/ 48 h 608"/>
              <a:gd name="T12" fmla="*/ 32 w 795"/>
              <a:gd name="T13" fmla="*/ 75 h 608"/>
              <a:gd name="T14" fmla="*/ 14 w 795"/>
              <a:gd name="T15" fmla="*/ 87 h 608"/>
              <a:gd name="T16" fmla="*/ 1 w 795"/>
              <a:gd name="T17" fmla="*/ 123 h 608"/>
              <a:gd name="T18" fmla="*/ 27 w 795"/>
              <a:gd name="T19" fmla="*/ 563 h 608"/>
              <a:gd name="T20" fmla="*/ 75 w 795"/>
              <a:gd name="T21" fmla="*/ 608 h 608"/>
              <a:gd name="T22" fmla="*/ 725 w 795"/>
              <a:gd name="T23" fmla="*/ 608 h 608"/>
              <a:gd name="T24" fmla="*/ 773 w 795"/>
              <a:gd name="T25" fmla="*/ 563 h 608"/>
              <a:gd name="T26" fmla="*/ 795 w 795"/>
              <a:gd name="T27" fmla="*/ 195 h 608"/>
              <a:gd name="T28" fmla="*/ 782 w 795"/>
              <a:gd name="T29" fmla="*/ 159 h 608"/>
              <a:gd name="T30" fmla="*/ 741 w 795"/>
              <a:gd name="T31" fmla="*/ 561 h 608"/>
              <a:gd name="T32" fmla="*/ 725 w 795"/>
              <a:gd name="T33" fmla="*/ 576 h 608"/>
              <a:gd name="T34" fmla="*/ 75 w 795"/>
              <a:gd name="T35" fmla="*/ 576 h 608"/>
              <a:gd name="T36" fmla="*/ 59 w 795"/>
              <a:gd name="T37" fmla="*/ 561 h 608"/>
              <a:gd name="T38" fmla="*/ 33 w 795"/>
              <a:gd name="T39" fmla="*/ 121 h 608"/>
              <a:gd name="T40" fmla="*/ 49 w 795"/>
              <a:gd name="T41" fmla="*/ 104 h 608"/>
              <a:gd name="T42" fmla="*/ 64 w 795"/>
              <a:gd name="T43" fmla="*/ 104 h 608"/>
              <a:gd name="T44" fmla="*/ 384 w 795"/>
              <a:gd name="T45" fmla="*/ 104 h 608"/>
              <a:gd name="T46" fmla="*/ 390 w 795"/>
              <a:gd name="T47" fmla="*/ 107 h 608"/>
              <a:gd name="T48" fmla="*/ 431 w 795"/>
              <a:gd name="T49" fmla="*/ 166 h 608"/>
              <a:gd name="T50" fmla="*/ 450 w 795"/>
              <a:gd name="T51" fmla="*/ 176 h 608"/>
              <a:gd name="T52" fmla="*/ 736 w 795"/>
              <a:gd name="T53" fmla="*/ 176 h 608"/>
              <a:gd name="T54" fmla="*/ 747 w 795"/>
              <a:gd name="T55" fmla="*/ 176 h 608"/>
              <a:gd name="T56" fmla="*/ 763 w 795"/>
              <a:gd name="T57" fmla="*/ 193 h 608"/>
              <a:gd name="T58" fmla="*/ 741 w 795"/>
              <a:gd name="T59" fmla="*/ 561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5" h="608">
                <a:moveTo>
                  <a:pt x="782" y="159"/>
                </a:moveTo>
                <a:cubicBezTo>
                  <a:pt x="778" y="155"/>
                  <a:pt x="773" y="151"/>
                  <a:pt x="768" y="149"/>
                </a:cubicBezTo>
                <a:cubicBezTo>
                  <a:pt x="768" y="48"/>
                  <a:pt x="768" y="48"/>
                  <a:pt x="768" y="48"/>
                </a:cubicBezTo>
                <a:cubicBezTo>
                  <a:pt x="768" y="22"/>
                  <a:pt x="746" y="0"/>
                  <a:pt x="72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54" y="0"/>
                  <a:pt x="32" y="22"/>
                  <a:pt x="32" y="48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8"/>
                  <a:pt x="19" y="82"/>
                  <a:pt x="14" y="87"/>
                </a:cubicBezTo>
                <a:cubicBezTo>
                  <a:pt x="5" y="97"/>
                  <a:pt x="0" y="110"/>
                  <a:pt x="1" y="123"/>
                </a:cubicBezTo>
                <a:cubicBezTo>
                  <a:pt x="27" y="563"/>
                  <a:pt x="27" y="563"/>
                  <a:pt x="27" y="563"/>
                </a:cubicBezTo>
                <a:cubicBezTo>
                  <a:pt x="29" y="588"/>
                  <a:pt x="50" y="608"/>
                  <a:pt x="75" y="608"/>
                </a:cubicBezTo>
                <a:cubicBezTo>
                  <a:pt x="725" y="608"/>
                  <a:pt x="725" y="608"/>
                  <a:pt x="725" y="608"/>
                </a:cubicBezTo>
                <a:cubicBezTo>
                  <a:pt x="750" y="608"/>
                  <a:pt x="771" y="588"/>
                  <a:pt x="773" y="563"/>
                </a:cubicBezTo>
                <a:cubicBezTo>
                  <a:pt x="795" y="195"/>
                  <a:pt x="795" y="195"/>
                  <a:pt x="795" y="195"/>
                </a:cubicBezTo>
                <a:cubicBezTo>
                  <a:pt x="795" y="182"/>
                  <a:pt x="791" y="169"/>
                  <a:pt x="782" y="159"/>
                </a:cubicBezTo>
                <a:close/>
                <a:moveTo>
                  <a:pt x="741" y="561"/>
                </a:moveTo>
                <a:cubicBezTo>
                  <a:pt x="740" y="569"/>
                  <a:pt x="733" y="576"/>
                  <a:pt x="725" y="576"/>
                </a:cubicBezTo>
                <a:cubicBezTo>
                  <a:pt x="75" y="576"/>
                  <a:pt x="75" y="576"/>
                  <a:pt x="75" y="576"/>
                </a:cubicBezTo>
                <a:cubicBezTo>
                  <a:pt x="67" y="576"/>
                  <a:pt x="60" y="569"/>
                  <a:pt x="59" y="56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2" y="112"/>
                  <a:pt x="40" y="104"/>
                  <a:pt x="49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384" y="104"/>
                  <a:pt x="384" y="104"/>
                  <a:pt x="384" y="104"/>
                </a:cubicBezTo>
                <a:cubicBezTo>
                  <a:pt x="386" y="104"/>
                  <a:pt x="389" y="105"/>
                  <a:pt x="390" y="107"/>
                </a:cubicBezTo>
                <a:cubicBezTo>
                  <a:pt x="431" y="166"/>
                  <a:pt x="431" y="166"/>
                  <a:pt x="431" y="166"/>
                </a:cubicBezTo>
                <a:cubicBezTo>
                  <a:pt x="435" y="172"/>
                  <a:pt x="443" y="176"/>
                  <a:pt x="450" y="176"/>
                </a:cubicBezTo>
                <a:cubicBezTo>
                  <a:pt x="736" y="176"/>
                  <a:pt x="736" y="176"/>
                  <a:pt x="736" y="176"/>
                </a:cubicBezTo>
                <a:cubicBezTo>
                  <a:pt x="747" y="176"/>
                  <a:pt x="747" y="176"/>
                  <a:pt x="747" y="176"/>
                </a:cubicBezTo>
                <a:cubicBezTo>
                  <a:pt x="756" y="176"/>
                  <a:pt x="763" y="184"/>
                  <a:pt x="763" y="193"/>
                </a:cubicBezTo>
                <a:lnTo>
                  <a:pt x="741" y="5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16655146" y="11076116"/>
            <a:ext cx="1033937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25,569</a:t>
            </a:r>
            <a:endParaRPr lang="en-US" sz="28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1327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9086" y="3706660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9086" y="5015481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90652" y="3568159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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90650" y="599385"/>
            <a:ext cx="288181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4056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8969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8492938" y="3650918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492939" y="4959738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544504" y="3512417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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916011" y="3651238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Social Media &amp; Opinion Outreach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916011" y="4960059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67578" y="351273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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39086" y="7953980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 </a:t>
            </a:r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Optimization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39086" y="9262802"/>
            <a:ext cx="4500412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90652" y="7815481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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92938" y="7898238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 &amp; Web development</a:t>
            </a:r>
            <a:endParaRPr lang="en-US" sz="36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492939" y="9207059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6544504" y="775973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916011" y="7898559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Mobile &amp; App Marketing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916011" y="9207379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400" spc="100" dirty="0">
              <a:solidFill>
                <a:schemeClr val="bg1">
                  <a:lumMod val="50000"/>
                </a:schemeClr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967578" y="776005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</a:t>
            </a:r>
            <a:endParaRPr lang="ru-RU" sz="9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0991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26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Прямоугольник 14"/>
          <p:cNvSpPr/>
          <p:nvPr/>
        </p:nvSpPr>
        <p:spPr>
          <a:xfrm>
            <a:off x="1390650" y="10500579"/>
            <a:ext cx="10801351" cy="19208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0" tIns="0" rIns="720000" bIns="0" rtlCol="0" anchor="ctr"/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sz="2400" dirty="0">
                <a:solidFill>
                  <a:schemeClr val="accent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 individuals</a:t>
            </a:r>
          </a:p>
          <a:p>
            <a:endParaRPr lang="en-US" sz="12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7" name="Блок-схема: ссылка на другую страницу 16"/>
          <p:cNvSpPr/>
          <p:nvPr/>
        </p:nvSpPr>
        <p:spPr>
          <a:xfrm rot="16200000">
            <a:off x="1453070" y="10438160"/>
            <a:ext cx="1920823" cy="2045665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243212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13650171" y="6314797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650174" y="4816886"/>
            <a:ext cx="649889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FULL IMAGE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50172" y="7438453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372339746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2464928" y="5028516"/>
            <a:ext cx="3703320" cy="3703320"/>
          </a:xfrm>
        </p:spPr>
      </p:sp>
      <p:sp>
        <p:nvSpPr>
          <p:cNvPr id="5" name="Рисунок 4"/>
          <p:cNvSpPr>
            <a:spLocks noGrp="1"/>
          </p:cNvSpPr>
          <p:nvPr>
            <p:ph type="pic" sz="quarter" idx="12"/>
          </p:nvPr>
        </p:nvSpPr>
        <p:spPr>
          <a:xfrm>
            <a:off x="13628739" y="5006340"/>
            <a:ext cx="3703320" cy="3703320"/>
          </a:xfrm>
        </p:spPr>
      </p:sp>
      <p:grpSp>
        <p:nvGrpSpPr>
          <p:cNvPr id="18" name="Группа 17"/>
          <p:cNvGrpSpPr/>
          <p:nvPr/>
        </p:nvGrpSpPr>
        <p:grpSpPr>
          <a:xfrm>
            <a:off x="6888473" y="8539864"/>
            <a:ext cx="313640" cy="502843"/>
            <a:chOff x="10668172" y="3486709"/>
            <a:chExt cx="684213" cy="1096963"/>
          </a:xfrm>
          <a:solidFill>
            <a:srgbClr val="91B3C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6791325" y="7723666"/>
            <a:ext cx="507936" cy="491927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829290" y="6896231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  <a:endParaRPr lang="en-US" sz="30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0985" y="6118090"/>
            <a:ext cx="6237315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243338" y="6894853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32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173967" y="6121858"/>
            <a:ext cx="4819383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 SMIRNOFF</a:t>
            </a:r>
            <a:endParaRPr lang="en-US" sz="4800" dirty="0">
              <a:solidFill>
                <a:schemeClr val="tx2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57965" y="7723664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simone@mail.ru</a:t>
            </a:r>
            <a:endParaRPr lang="en-US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57965" y="8463101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  <a:endParaRPr lang="en-US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18275776" y="8539864"/>
            <a:ext cx="313640" cy="502843"/>
            <a:chOff x="10668172" y="3486709"/>
            <a:chExt cx="684213" cy="1096963"/>
          </a:xfrm>
          <a:solidFill>
            <a:srgbClr val="91B3C1"/>
          </a:soli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18178628" y="7723666"/>
            <a:ext cx="507936" cy="491927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045268" y="7723664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alex@mail.ru</a:t>
            </a:r>
            <a:endParaRPr lang="en-US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45268" y="8463101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  <a:endParaRPr lang="en-US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123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32" grpId="0"/>
      <p:bldP spid="3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90651" y="5058231"/>
            <a:ext cx="5628592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</a:rPr>
              <a:t>WE WANT TO HEAR FROM YOU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90649" y="3519346"/>
            <a:ext cx="992226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CONTACT DETAILS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90650" y="7387513"/>
            <a:ext cx="662463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91B3C1"/>
                </a:solidFill>
                <a:ea typeface="Fira Sans" panose="020B0503050000020004" pitchFamily="34" charset="0"/>
              </a:rPr>
              <a:t>Tel.: +1 (555) 888-55-77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91B3C1"/>
                </a:solidFill>
                <a:ea typeface="Fira Sans" panose="020B0503050000020004" pitchFamily="34" charset="0"/>
              </a:rPr>
              <a:t>Mail: info@company.com</a:t>
            </a:r>
            <a:endParaRPr lang="en-US" sz="3600" dirty="0">
              <a:solidFill>
                <a:srgbClr val="91B3C1"/>
              </a:solidFill>
              <a:ea typeface="Fira Sans" panose="020B05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390650" y="773114"/>
            <a:ext cx="2051903" cy="2031327"/>
            <a:chOff x="13015913" y="9236075"/>
            <a:chExt cx="1108075" cy="1096963"/>
          </a:xfrm>
          <a:solidFill>
            <a:srgbClr val="91B3C1"/>
          </a:solidFill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3015913" y="9236075"/>
              <a:ext cx="1108075" cy="1096963"/>
            </a:xfrm>
            <a:custGeom>
              <a:avLst/>
              <a:gdLst>
                <a:gd name="T0" fmla="*/ 330 w 340"/>
                <a:gd name="T1" fmla="*/ 136 h 340"/>
                <a:gd name="T2" fmla="*/ 300 w 340"/>
                <a:gd name="T3" fmla="*/ 70 h 340"/>
                <a:gd name="T4" fmla="*/ 297 w 340"/>
                <a:gd name="T5" fmla="*/ 63 h 340"/>
                <a:gd name="T6" fmla="*/ 235 w 340"/>
                <a:gd name="T7" fmla="*/ 0 h 340"/>
                <a:gd name="T8" fmla="*/ 70 w 340"/>
                <a:gd name="T9" fmla="*/ 0 h 340"/>
                <a:gd name="T10" fmla="*/ 40 w 340"/>
                <a:gd name="T11" fmla="*/ 30 h 340"/>
                <a:gd name="T12" fmla="*/ 11 w 340"/>
                <a:gd name="T13" fmla="*/ 136 h 340"/>
                <a:gd name="T14" fmla="*/ 0 w 340"/>
                <a:gd name="T15" fmla="*/ 159 h 340"/>
                <a:gd name="T16" fmla="*/ 9 w 340"/>
                <a:gd name="T17" fmla="*/ 331 h 340"/>
                <a:gd name="T18" fmla="*/ 12 w 340"/>
                <a:gd name="T19" fmla="*/ 333 h 340"/>
                <a:gd name="T20" fmla="*/ 20 w 340"/>
                <a:gd name="T21" fmla="*/ 338 h 340"/>
                <a:gd name="T22" fmla="*/ 21 w 340"/>
                <a:gd name="T23" fmla="*/ 338 h 340"/>
                <a:gd name="T24" fmla="*/ 25 w 340"/>
                <a:gd name="T25" fmla="*/ 339 h 340"/>
                <a:gd name="T26" fmla="*/ 50 w 340"/>
                <a:gd name="T27" fmla="*/ 340 h 340"/>
                <a:gd name="T28" fmla="*/ 310 w 340"/>
                <a:gd name="T29" fmla="*/ 340 h 340"/>
                <a:gd name="T30" fmla="*/ 319 w 340"/>
                <a:gd name="T31" fmla="*/ 338 h 340"/>
                <a:gd name="T32" fmla="*/ 320 w 340"/>
                <a:gd name="T33" fmla="*/ 338 h 340"/>
                <a:gd name="T34" fmla="*/ 321 w 340"/>
                <a:gd name="T35" fmla="*/ 338 h 340"/>
                <a:gd name="T36" fmla="*/ 330 w 340"/>
                <a:gd name="T37" fmla="*/ 332 h 340"/>
                <a:gd name="T38" fmla="*/ 340 w 340"/>
                <a:gd name="T39" fmla="*/ 310 h 340"/>
                <a:gd name="T40" fmla="*/ 338 w 340"/>
                <a:gd name="T41" fmla="*/ 146 h 340"/>
                <a:gd name="T42" fmla="*/ 289 w 340"/>
                <a:gd name="T43" fmla="*/ 68 h 340"/>
                <a:gd name="T44" fmla="*/ 232 w 340"/>
                <a:gd name="T45" fmla="*/ 11 h 340"/>
                <a:gd name="T46" fmla="*/ 70 w 340"/>
                <a:gd name="T47" fmla="*/ 10 h 340"/>
                <a:gd name="T48" fmla="*/ 229 w 340"/>
                <a:gd name="T49" fmla="*/ 71 h 340"/>
                <a:gd name="T50" fmla="*/ 290 w 340"/>
                <a:gd name="T51" fmla="*/ 108 h 340"/>
                <a:gd name="T52" fmla="*/ 290 w 340"/>
                <a:gd name="T53" fmla="*/ 170 h 340"/>
                <a:gd name="T54" fmla="*/ 260 w 340"/>
                <a:gd name="T55" fmla="*/ 180 h 340"/>
                <a:gd name="T56" fmla="*/ 80 w 340"/>
                <a:gd name="T57" fmla="*/ 187 h 340"/>
                <a:gd name="T58" fmla="*/ 50 w 340"/>
                <a:gd name="T59" fmla="*/ 170 h 340"/>
                <a:gd name="T60" fmla="*/ 56 w 340"/>
                <a:gd name="T61" fmla="*/ 16 h 340"/>
                <a:gd name="T62" fmla="*/ 85 w 340"/>
                <a:gd name="T63" fmla="*/ 190 h 340"/>
                <a:gd name="T64" fmla="*/ 221 w 340"/>
                <a:gd name="T65" fmla="*/ 210 h 340"/>
                <a:gd name="T66" fmla="*/ 203 w 340"/>
                <a:gd name="T67" fmla="*/ 219 h 340"/>
                <a:gd name="T68" fmla="*/ 183 w 340"/>
                <a:gd name="T69" fmla="*/ 226 h 340"/>
                <a:gd name="T70" fmla="*/ 154 w 340"/>
                <a:gd name="T71" fmla="*/ 229 h 340"/>
                <a:gd name="T72" fmla="*/ 203 w 340"/>
                <a:gd name="T73" fmla="*/ 219 h 340"/>
                <a:gd name="T74" fmla="*/ 10 w 340"/>
                <a:gd name="T75" fmla="*/ 310 h 340"/>
                <a:gd name="T76" fmla="*/ 12 w 340"/>
                <a:gd name="T77" fmla="*/ 152 h 340"/>
                <a:gd name="T78" fmla="*/ 17 w 340"/>
                <a:gd name="T79" fmla="*/ 324 h 340"/>
                <a:gd name="T80" fmla="*/ 317 w 340"/>
                <a:gd name="T81" fmla="*/ 328 h 340"/>
                <a:gd name="T82" fmla="*/ 317 w 340"/>
                <a:gd name="T83" fmla="*/ 329 h 340"/>
                <a:gd name="T84" fmla="*/ 310 w 340"/>
                <a:gd name="T85" fmla="*/ 330 h 340"/>
                <a:gd name="T86" fmla="*/ 50 w 340"/>
                <a:gd name="T87" fmla="*/ 330 h 340"/>
                <a:gd name="T88" fmla="*/ 27 w 340"/>
                <a:gd name="T89" fmla="*/ 329 h 340"/>
                <a:gd name="T90" fmla="*/ 24 w 340"/>
                <a:gd name="T91" fmla="*/ 329 h 340"/>
                <a:gd name="T92" fmla="*/ 19 w 340"/>
                <a:gd name="T93" fmla="*/ 326 h 340"/>
                <a:gd name="T94" fmla="*/ 181 w 340"/>
                <a:gd name="T95" fmla="*/ 229 h 340"/>
                <a:gd name="T96" fmla="*/ 317 w 340"/>
                <a:gd name="T97" fmla="*/ 328 h 340"/>
                <a:gd name="T98" fmla="*/ 325 w 340"/>
                <a:gd name="T99" fmla="*/ 324 h 340"/>
                <a:gd name="T100" fmla="*/ 329 w 340"/>
                <a:gd name="T101" fmla="*/ 152 h 340"/>
                <a:gd name="T102" fmla="*/ 330 w 340"/>
                <a:gd name="T103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" h="340">
                  <a:moveTo>
                    <a:pt x="338" y="146"/>
                  </a:moveTo>
                  <a:cubicBezTo>
                    <a:pt x="336" y="142"/>
                    <a:pt x="333" y="139"/>
                    <a:pt x="330" y="136"/>
                  </a:cubicBezTo>
                  <a:cubicBezTo>
                    <a:pt x="300" y="110"/>
                    <a:pt x="300" y="110"/>
                    <a:pt x="300" y="110"/>
                  </a:cubicBezTo>
                  <a:cubicBezTo>
                    <a:pt x="300" y="70"/>
                    <a:pt x="300" y="70"/>
                    <a:pt x="300" y="70"/>
                  </a:cubicBezTo>
                  <a:cubicBezTo>
                    <a:pt x="300" y="66"/>
                    <a:pt x="300" y="66"/>
                    <a:pt x="300" y="66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5" y="3"/>
                    <a:pt x="49" y="8"/>
                  </a:cubicBezTo>
                  <a:cubicBezTo>
                    <a:pt x="44" y="14"/>
                    <a:pt x="40" y="22"/>
                    <a:pt x="40" y="3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7" y="139"/>
                    <a:pt x="5" y="142"/>
                    <a:pt x="3" y="146"/>
                  </a:cubicBezTo>
                  <a:cubicBezTo>
                    <a:pt x="1" y="150"/>
                    <a:pt x="0" y="154"/>
                    <a:pt x="0" y="15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8"/>
                    <a:pt x="4" y="325"/>
                    <a:pt x="9" y="331"/>
                  </a:cubicBezTo>
                  <a:cubicBezTo>
                    <a:pt x="10" y="331"/>
                    <a:pt x="10" y="332"/>
                    <a:pt x="11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4" y="335"/>
                    <a:pt x="17" y="337"/>
                    <a:pt x="20" y="338"/>
                  </a:cubicBezTo>
                  <a:cubicBezTo>
                    <a:pt x="20" y="338"/>
                    <a:pt x="20" y="338"/>
                    <a:pt x="20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3" y="339"/>
                    <a:pt x="24" y="339"/>
                    <a:pt x="25" y="339"/>
                  </a:cubicBezTo>
                  <a:cubicBezTo>
                    <a:pt x="27" y="340"/>
                    <a:pt x="29" y="340"/>
                    <a:pt x="30" y="340"/>
                  </a:cubicBezTo>
                  <a:cubicBezTo>
                    <a:pt x="50" y="340"/>
                    <a:pt x="50" y="340"/>
                    <a:pt x="50" y="340"/>
                  </a:cubicBezTo>
                  <a:cubicBezTo>
                    <a:pt x="290" y="340"/>
                    <a:pt x="290" y="340"/>
                    <a:pt x="290" y="340"/>
                  </a:cubicBezTo>
                  <a:cubicBezTo>
                    <a:pt x="310" y="340"/>
                    <a:pt x="310" y="340"/>
                    <a:pt x="310" y="340"/>
                  </a:cubicBezTo>
                  <a:cubicBezTo>
                    <a:pt x="312" y="340"/>
                    <a:pt x="314" y="340"/>
                    <a:pt x="316" y="339"/>
                  </a:cubicBezTo>
                  <a:cubicBezTo>
                    <a:pt x="317" y="339"/>
                    <a:pt x="318" y="339"/>
                    <a:pt x="319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4" y="337"/>
                    <a:pt x="326" y="335"/>
                    <a:pt x="329" y="333"/>
                  </a:cubicBezTo>
                  <a:cubicBezTo>
                    <a:pt x="330" y="332"/>
                    <a:pt x="330" y="332"/>
                    <a:pt x="330" y="332"/>
                  </a:cubicBezTo>
                  <a:cubicBezTo>
                    <a:pt x="330" y="332"/>
                    <a:pt x="331" y="331"/>
                    <a:pt x="332" y="331"/>
                  </a:cubicBezTo>
                  <a:cubicBezTo>
                    <a:pt x="337" y="325"/>
                    <a:pt x="340" y="318"/>
                    <a:pt x="340" y="310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0" y="154"/>
                    <a:pt x="339" y="150"/>
                    <a:pt x="338" y="146"/>
                  </a:cubicBezTo>
                  <a:close/>
                  <a:moveTo>
                    <a:pt x="232" y="11"/>
                  </a:moveTo>
                  <a:cubicBezTo>
                    <a:pt x="289" y="68"/>
                    <a:pt x="289" y="68"/>
                    <a:pt x="289" y="68"/>
                  </a:cubicBezTo>
                  <a:cubicBezTo>
                    <a:pt x="232" y="68"/>
                    <a:pt x="232" y="68"/>
                    <a:pt x="232" y="68"/>
                  </a:cubicBezTo>
                  <a:lnTo>
                    <a:pt x="232" y="11"/>
                  </a:lnTo>
                  <a:close/>
                  <a:moveTo>
                    <a:pt x="56" y="16"/>
                  </a:moveTo>
                  <a:cubicBezTo>
                    <a:pt x="60" y="12"/>
                    <a:pt x="65" y="10"/>
                    <a:pt x="70" y="10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70"/>
                    <a:pt x="290" y="170"/>
                    <a:pt x="290" y="170"/>
                  </a:cubicBezTo>
                  <a:cubicBezTo>
                    <a:pt x="260" y="187"/>
                    <a:pt x="260" y="187"/>
                    <a:pt x="260" y="187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87"/>
                    <a:pt x="80" y="187"/>
                    <a:pt x="80" y="187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5"/>
                    <a:pt x="52" y="19"/>
                    <a:pt x="56" y="16"/>
                  </a:cubicBezTo>
                  <a:close/>
                  <a:moveTo>
                    <a:pt x="120" y="210"/>
                  </a:moveTo>
                  <a:cubicBezTo>
                    <a:pt x="85" y="190"/>
                    <a:pt x="85" y="190"/>
                    <a:pt x="85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21" y="210"/>
                    <a:pt x="221" y="210"/>
                    <a:pt x="221" y="210"/>
                  </a:cubicBezTo>
                  <a:lnTo>
                    <a:pt x="120" y="210"/>
                  </a:lnTo>
                  <a:close/>
                  <a:moveTo>
                    <a:pt x="203" y="219"/>
                  </a:moveTo>
                  <a:cubicBezTo>
                    <a:pt x="187" y="229"/>
                    <a:pt x="187" y="229"/>
                    <a:pt x="187" y="229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75" y="221"/>
                    <a:pt x="165" y="221"/>
                    <a:pt x="158" y="226"/>
                  </a:cubicBezTo>
                  <a:cubicBezTo>
                    <a:pt x="154" y="229"/>
                    <a:pt x="154" y="229"/>
                    <a:pt x="154" y="229"/>
                  </a:cubicBezTo>
                  <a:cubicBezTo>
                    <a:pt x="137" y="219"/>
                    <a:pt x="137" y="219"/>
                    <a:pt x="137" y="219"/>
                  </a:cubicBezTo>
                  <a:lnTo>
                    <a:pt x="203" y="219"/>
                  </a:lnTo>
                  <a:close/>
                  <a:moveTo>
                    <a:pt x="16" y="324"/>
                  </a:moveTo>
                  <a:cubicBezTo>
                    <a:pt x="12" y="320"/>
                    <a:pt x="10" y="315"/>
                    <a:pt x="10" y="310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0" y="157"/>
                    <a:pt x="11" y="154"/>
                    <a:pt x="12" y="152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7" y="324"/>
                    <a:pt x="17" y="324"/>
                    <a:pt x="17" y="324"/>
                  </a:cubicBezTo>
                  <a:cubicBezTo>
                    <a:pt x="17" y="324"/>
                    <a:pt x="16" y="324"/>
                    <a:pt x="16" y="324"/>
                  </a:cubicBezTo>
                  <a:close/>
                  <a:moveTo>
                    <a:pt x="317" y="328"/>
                  </a:moveTo>
                  <a:cubicBezTo>
                    <a:pt x="317" y="328"/>
                    <a:pt x="317" y="328"/>
                    <a:pt x="317" y="329"/>
                  </a:cubicBezTo>
                  <a:cubicBezTo>
                    <a:pt x="317" y="329"/>
                    <a:pt x="317" y="329"/>
                    <a:pt x="317" y="329"/>
                  </a:cubicBezTo>
                  <a:cubicBezTo>
                    <a:pt x="316" y="329"/>
                    <a:pt x="315" y="329"/>
                    <a:pt x="314" y="329"/>
                  </a:cubicBezTo>
                  <a:cubicBezTo>
                    <a:pt x="313" y="330"/>
                    <a:pt x="312" y="330"/>
                    <a:pt x="310" y="330"/>
                  </a:cubicBezTo>
                  <a:cubicBezTo>
                    <a:pt x="290" y="330"/>
                    <a:pt x="290" y="330"/>
                    <a:pt x="290" y="330"/>
                  </a:cubicBezTo>
                  <a:cubicBezTo>
                    <a:pt x="50" y="330"/>
                    <a:pt x="50" y="330"/>
                    <a:pt x="5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29" y="330"/>
                    <a:pt x="28" y="330"/>
                    <a:pt x="27" y="329"/>
                  </a:cubicBezTo>
                  <a:cubicBezTo>
                    <a:pt x="26" y="329"/>
                    <a:pt x="25" y="329"/>
                    <a:pt x="24" y="329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4" y="328"/>
                    <a:pt x="24" y="328"/>
                    <a:pt x="24" y="328"/>
                  </a:cubicBezTo>
                  <a:cubicBezTo>
                    <a:pt x="22" y="328"/>
                    <a:pt x="21" y="327"/>
                    <a:pt x="19" y="326"/>
                  </a:cubicBezTo>
                  <a:cubicBezTo>
                    <a:pt x="160" y="229"/>
                    <a:pt x="160" y="229"/>
                    <a:pt x="160" y="229"/>
                  </a:cubicBezTo>
                  <a:cubicBezTo>
                    <a:pt x="166" y="224"/>
                    <a:pt x="175" y="224"/>
                    <a:pt x="181" y="229"/>
                  </a:cubicBezTo>
                  <a:cubicBezTo>
                    <a:pt x="322" y="326"/>
                    <a:pt x="322" y="326"/>
                    <a:pt x="322" y="326"/>
                  </a:cubicBezTo>
                  <a:cubicBezTo>
                    <a:pt x="321" y="327"/>
                    <a:pt x="319" y="328"/>
                    <a:pt x="317" y="328"/>
                  </a:cubicBezTo>
                  <a:close/>
                  <a:moveTo>
                    <a:pt x="330" y="310"/>
                  </a:moveTo>
                  <a:cubicBezTo>
                    <a:pt x="330" y="315"/>
                    <a:pt x="328" y="320"/>
                    <a:pt x="325" y="324"/>
                  </a:cubicBezTo>
                  <a:cubicBezTo>
                    <a:pt x="189" y="231"/>
                    <a:pt x="189" y="231"/>
                    <a:pt x="189" y="231"/>
                  </a:cubicBezTo>
                  <a:cubicBezTo>
                    <a:pt x="329" y="152"/>
                    <a:pt x="329" y="152"/>
                    <a:pt x="329" y="152"/>
                  </a:cubicBezTo>
                  <a:cubicBezTo>
                    <a:pt x="330" y="154"/>
                    <a:pt x="330" y="156"/>
                    <a:pt x="330" y="159"/>
                  </a:cubicBezTo>
                  <a:lnTo>
                    <a:pt x="33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3276263" y="9717088"/>
              <a:ext cx="587375" cy="34925"/>
            </a:xfrm>
            <a:custGeom>
              <a:avLst/>
              <a:gdLst>
                <a:gd name="T0" fmla="*/ 370 w 370"/>
                <a:gd name="T1" fmla="*/ 20 h 22"/>
                <a:gd name="T2" fmla="*/ 370 w 370"/>
                <a:gd name="T3" fmla="*/ 2 h 22"/>
                <a:gd name="T4" fmla="*/ 370 w 370"/>
                <a:gd name="T5" fmla="*/ 0 h 22"/>
                <a:gd name="T6" fmla="*/ 0 w 370"/>
                <a:gd name="T7" fmla="*/ 0 h 22"/>
                <a:gd name="T8" fmla="*/ 0 w 370"/>
                <a:gd name="T9" fmla="*/ 2 h 22"/>
                <a:gd name="T10" fmla="*/ 0 w 370"/>
                <a:gd name="T11" fmla="*/ 20 h 22"/>
                <a:gd name="T12" fmla="*/ 0 w 370"/>
                <a:gd name="T13" fmla="*/ 22 h 22"/>
                <a:gd name="T14" fmla="*/ 370 w 370"/>
                <a:gd name="T15" fmla="*/ 22 h 22"/>
                <a:gd name="T16" fmla="*/ 370 w 370"/>
                <a:gd name="T1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2">
                  <a:moveTo>
                    <a:pt x="370" y="20"/>
                  </a:moveTo>
                  <a:lnTo>
                    <a:pt x="370" y="2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370" y="22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13276263" y="9623425"/>
              <a:ext cx="587375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13276263" y="9526588"/>
              <a:ext cx="587375" cy="31750"/>
            </a:xfrm>
            <a:custGeom>
              <a:avLst/>
              <a:gdLst>
                <a:gd name="T0" fmla="*/ 370 w 370"/>
                <a:gd name="T1" fmla="*/ 20 h 20"/>
                <a:gd name="T2" fmla="*/ 370 w 370"/>
                <a:gd name="T3" fmla="*/ 0 h 20"/>
                <a:gd name="T4" fmla="*/ 370 w 370"/>
                <a:gd name="T5" fmla="*/ 0 h 20"/>
                <a:gd name="T6" fmla="*/ 0 w 370"/>
                <a:gd name="T7" fmla="*/ 0 h 20"/>
                <a:gd name="T8" fmla="*/ 0 w 370"/>
                <a:gd name="T9" fmla="*/ 0 h 20"/>
                <a:gd name="T10" fmla="*/ 0 w 370"/>
                <a:gd name="T11" fmla="*/ 20 h 20"/>
                <a:gd name="T12" fmla="*/ 0 w 370"/>
                <a:gd name="T13" fmla="*/ 20 h 20"/>
                <a:gd name="T14" fmla="*/ 370 w 370"/>
                <a:gd name="T15" fmla="*/ 20 h 20"/>
                <a:gd name="T16" fmla="*/ 370 w 37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0">
                  <a:moveTo>
                    <a:pt x="370" y="20"/>
                  </a:moveTo>
                  <a:lnTo>
                    <a:pt x="370" y="0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70" y="20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878889" y="7387513"/>
            <a:ext cx="662463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</a:rPr>
              <a:t>Company ltd (Head </a:t>
            </a:r>
            <a:r>
              <a:rPr lang="en-US" sz="3600" dirty="0">
                <a:solidFill>
                  <a:srgbClr val="91B3C1"/>
                </a:solidFill>
              </a:rPr>
              <a:t>Office),</a:t>
            </a:r>
          </a:p>
          <a:p>
            <a:r>
              <a:rPr lang="en-US" sz="3600" dirty="0">
                <a:solidFill>
                  <a:srgbClr val="91B3C1"/>
                </a:solidFill>
              </a:rPr>
              <a:t>13 </a:t>
            </a:r>
            <a:r>
              <a:rPr lang="en-US" sz="3600" dirty="0">
                <a:solidFill>
                  <a:srgbClr val="91B3C1"/>
                </a:solidFill>
              </a:rPr>
              <a:t>Street</a:t>
            </a:r>
            <a:endParaRPr lang="en-US" sz="3600" dirty="0">
              <a:solidFill>
                <a:srgbClr val="91B3C1"/>
              </a:solidFill>
            </a:endParaRPr>
          </a:p>
          <a:p>
            <a:endParaRPr lang="en-US" sz="3600" dirty="0">
              <a:solidFill>
                <a:srgbClr val="91B3C1"/>
              </a:solidFill>
            </a:endParaRPr>
          </a:p>
          <a:p>
            <a:r>
              <a:rPr lang="en-US" sz="3600" dirty="0">
                <a:solidFill>
                  <a:srgbClr val="91B3C1"/>
                </a:solidFill>
              </a:rPr>
              <a:t>New-York</a:t>
            </a:r>
            <a:endParaRPr lang="en-US" sz="3600" dirty="0">
              <a:solidFill>
                <a:srgbClr val="91B3C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505114" y="7387512"/>
            <a:ext cx="66246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cap="all" dirty="0">
                <a:solidFill>
                  <a:srgbClr val="91B3C1"/>
                </a:solidFill>
              </a:rPr>
              <a:t>CONNECT WITH US ON</a:t>
            </a:r>
          </a:p>
        </p:txBody>
      </p:sp>
      <p:grpSp>
        <p:nvGrpSpPr>
          <p:cNvPr id="238" name="Группа 237"/>
          <p:cNvGrpSpPr/>
          <p:nvPr/>
        </p:nvGrpSpPr>
        <p:grpSpPr>
          <a:xfrm>
            <a:off x="21214731" y="8374595"/>
            <a:ext cx="824219" cy="825571"/>
            <a:chOff x="4540251" y="14403388"/>
            <a:chExt cx="968375" cy="969963"/>
          </a:xfrm>
          <a:solidFill>
            <a:schemeClr val="tx2"/>
          </a:solidFill>
        </p:grpSpPr>
        <p:sp>
          <p:nvSpPr>
            <p:cNvPr id="58" name="Freeform 39"/>
            <p:cNvSpPr>
              <a:spLocks noEditPoints="1"/>
            </p:cNvSpPr>
            <p:nvPr/>
          </p:nvSpPr>
          <p:spPr bwMode="auto">
            <a:xfrm>
              <a:off x="4540251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4814888" y="14605000"/>
              <a:ext cx="419100" cy="568325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22158323" y="8374595"/>
            <a:ext cx="835028" cy="825571"/>
            <a:chOff x="2938463" y="14403388"/>
            <a:chExt cx="981075" cy="969963"/>
          </a:xfrm>
          <a:solidFill>
            <a:schemeClr val="tx2"/>
          </a:solidFill>
        </p:grpSpPr>
        <p:sp>
          <p:nvSpPr>
            <p:cNvPr id="60" name="Freeform 41"/>
            <p:cNvSpPr>
              <a:spLocks noEditPoints="1"/>
            </p:cNvSpPr>
            <p:nvPr/>
          </p:nvSpPr>
          <p:spPr bwMode="auto">
            <a:xfrm>
              <a:off x="293846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3284538" y="14605000"/>
              <a:ext cx="287338" cy="568325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20261682" y="8374597"/>
            <a:ext cx="833676" cy="825569"/>
            <a:chOff x="6130926" y="14403388"/>
            <a:chExt cx="979488" cy="969963"/>
          </a:xfrm>
          <a:solidFill>
            <a:schemeClr val="tx2"/>
          </a:solidFill>
        </p:grpSpPr>
        <p:sp>
          <p:nvSpPr>
            <p:cNvPr id="72" name="Freeform 53"/>
            <p:cNvSpPr>
              <a:spLocks noEditPoints="1"/>
            </p:cNvSpPr>
            <p:nvPr/>
          </p:nvSpPr>
          <p:spPr bwMode="auto">
            <a:xfrm>
              <a:off x="6130926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Rectangle 54"/>
            <p:cNvSpPr>
              <a:spLocks noChangeArrowheads="1"/>
            </p:cNvSpPr>
            <p:nvPr/>
          </p:nvSpPr>
          <p:spPr bwMode="auto">
            <a:xfrm>
              <a:off x="6334126" y="14782800"/>
              <a:ext cx="119063" cy="390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6334126" y="14628813"/>
              <a:ext cx="119063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56"/>
            <p:cNvSpPr>
              <a:spLocks/>
            </p:cNvSpPr>
            <p:nvPr/>
          </p:nvSpPr>
          <p:spPr bwMode="auto">
            <a:xfrm>
              <a:off x="6537326" y="14782800"/>
              <a:ext cx="369888" cy="390525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7399827" y="8374595"/>
            <a:ext cx="835028" cy="825571"/>
            <a:chOff x="7720013" y="14403388"/>
            <a:chExt cx="981075" cy="969963"/>
          </a:xfrm>
          <a:solidFill>
            <a:schemeClr val="tx2"/>
          </a:solidFill>
        </p:grpSpPr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772001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8020051" y="14605000"/>
              <a:ext cx="369888" cy="568325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19307279" y="8374595"/>
            <a:ext cx="835028" cy="825571"/>
            <a:chOff x="22042438" y="14403388"/>
            <a:chExt cx="981075" cy="969963"/>
          </a:xfrm>
          <a:solidFill>
            <a:schemeClr val="tx2"/>
          </a:solidFill>
        </p:grpSpPr>
        <p:sp>
          <p:nvSpPr>
            <p:cNvPr id="89" name="Freeform 70"/>
            <p:cNvSpPr>
              <a:spLocks noEditPoints="1"/>
            </p:cNvSpPr>
            <p:nvPr/>
          </p:nvSpPr>
          <p:spPr bwMode="auto">
            <a:xfrm>
              <a:off x="2204243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1"/>
            <p:cNvSpPr>
              <a:spLocks noEditPoints="1"/>
            </p:cNvSpPr>
            <p:nvPr/>
          </p:nvSpPr>
          <p:spPr bwMode="auto">
            <a:xfrm>
              <a:off x="22247226" y="14865350"/>
              <a:ext cx="573088" cy="307975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22677438" y="14982825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3"/>
            <p:cNvSpPr>
              <a:spLocks/>
            </p:cNvSpPr>
            <p:nvPr/>
          </p:nvSpPr>
          <p:spPr bwMode="auto">
            <a:xfrm>
              <a:off x="22569488" y="14982825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22353588" y="14605000"/>
              <a:ext cx="120650" cy="212725"/>
            </a:xfrm>
            <a:custGeom>
              <a:avLst/>
              <a:gdLst>
                <a:gd name="T0" fmla="*/ 0 w 76"/>
                <a:gd name="T1" fmla="*/ 0 h 134"/>
                <a:gd name="T2" fmla="*/ 30 w 76"/>
                <a:gd name="T3" fmla="*/ 82 h 134"/>
                <a:gd name="T4" fmla="*/ 30 w 76"/>
                <a:gd name="T5" fmla="*/ 134 h 134"/>
                <a:gd name="T6" fmla="*/ 53 w 76"/>
                <a:gd name="T7" fmla="*/ 134 h 134"/>
                <a:gd name="T8" fmla="*/ 53 w 76"/>
                <a:gd name="T9" fmla="*/ 82 h 134"/>
                <a:gd name="T10" fmla="*/ 76 w 76"/>
                <a:gd name="T11" fmla="*/ 0 h 134"/>
                <a:gd name="T12" fmla="*/ 53 w 76"/>
                <a:gd name="T13" fmla="*/ 0 h 134"/>
                <a:gd name="T14" fmla="*/ 38 w 76"/>
                <a:gd name="T15" fmla="*/ 52 h 134"/>
                <a:gd name="T16" fmla="*/ 38 w 76"/>
                <a:gd name="T17" fmla="*/ 52 h 134"/>
                <a:gd name="T18" fmla="*/ 23 w 76"/>
                <a:gd name="T19" fmla="*/ 0 h 134"/>
                <a:gd name="T20" fmla="*/ 0 w 76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4">
                  <a:moveTo>
                    <a:pt x="0" y="0"/>
                  </a:moveTo>
                  <a:lnTo>
                    <a:pt x="30" y="82"/>
                  </a:lnTo>
                  <a:lnTo>
                    <a:pt x="30" y="134"/>
                  </a:lnTo>
                  <a:lnTo>
                    <a:pt x="53" y="134"/>
                  </a:lnTo>
                  <a:lnTo>
                    <a:pt x="53" y="82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22485351" y="14652625"/>
              <a:ext cx="84138" cy="176213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76"/>
            <p:cNvSpPr>
              <a:spLocks/>
            </p:cNvSpPr>
            <p:nvPr/>
          </p:nvSpPr>
          <p:spPr bwMode="auto">
            <a:xfrm>
              <a:off x="22604413" y="14663738"/>
              <a:ext cx="84138" cy="153988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18354230" y="8374597"/>
            <a:ext cx="833676" cy="825569"/>
            <a:chOff x="15671801" y="14403388"/>
            <a:chExt cx="979488" cy="969963"/>
          </a:xfrm>
          <a:solidFill>
            <a:schemeClr val="tx2"/>
          </a:solidFill>
        </p:grpSpPr>
        <p:sp>
          <p:nvSpPr>
            <p:cNvPr id="106" name="Freeform 87"/>
            <p:cNvSpPr>
              <a:spLocks noEditPoints="1"/>
            </p:cNvSpPr>
            <p:nvPr/>
          </p:nvSpPr>
          <p:spPr bwMode="auto">
            <a:xfrm>
              <a:off x="15671801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88"/>
            <p:cNvSpPr>
              <a:spLocks/>
            </p:cNvSpPr>
            <p:nvPr/>
          </p:nvSpPr>
          <p:spPr bwMode="auto">
            <a:xfrm>
              <a:off x="16208376" y="14746288"/>
              <a:ext cx="239713" cy="249238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89"/>
            <p:cNvSpPr>
              <a:spLocks noEditPoints="1"/>
            </p:cNvSpPr>
            <p:nvPr/>
          </p:nvSpPr>
          <p:spPr bwMode="auto">
            <a:xfrm>
              <a:off x="15886113" y="14639925"/>
              <a:ext cx="334963" cy="509588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0" name="Группа 239"/>
          <p:cNvGrpSpPr/>
          <p:nvPr/>
        </p:nvGrpSpPr>
        <p:grpSpPr>
          <a:xfrm>
            <a:off x="15501834" y="8374595"/>
            <a:ext cx="835028" cy="825571"/>
            <a:chOff x="1347788" y="14403388"/>
            <a:chExt cx="981075" cy="969963"/>
          </a:xfrm>
          <a:solidFill>
            <a:schemeClr val="tx2"/>
          </a:solidFill>
        </p:grpSpPr>
        <p:sp>
          <p:nvSpPr>
            <p:cNvPr id="111" name="Freeform 92"/>
            <p:cNvSpPr>
              <a:spLocks noEditPoints="1"/>
            </p:cNvSpPr>
            <p:nvPr/>
          </p:nvSpPr>
          <p:spPr bwMode="auto">
            <a:xfrm>
              <a:off x="134778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3"/>
            <p:cNvSpPr>
              <a:spLocks/>
            </p:cNvSpPr>
            <p:nvPr/>
          </p:nvSpPr>
          <p:spPr bwMode="auto">
            <a:xfrm>
              <a:off x="1624013" y="14605000"/>
              <a:ext cx="441325" cy="568325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16456235" y="8374595"/>
            <a:ext cx="824219" cy="825571"/>
            <a:chOff x="17273588" y="14403388"/>
            <a:chExt cx="968375" cy="969963"/>
          </a:xfrm>
          <a:solidFill>
            <a:schemeClr val="tx2"/>
          </a:solidFill>
        </p:grpSpPr>
        <p:sp>
          <p:nvSpPr>
            <p:cNvPr id="195" name="Freeform 176"/>
            <p:cNvSpPr>
              <a:spLocks noEditPoints="1"/>
            </p:cNvSpPr>
            <p:nvPr/>
          </p:nvSpPr>
          <p:spPr bwMode="auto">
            <a:xfrm>
              <a:off x="17273588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6" name="Freeform 177"/>
            <p:cNvSpPr>
              <a:spLocks/>
            </p:cNvSpPr>
            <p:nvPr/>
          </p:nvSpPr>
          <p:spPr bwMode="auto">
            <a:xfrm>
              <a:off x="17440276" y="14676438"/>
              <a:ext cx="263525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178"/>
            <p:cNvSpPr>
              <a:spLocks/>
            </p:cNvSpPr>
            <p:nvPr/>
          </p:nvSpPr>
          <p:spPr bwMode="auto">
            <a:xfrm>
              <a:off x="17572038" y="14592300"/>
              <a:ext cx="430213" cy="592138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3" name="TextBox 242"/>
          <p:cNvSpPr txBox="1"/>
          <p:nvPr/>
        </p:nvSpPr>
        <p:spPr>
          <a:xfrm>
            <a:off x="1390651" y="11081620"/>
            <a:ext cx="572092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We’d love to hear from you!</a:t>
            </a:r>
            <a:endParaRPr lang="en-US" sz="3600" b="1" dirty="0">
              <a:solidFill>
                <a:schemeClr val="accent4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389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2" grpId="0"/>
      <p:bldP spid="46" grpId="0"/>
      <p:bldP spid="24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90650" y="3962335"/>
            <a:ext cx="21602700" cy="5791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ct val="19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lang="ru-RU" sz="8800" spc="2304" baseline="-4166" dirty="0" smtClean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</a:t>
            </a:r>
            <a:endParaRPr lang="ru-RU" sz="8800" dirty="0">
              <a:solidFill>
                <a:srgbClr val="91B3C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90651" y="599385"/>
            <a:ext cx="227908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ICONS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73901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92302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0273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90651" y="599385"/>
            <a:ext cx="5137240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ICONS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3508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784216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Группа 239"/>
          <p:cNvGrpSpPr/>
          <p:nvPr/>
        </p:nvGrpSpPr>
        <p:grpSpPr>
          <a:xfrm>
            <a:off x="17259300" y="7158038"/>
            <a:ext cx="965200" cy="966788"/>
            <a:chOff x="17259300" y="7158038"/>
            <a:chExt cx="965200" cy="966788"/>
          </a:xfrm>
          <a:solidFill>
            <a:srgbClr val="91B3C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4" name="Группа 223"/>
          <p:cNvGrpSpPr/>
          <p:nvPr/>
        </p:nvGrpSpPr>
        <p:grpSpPr>
          <a:xfrm>
            <a:off x="9318625" y="5613400"/>
            <a:ext cx="977900" cy="955675"/>
            <a:chOff x="9318625" y="5613400"/>
            <a:chExt cx="977900" cy="955675"/>
          </a:xfrm>
          <a:solidFill>
            <a:srgbClr val="91B3C1"/>
          </a:solidFill>
        </p:grpSpPr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318625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45638" y="5813425"/>
              <a:ext cx="523875" cy="554038"/>
            </a:xfrm>
            <a:custGeom>
              <a:avLst/>
              <a:gdLst>
                <a:gd name="T0" fmla="*/ 1 w 44"/>
                <a:gd name="T1" fmla="*/ 47 h 47"/>
                <a:gd name="T2" fmla="*/ 20 w 44"/>
                <a:gd name="T3" fmla="*/ 47 h 47"/>
                <a:gd name="T4" fmla="*/ 20 w 44"/>
                <a:gd name="T5" fmla="*/ 38 h 47"/>
                <a:gd name="T6" fmla="*/ 15 w 44"/>
                <a:gd name="T7" fmla="*/ 34 h 47"/>
                <a:gd name="T8" fmla="*/ 15 w 44"/>
                <a:gd name="T9" fmla="*/ 33 h 47"/>
                <a:gd name="T10" fmla="*/ 20 w 44"/>
                <a:gd name="T11" fmla="*/ 36 h 47"/>
                <a:gd name="T12" fmla="*/ 20 w 44"/>
                <a:gd name="T13" fmla="*/ 28 h 47"/>
                <a:gd name="T14" fmla="*/ 24 w 44"/>
                <a:gd name="T15" fmla="*/ 28 h 47"/>
                <a:gd name="T16" fmla="*/ 24 w 44"/>
                <a:gd name="T17" fmla="*/ 33 h 47"/>
                <a:gd name="T18" fmla="*/ 29 w 44"/>
                <a:gd name="T19" fmla="*/ 31 h 47"/>
                <a:gd name="T20" fmla="*/ 29 w 44"/>
                <a:gd name="T21" fmla="*/ 33 h 47"/>
                <a:gd name="T22" fmla="*/ 24 w 44"/>
                <a:gd name="T23" fmla="*/ 35 h 47"/>
                <a:gd name="T24" fmla="*/ 24 w 44"/>
                <a:gd name="T25" fmla="*/ 39 h 47"/>
                <a:gd name="T26" fmla="*/ 32 w 44"/>
                <a:gd name="T27" fmla="*/ 35 h 47"/>
                <a:gd name="T28" fmla="*/ 33 w 44"/>
                <a:gd name="T29" fmla="*/ 36 h 47"/>
                <a:gd name="T30" fmla="*/ 24 w 44"/>
                <a:gd name="T31" fmla="*/ 40 h 47"/>
                <a:gd name="T32" fmla="*/ 24 w 44"/>
                <a:gd name="T33" fmla="*/ 47 h 47"/>
                <a:gd name="T34" fmla="*/ 43 w 44"/>
                <a:gd name="T35" fmla="*/ 47 h 47"/>
                <a:gd name="T36" fmla="*/ 44 w 44"/>
                <a:gd name="T37" fmla="*/ 47 h 47"/>
                <a:gd name="T38" fmla="*/ 44 w 44"/>
                <a:gd name="T39" fmla="*/ 46 h 47"/>
                <a:gd name="T40" fmla="*/ 23 w 44"/>
                <a:gd name="T41" fmla="*/ 0 h 47"/>
                <a:gd name="T42" fmla="*/ 22 w 44"/>
                <a:gd name="T43" fmla="*/ 0 h 47"/>
                <a:gd name="T44" fmla="*/ 21 w 44"/>
                <a:gd name="T45" fmla="*/ 0 h 47"/>
                <a:gd name="T46" fmla="*/ 0 w 44"/>
                <a:gd name="T47" fmla="*/ 46 h 47"/>
                <a:gd name="T48" fmla="*/ 0 w 44"/>
                <a:gd name="T49" fmla="*/ 47 h 47"/>
                <a:gd name="T50" fmla="*/ 1 w 44"/>
                <a:gd name="T5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47">
                  <a:moveTo>
                    <a:pt x="1" y="47"/>
                  </a:moveTo>
                  <a:cubicBezTo>
                    <a:pt x="20" y="47"/>
                    <a:pt x="20" y="47"/>
                    <a:pt x="20" y="4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4" y="47"/>
                    <a:pt x="44" y="47"/>
                  </a:cubicBezTo>
                  <a:cubicBezTo>
                    <a:pt x="44" y="47"/>
                    <a:pt x="44" y="46"/>
                    <a:pt x="44" y="4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0" y="47"/>
                    <a:pt x="0" y="47"/>
                    <a:pt x="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8" name="Группа 207"/>
          <p:cNvGrpSpPr/>
          <p:nvPr/>
        </p:nvGrpSpPr>
        <p:grpSpPr>
          <a:xfrm>
            <a:off x="10904538" y="4056063"/>
            <a:ext cx="977900" cy="966788"/>
            <a:chOff x="10904538" y="4056063"/>
            <a:chExt cx="977900" cy="966788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10904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1107738" y="4292600"/>
              <a:ext cx="571500" cy="482600"/>
            </a:xfrm>
            <a:custGeom>
              <a:avLst/>
              <a:gdLst>
                <a:gd name="T0" fmla="*/ 47 w 48"/>
                <a:gd name="T1" fmla="*/ 1 h 41"/>
                <a:gd name="T2" fmla="*/ 40 w 48"/>
                <a:gd name="T3" fmla="*/ 4 h 41"/>
                <a:gd name="T4" fmla="*/ 33 w 48"/>
                <a:gd name="T5" fmla="*/ 0 h 41"/>
                <a:gd name="T6" fmla="*/ 23 w 48"/>
                <a:gd name="T7" fmla="*/ 11 h 41"/>
                <a:gd name="T8" fmla="*/ 24 w 48"/>
                <a:gd name="T9" fmla="*/ 13 h 41"/>
                <a:gd name="T10" fmla="*/ 3 w 48"/>
                <a:gd name="T11" fmla="*/ 2 h 41"/>
                <a:gd name="T12" fmla="*/ 2 w 48"/>
                <a:gd name="T13" fmla="*/ 7 h 41"/>
                <a:gd name="T14" fmla="*/ 6 w 48"/>
                <a:gd name="T15" fmla="*/ 16 h 41"/>
                <a:gd name="T16" fmla="*/ 2 w 48"/>
                <a:gd name="T17" fmla="*/ 15 h 41"/>
                <a:gd name="T18" fmla="*/ 2 w 48"/>
                <a:gd name="T19" fmla="*/ 15 h 41"/>
                <a:gd name="T20" fmla="*/ 10 w 48"/>
                <a:gd name="T21" fmla="*/ 25 h 41"/>
                <a:gd name="T22" fmla="*/ 7 w 48"/>
                <a:gd name="T23" fmla="*/ 25 h 41"/>
                <a:gd name="T24" fmla="*/ 5 w 48"/>
                <a:gd name="T25" fmla="*/ 25 h 41"/>
                <a:gd name="T26" fmla="*/ 15 w 48"/>
                <a:gd name="T27" fmla="*/ 32 h 41"/>
                <a:gd name="T28" fmla="*/ 2 w 48"/>
                <a:gd name="T29" fmla="*/ 37 h 41"/>
                <a:gd name="T30" fmla="*/ 0 w 48"/>
                <a:gd name="T31" fmla="*/ 37 h 41"/>
                <a:gd name="T32" fmla="*/ 15 w 48"/>
                <a:gd name="T33" fmla="*/ 41 h 41"/>
                <a:gd name="T34" fmla="*/ 43 w 48"/>
                <a:gd name="T35" fmla="*/ 12 h 41"/>
                <a:gd name="T36" fmla="*/ 43 w 48"/>
                <a:gd name="T37" fmla="*/ 10 h 41"/>
                <a:gd name="T38" fmla="*/ 48 w 48"/>
                <a:gd name="T39" fmla="*/ 5 h 41"/>
                <a:gd name="T40" fmla="*/ 42 w 48"/>
                <a:gd name="T41" fmla="*/ 7 h 41"/>
                <a:gd name="T42" fmla="*/ 47 w 48"/>
                <a:gd name="T4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1">
                  <a:moveTo>
                    <a:pt x="47" y="1"/>
                  </a:moveTo>
                  <a:cubicBezTo>
                    <a:pt x="45" y="2"/>
                    <a:pt x="43" y="3"/>
                    <a:pt x="40" y="4"/>
                  </a:cubicBezTo>
                  <a:cubicBezTo>
                    <a:pt x="39" y="2"/>
                    <a:pt x="36" y="0"/>
                    <a:pt x="33" y="0"/>
                  </a:cubicBezTo>
                  <a:cubicBezTo>
                    <a:pt x="28" y="0"/>
                    <a:pt x="23" y="5"/>
                    <a:pt x="23" y="11"/>
                  </a:cubicBezTo>
                  <a:cubicBezTo>
                    <a:pt x="23" y="11"/>
                    <a:pt x="23" y="12"/>
                    <a:pt x="24" y="13"/>
                  </a:cubicBezTo>
                  <a:cubicBezTo>
                    <a:pt x="16" y="13"/>
                    <a:pt x="8" y="8"/>
                    <a:pt x="3" y="2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11"/>
                    <a:pt x="4" y="14"/>
                    <a:pt x="6" y="16"/>
                  </a:cubicBezTo>
                  <a:cubicBezTo>
                    <a:pt x="5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20"/>
                    <a:pt x="5" y="24"/>
                    <a:pt x="10" y="25"/>
                  </a:cubicBezTo>
                  <a:cubicBezTo>
                    <a:pt x="9" y="25"/>
                    <a:pt x="8" y="25"/>
                    <a:pt x="7" y="25"/>
                  </a:cubicBezTo>
                  <a:cubicBezTo>
                    <a:pt x="7" y="25"/>
                    <a:pt x="6" y="25"/>
                    <a:pt x="5" y="25"/>
                  </a:cubicBezTo>
                  <a:cubicBezTo>
                    <a:pt x="7" y="29"/>
                    <a:pt x="10" y="32"/>
                    <a:pt x="15" y="32"/>
                  </a:cubicBezTo>
                  <a:cubicBezTo>
                    <a:pt x="11" y="35"/>
                    <a:pt x="7" y="37"/>
                    <a:pt x="2" y="37"/>
                  </a:cubicBezTo>
                  <a:cubicBezTo>
                    <a:pt x="2" y="37"/>
                    <a:pt x="1" y="37"/>
                    <a:pt x="0" y="37"/>
                  </a:cubicBezTo>
                  <a:cubicBezTo>
                    <a:pt x="4" y="39"/>
                    <a:pt x="10" y="41"/>
                    <a:pt x="15" y="41"/>
                  </a:cubicBezTo>
                  <a:cubicBezTo>
                    <a:pt x="33" y="41"/>
                    <a:pt x="43" y="25"/>
                    <a:pt x="43" y="12"/>
                  </a:cubicBezTo>
                  <a:cubicBezTo>
                    <a:pt x="43" y="11"/>
                    <a:pt x="43" y="11"/>
                    <a:pt x="43" y="10"/>
                  </a:cubicBezTo>
                  <a:cubicBezTo>
                    <a:pt x="45" y="9"/>
                    <a:pt x="47" y="7"/>
                    <a:pt x="48" y="5"/>
                  </a:cubicBezTo>
                  <a:cubicBezTo>
                    <a:pt x="46" y="6"/>
                    <a:pt x="44" y="6"/>
                    <a:pt x="42" y="7"/>
                  </a:cubicBezTo>
                  <a:cubicBezTo>
                    <a:pt x="44" y="5"/>
                    <a:pt x="46" y="3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2" name="Группа 221"/>
          <p:cNvGrpSpPr/>
          <p:nvPr/>
        </p:nvGrpSpPr>
        <p:grpSpPr>
          <a:xfrm>
            <a:off x="12490450" y="5613400"/>
            <a:ext cx="977900" cy="955675"/>
            <a:chOff x="12490450" y="5613400"/>
            <a:chExt cx="977900" cy="955675"/>
          </a:xfrm>
          <a:solidFill>
            <a:srgbClr val="91B3C1"/>
          </a:solidFill>
        </p:grpSpPr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2490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13027025" y="5967413"/>
              <a:ext cx="2381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12692063" y="5967413"/>
              <a:ext cx="2508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4" name="Группа 203"/>
          <p:cNvGrpSpPr/>
          <p:nvPr/>
        </p:nvGrpSpPr>
        <p:grpSpPr>
          <a:xfrm>
            <a:off x="4562475" y="4056063"/>
            <a:ext cx="965200" cy="966788"/>
            <a:chOff x="4562475" y="4056063"/>
            <a:chExt cx="965200" cy="966788"/>
          </a:xfrm>
          <a:solidFill>
            <a:srgbClr val="91B3C1"/>
          </a:solidFill>
        </p:grpSpPr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4562475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4835525" y="4257675"/>
              <a:ext cx="417513" cy="565150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3" name="Группа 202"/>
          <p:cNvGrpSpPr/>
          <p:nvPr/>
        </p:nvGrpSpPr>
        <p:grpSpPr>
          <a:xfrm>
            <a:off x="2963863" y="4056063"/>
            <a:ext cx="977900" cy="966788"/>
            <a:chOff x="2963863" y="4056063"/>
            <a:chExt cx="977900" cy="966788"/>
          </a:xfrm>
          <a:solidFill>
            <a:srgbClr val="91B3C1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96386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3309938" y="4257675"/>
              <a:ext cx="285750" cy="565150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9" name="Группа 228"/>
          <p:cNvGrpSpPr/>
          <p:nvPr/>
        </p:nvGrpSpPr>
        <p:grpSpPr>
          <a:xfrm>
            <a:off x="1379538" y="5613400"/>
            <a:ext cx="976313" cy="955675"/>
            <a:chOff x="1379538" y="5613400"/>
            <a:chExt cx="976313" cy="955675"/>
          </a:xfrm>
          <a:solidFill>
            <a:srgbClr val="91B3C1"/>
          </a:solidFill>
        </p:grpSpPr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1379538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1581150" y="5813425"/>
              <a:ext cx="573088" cy="554038"/>
            </a:xfrm>
            <a:custGeom>
              <a:avLst/>
              <a:gdLst>
                <a:gd name="T0" fmla="*/ 47 w 48"/>
                <a:gd name="T1" fmla="*/ 24 h 47"/>
                <a:gd name="T2" fmla="*/ 25 w 48"/>
                <a:gd name="T3" fmla="*/ 1 h 47"/>
                <a:gd name="T4" fmla="*/ 21 w 48"/>
                <a:gd name="T5" fmla="*/ 2 h 47"/>
                <a:gd name="T6" fmla="*/ 14 w 48"/>
                <a:gd name="T7" fmla="*/ 0 h 47"/>
                <a:gd name="T8" fmla="*/ 0 w 48"/>
                <a:gd name="T9" fmla="*/ 13 h 47"/>
                <a:gd name="T10" fmla="*/ 2 w 48"/>
                <a:gd name="T11" fmla="*/ 19 h 47"/>
                <a:gd name="T12" fmla="*/ 2 w 48"/>
                <a:gd name="T13" fmla="*/ 24 h 47"/>
                <a:gd name="T14" fmla="*/ 25 w 48"/>
                <a:gd name="T15" fmla="*/ 46 h 47"/>
                <a:gd name="T16" fmla="*/ 29 w 48"/>
                <a:gd name="T17" fmla="*/ 46 h 47"/>
                <a:gd name="T18" fmla="*/ 35 w 48"/>
                <a:gd name="T19" fmla="*/ 47 h 47"/>
                <a:gd name="T20" fmla="*/ 48 w 48"/>
                <a:gd name="T21" fmla="*/ 34 h 47"/>
                <a:gd name="T22" fmla="*/ 47 w 48"/>
                <a:gd name="T23" fmla="*/ 29 h 47"/>
                <a:gd name="T24" fmla="*/ 47 w 48"/>
                <a:gd name="T25" fmla="*/ 24 h 47"/>
                <a:gd name="T26" fmla="*/ 36 w 48"/>
                <a:gd name="T27" fmla="*/ 34 h 47"/>
                <a:gd name="T28" fmla="*/ 32 w 48"/>
                <a:gd name="T29" fmla="*/ 38 h 47"/>
                <a:gd name="T30" fmla="*/ 24 w 48"/>
                <a:gd name="T31" fmla="*/ 39 h 47"/>
                <a:gd name="T32" fmla="*/ 16 w 48"/>
                <a:gd name="T33" fmla="*/ 37 h 47"/>
                <a:gd name="T34" fmla="*/ 13 w 48"/>
                <a:gd name="T35" fmla="*/ 34 h 47"/>
                <a:gd name="T36" fmla="*/ 11 w 48"/>
                <a:gd name="T37" fmla="*/ 30 h 47"/>
                <a:gd name="T38" fmla="*/ 12 w 48"/>
                <a:gd name="T39" fmla="*/ 28 h 47"/>
                <a:gd name="T40" fmla="*/ 14 w 48"/>
                <a:gd name="T41" fmla="*/ 27 h 47"/>
                <a:gd name="T42" fmla="*/ 16 w 48"/>
                <a:gd name="T43" fmla="*/ 28 h 47"/>
                <a:gd name="T44" fmla="*/ 18 w 48"/>
                <a:gd name="T45" fmla="*/ 30 h 47"/>
                <a:gd name="T46" fmla="*/ 19 w 48"/>
                <a:gd name="T47" fmla="*/ 32 h 47"/>
                <a:gd name="T48" fmla="*/ 21 w 48"/>
                <a:gd name="T49" fmla="*/ 34 h 47"/>
                <a:gd name="T50" fmla="*/ 24 w 48"/>
                <a:gd name="T51" fmla="*/ 34 h 47"/>
                <a:gd name="T52" fmla="*/ 29 w 48"/>
                <a:gd name="T53" fmla="*/ 33 h 47"/>
                <a:gd name="T54" fmla="*/ 31 w 48"/>
                <a:gd name="T55" fmla="*/ 30 h 47"/>
                <a:gd name="T56" fmla="*/ 30 w 48"/>
                <a:gd name="T57" fmla="*/ 28 h 47"/>
                <a:gd name="T58" fmla="*/ 27 w 48"/>
                <a:gd name="T59" fmla="*/ 27 h 47"/>
                <a:gd name="T60" fmla="*/ 23 w 48"/>
                <a:gd name="T61" fmla="*/ 26 h 47"/>
                <a:gd name="T62" fmla="*/ 17 w 48"/>
                <a:gd name="T63" fmla="*/ 24 h 47"/>
                <a:gd name="T64" fmla="*/ 13 w 48"/>
                <a:gd name="T65" fmla="*/ 21 h 47"/>
                <a:gd name="T66" fmla="*/ 12 w 48"/>
                <a:gd name="T67" fmla="*/ 17 h 47"/>
                <a:gd name="T68" fmla="*/ 13 w 48"/>
                <a:gd name="T69" fmla="*/ 12 h 47"/>
                <a:gd name="T70" fmla="*/ 18 w 48"/>
                <a:gd name="T71" fmla="*/ 9 h 47"/>
                <a:gd name="T72" fmla="*/ 24 w 48"/>
                <a:gd name="T73" fmla="*/ 8 h 47"/>
                <a:gd name="T74" fmla="*/ 30 w 48"/>
                <a:gd name="T75" fmla="*/ 9 h 47"/>
                <a:gd name="T76" fmla="*/ 33 w 48"/>
                <a:gd name="T77" fmla="*/ 11 h 47"/>
                <a:gd name="T78" fmla="*/ 36 w 48"/>
                <a:gd name="T79" fmla="*/ 13 h 47"/>
                <a:gd name="T80" fmla="*/ 36 w 48"/>
                <a:gd name="T81" fmla="*/ 16 h 47"/>
                <a:gd name="T82" fmla="*/ 35 w 48"/>
                <a:gd name="T83" fmla="*/ 18 h 47"/>
                <a:gd name="T84" fmla="*/ 33 w 48"/>
                <a:gd name="T85" fmla="*/ 19 h 47"/>
                <a:gd name="T86" fmla="*/ 31 w 48"/>
                <a:gd name="T87" fmla="*/ 18 h 47"/>
                <a:gd name="T88" fmla="*/ 30 w 48"/>
                <a:gd name="T89" fmla="*/ 16 h 47"/>
                <a:gd name="T90" fmla="*/ 28 w 48"/>
                <a:gd name="T91" fmla="*/ 14 h 47"/>
                <a:gd name="T92" fmla="*/ 24 w 48"/>
                <a:gd name="T93" fmla="*/ 13 h 47"/>
                <a:gd name="T94" fmla="*/ 20 w 48"/>
                <a:gd name="T95" fmla="*/ 14 h 47"/>
                <a:gd name="T96" fmla="*/ 19 w 48"/>
                <a:gd name="T97" fmla="*/ 16 h 47"/>
                <a:gd name="T98" fmla="*/ 19 w 48"/>
                <a:gd name="T99" fmla="*/ 17 h 47"/>
                <a:gd name="T100" fmla="*/ 20 w 48"/>
                <a:gd name="T101" fmla="*/ 18 h 47"/>
                <a:gd name="T102" fmla="*/ 22 w 48"/>
                <a:gd name="T103" fmla="*/ 19 h 47"/>
                <a:gd name="T104" fmla="*/ 25 w 48"/>
                <a:gd name="T105" fmla="*/ 20 h 47"/>
                <a:gd name="T106" fmla="*/ 30 w 48"/>
                <a:gd name="T107" fmla="*/ 21 h 47"/>
                <a:gd name="T108" fmla="*/ 34 w 48"/>
                <a:gd name="T109" fmla="*/ 23 h 47"/>
                <a:gd name="T110" fmla="*/ 37 w 48"/>
                <a:gd name="T111" fmla="*/ 26 h 47"/>
                <a:gd name="T112" fmla="*/ 38 w 48"/>
                <a:gd name="T113" fmla="*/ 29 h 47"/>
                <a:gd name="T114" fmla="*/ 36 w 48"/>
                <a:gd name="T115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" h="47">
                  <a:moveTo>
                    <a:pt x="47" y="24"/>
                  </a:moveTo>
                  <a:cubicBezTo>
                    <a:pt x="47" y="11"/>
                    <a:pt x="37" y="1"/>
                    <a:pt x="25" y="1"/>
                  </a:cubicBezTo>
                  <a:cubicBezTo>
                    <a:pt x="23" y="1"/>
                    <a:pt x="22" y="1"/>
                    <a:pt x="21" y="2"/>
                  </a:cubicBezTo>
                  <a:cubicBezTo>
                    <a:pt x="19" y="0"/>
                    <a:pt x="16" y="0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15"/>
                    <a:pt x="1" y="17"/>
                    <a:pt x="2" y="19"/>
                  </a:cubicBezTo>
                  <a:cubicBezTo>
                    <a:pt x="2" y="21"/>
                    <a:pt x="2" y="22"/>
                    <a:pt x="2" y="24"/>
                  </a:cubicBezTo>
                  <a:cubicBezTo>
                    <a:pt x="2" y="36"/>
                    <a:pt x="12" y="46"/>
                    <a:pt x="25" y="46"/>
                  </a:cubicBezTo>
                  <a:cubicBezTo>
                    <a:pt x="26" y="46"/>
                    <a:pt x="27" y="46"/>
                    <a:pt x="29" y="46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42" y="47"/>
                    <a:pt x="48" y="42"/>
                    <a:pt x="48" y="34"/>
                  </a:cubicBezTo>
                  <a:cubicBezTo>
                    <a:pt x="48" y="32"/>
                    <a:pt x="48" y="30"/>
                    <a:pt x="47" y="29"/>
                  </a:cubicBezTo>
                  <a:cubicBezTo>
                    <a:pt x="47" y="27"/>
                    <a:pt x="47" y="25"/>
                    <a:pt x="47" y="24"/>
                  </a:cubicBezTo>
                  <a:close/>
                  <a:moveTo>
                    <a:pt x="36" y="34"/>
                  </a:moveTo>
                  <a:cubicBezTo>
                    <a:pt x="35" y="36"/>
                    <a:pt x="34" y="37"/>
                    <a:pt x="32" y="38"/>
                  </a:cubicBezTo>
                  <a:cubicBezTo>
                    <a:pt x="30" y="39"/>
                    <a:pt x="27" y="39"/>
                    <a:pt x="24" y="39"/>
                  </a:cubicBezTo>
                  <a:cubicBezTo>
                    <a:pt x="21" y="39"/>
                    <a:pt x="18" y="39"/>
                    <a:pt x="16" y="37"/>
                  </a:cubicBezTo>
                  <a:cubicBezTo>
                    <a:pt x="15" y="37"/>
                    <a:pt x="14" y="36"/>
                    <a:pt x="13" y="34"/>
                  </a:cubicBezTo>
                  <a:cubicBezTo>
                    <a:pt x="12" y="33"/>
                    <a:pt x="11" y="31"/>
                    <a:pt x="11" y="30"/>
                  </a:cubicBezTo>
                  <a:cubicBezTo>
                    <a:pt x="11" y="29"/>
                    <a:pt x="11" y="29"/>
                    <a:pt x="12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5" y="27"/>
                    <a:pt x="16" y="27"/>
                    <a:pt x="16" y="28"/>
                  </a:cubicBezTo>
                  <a:cubicBezTo>
                    <a:pt x="17" y="28"/>
                    <a:pt x="17" y="29"/>
                    <a:pt x="18" y="30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3"/>
                    <a:pt x="20" y="33"/>
                    <a:pt x="21" y="34"/>
                  </a:cubicBezTo>
                  <a:cubicBezTo>
                    <a:pt x="22" y="34"/>
                    <a:pt x="23" y="34"/>
                    <a:pt x="24" y="34"/>
                  </a:cubicBezTo>
                  <a:cubicBezTo>
                    <a:pt x="26" y="34"/>
                    <a:pt x="28" y="34"/>
                    <a:pt x="29" y="33"/>
                  </a:cubicBezTo>
                  <a:cubicBezTo>
                    <a:pt x="30" y="32"/>
                    <a:pt x="31" y="31"/>
                    <a:pt x="31" y="30"/>
                  </a:cubicBezTo>
                  <a:cubicBezTo>
                    <a:pt x="31" y="29"/>
                    <a:pt x="30" y="29"/>
                    <a:pt x="30" y="28"/>
                  </a:cubicBezTo>
                  <a:cubicBezTo>
                    <a:pt x="29" y="27"/>
                    <a:pt x="28" y="27"/>
                    <a:pt x="27" y="27"/>
                  </a:cubicBezTo>
                  <a:cubicBezTo>
                    <a:pt x="26" y="26"/>
                    <a:pt x="25" y="26"/>
                    <a:pt x="23" y="26"/>
                  </a:cubicBezTo>
                  <a:cubicBezTo>
                    <a:pt x="21" y="25"/>
                    <a:pt x="19" y="25"/>
                    <a:pt x="17" y="24"/>
                  </a:cubicBezTo>
                  <a:cubicBezTo>
                    <a:pt x="15" y="23"/>
                    <a:pt x="14" y="22"/>
                    <a:pt x="13" y="21"/>
                  </a:cubicBezTo>
                  <a:cubicBezTo>
                    <a:pt x="12" y="20"/>
                    <a:pt x="12" y="18"/>
                    <a:pt x="12" y="17"/>
                  </a:cubicBezTo>
                  <a:cubicBezTo>
                    <a:pt x="12" y="15"/>
                    <a:pt x="12" y="13"/>
                    <a:pt x="13" y="12"/>
                  </a:cubicBezTo>
                  <a:cubicBezTo>
                    <a:pt x="14" y="11"/>
                    <a:pt x="16" y="10"/>
                    <a:pt x="18" y="9"/>
                  </a:cubicBezTo>
                  <a:cubicBezTo>
                    <a:pt x="20" y="8"/>
                    <a:pt x="22" y="8"/>
                    <a:pt x="24" y="8"/>
                  </a:cubicBezTo>
                  <a:cubicBezTo>
                    <a:pt x="26" y="8"/>
                    <a:pt x="28" y="8"/>
                    <a:pt x="30" y="9"/>
                  </a:cubicBezTo>
                  <a:cubicBezTo>
                    <a:pt x="31" y="9"/>
                    <a:pt x="32" y="10"/>
                    <a:pt x="33" y="11"/>
                  </a:cubicBezTo>
                  <a:cubicBezTo>
                    <a:pt x="34" y="11"/>
                    <a:pt x="35" y="12"/>
                    <a:pt x="36" y="13"/>
                  </a:cubicBezTo>
                  <a:cubicBezTo>
                    <a:pt x="36" y="14"/>
                    <a:pt x="36" y="15"/>
                    <a:pt x="36" y="16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30" y="17"/>
                    <a:pt x="30" y="16"/>
                  </a:cubicBezTo>
                  <a:cubicBezTo>
                    <a:pt x="29" y="15"/>
                    <a:pt x="29" y="14"/>
                    <a:pt x="28" y="14"/>
                  </a:cubicBezTo>
                  <a:cubicBezTo>
                    <a:pt x="27" y="13"/>
                    <a:pt x="26" y="13"/>
                    <a:pt x="24" y="13"/>
                  </a:cubicBezTo>
                  <a:cubicBezTo>
                    <a:pt x="22" y="13"/>
                    <a:pt x="21" y="13"/>
                    <a:pt x="20" y="14"/>
                  </a:cubicBezTo>
                  <a:cubicBezTo>
                    <a:pt x="19" y="14"/>
                    <a:pt x="19" y="15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3" y="19"/>
                    <a:pt x="24" y="19"/>
                    <a:pt x="25" y="20"/>
                  </a:cubicBezTo>
                  <a:cubicBezTo>
                    <a:pt x="27" y="20"/>
                    <a:pt x="29" y="21"/>
                    <a:pt x="30" y="21"/>
                  </a:cubicBezTo>
                  <a:cubicBezTo>
                    <a:pt x="32" y="22"/>
                    <a:pt x="33" y="22"/>
                    <a:pt x="34" y="23"/>
                  </a:cubicBezTo>
                  <a:cubicBezTo>
                    <a:pt x="35" y="24"/>
                    <a:pt x="36" y="24"/>
                    <a:pt x="37" y="26"/>
                  </a:cubicBezTo>
                  <a:cubicBezTo>
                    <a:pt x="37" y="27"/>
                    <a:pt x="38" y="28"/>
                    <a:pt x="38" y="29"/>
                  </a:cubicBezTo>
                  <a:cubicBezTo>
                    <a:pt x="38" y="31"/>
                    <a:pt x="37" y="33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2" name="Группа 251"/>
          <p:cNvGrpSpPr/>
          <p:nvPr/>
        </p:nvGrpSpPr>
        <p:grpSpPr>
          <a:xfrm>
            <a:off x="9318625" y="8715375"/>
            <a:ext cx="977900" cy="966788"/>
            <a:chOff x="9318625" y="8715375"/>
            <a:chExt cx="977900" cy="966788"/>
          </a:xfrm>
          <a:solidFill>
            <a:srgbClr val="91B3C1"/>
          </a:solidFill>
        </p:grpSpPr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9318625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9498013" y="8904288"/>
              <a:ext cx="571500" cy="601663"/>
            </a:xfrm>
            <a:custGeom>
              <a:avLst/>
              <a:gdLst>
                <a:gd name="T0" fmla="*/ 29 w 48"/>
                <a:gd name="T1" fmla="*/ 35 h 51"/>
                <a:gd name="T2" fmla="*/ 39 w 48"/>
                <a:gd name="T3" fmla="*/ 34 h 51"/>
                <a:gd name="T4" fmla="*/ 39 w 48"/>
                <a:gd name="T5" fmla="*/ 43 h 51"/>
                <a:gd name="T6" fmla="*/ 37 w 48"/>
                <a:gd name="T7" fmla="*/ 45 h 51"/>
                <a:gd name="T8" fmla="*/ 28 w 48"/>
                <a:gd name="T9" fmla="*/ 46 h 51"/>
                <a:gd name="T10" fmla="*/ 8 w 48"/>
                <a:gd name="T11" fmla="*/ 27 h 51"/>
                <a:gd name="T12" fmla="*/ 19 w 48"/>
                <a:gd name="T13" fmla="*/ 6 h 51"/>
                <a:gd name="T14" fmla="*/ 31 w 48"/>
                <a:gd name="T15" fmla="*/ 5 h 51"/>
                <a:gd name="T16" fmla="*/ 39 w 48"/>
                <a:gd name="T17" fmla="*/ 10 h 51"/>
                <a:gd name="T18" fmla="*/ 38 w 48"/>
                <a:gd name="T19" fmla="*/ 13 h 51"/>
                <a:gd name="T20" fmla="*/ 41 w 48"/>
                <a:gd name="T21" fmla="*/ 12 h 51"/>
                <a:gd name="T22" fmla="*/ 46 w 48"/>
                <a:gd name="T23" fmla="*/ 7 h 51"/>
                <a:gd name="T24" fmla="*/ 14 w 48"/>
                <a:gd name="T25" fmla="*/ 4 h 51"/>
                <a:gd name="T26" fmla="*/ 0 w 48"/>
                <a:gd name="T27" fmla="*/ 25 h 51"/>
                <a:gd name="T28" fmla="*/ 11 w 48"/>
                <a:gd name="T29" fmla="*/ 45 h 51"/>
                <a:gd name="T30" fmla="*/ 46 w 48"/>
                <a:gd name="T31" fmla="*/ 45 h 51"/>
                <a:gd name="T32" fmla="*/ 46 w 48"/>
                <a:gd name="T33" fmla="*/ 44 h 51"/>
                <a:gd name="T34" fmla="*/ 46 w 48"/>
                <a:gd name="T35" fmla="*/ 44 h 51"/>
                <a:gd name="T36" fmla="*/ 46 w 48"/>
                <a:gd name="T37" fmla="*/ 34 h 51"/>
                <a:gd name="T38" fmla="*/ 48 w 48"/>
                <a:gd name="T39" fmla="*/ 32 h 51"/>
                <a:gd name="T40" fmla="*/ 34 w 48"/>
                <a:gd name="T41" fmla="*/ 32 h 51"/>
                <a:gd name="T42" fmla="*/ 29 w 48"/>
                <a:gd name="T43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51">
                  <a:moveTo>
                    <a:pt x="29" y="35"/>
                  </a:moveTo>
                  <a:cubicBezTo>
                    <a:pt x="39" y="34"/>
                    <a:pt x="39" y="34"/>
                    <a:pt x="39" y="3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4"/>
                    <a:pt x="39" y="44"/>
                    <a:pt x="37" y="45"/>
                  </a:cubicBezTo>
                  <a:cubicBezTo>
                    <a:pt x="34" y="46"/>
                    <a:pt x="31" y="46"/>
                    <a:pt x="28" y="46"/>
                  </a:cubicBezTo>
                  <a:cubicBezTo>
                    <a:pt x="18" y="45"/>
                    <a:pt x="10" y="37"/>
                    <a:pt x="8" y="27"/>
                  </a:cubicBezTo>
                  <a:cubicBezTo>
                    <a:pt x="7" y="18"/>
                    <a:pt x="11" y="9"/>
                    <a:pt x="19" y="6"/>
                  </a:cubicBezTo>
                  <a:cubicBezTo>
                    <a:pt x="22" y="4"/>
                    <a:pt x="27" y="3"/>
                    <a:pt x="31" y="5"/>
                  </a:cubicBezTo>
                  <a:cubicBezTo>
                    <a:pt x="34" y="6"/>
                    <a:pt x="37" y="7"/>
                    <a:pt x="39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38" y="0"/>
                    <a:pt x="24" y="0"/>
                    <a:pt x="14" y="4"/>
                  </a:cubicBezTo>
                  <a:cubicBezTo>
                    <a:pt x="6" y="8"/>
                    <a:pt x="1" y="16"/>
                    <a:pt x="0" y="25"/>
                  </a:cubicBezTo>
                  <a:cubicBezTo>
                    <a:pt x="0" y="34"/>
                    <a:pt x="6" y="41"/>
                    <a:pt x="11" y="45"/>
                  </a:cubicBezTo>
                  <a:cubicBezTo>
                    <a:pt x="20" y="51"/>
                    <a:pt x="36" y="50"/>
                    <a:pt x="46" y="45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34" y="32"/>
                    <a:pt x="34" y="32"/>
                    <a:pt x="34" y="32"/>
                  </a:cubicBezTo>
                  <a:lnTo>
                    <a:pt x="2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15660688" y="7158038"/>
            <a:ext cx="977900" cy="966788"/>
            <a:chOff x="15660688" y="7158038"/>
            <a:chExt cx="977900" cy="966788"/>
          </a:xfrm>
          <a:solidFill>
            <a:srgbClr val="91B3C1"/>
          </a:solidFill>
        </p:grpSpPr>
        <p:sp>
          <p:nvSpPr>
            <p:cNvPr id="34" name="Freeform 24"/>
            <p:cNvSpPr>
              <a:spLocks noEditPoints="1"/>
            </p:cNvSpPr>
            <p:nvPr/>
          </p:nvSpPr>
          <p:spPr bwMode="auto">
            <a:xfrm>
              <a:off x="1566068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5982950" y="7358063"/>
              <a:ext cx="84138" cy="82550"/>
            </a:xfrm>
            <a:custGeom>
              <a:avLst/>
              <a:gdLst>
                <a:gd name="T0" fmla="*/ 23 w 53"/>
                <a:gd name="T1" fmla="*/ 38 h 52"/>
                <a:gd name="T2" fmla="*/ 38 w 53"/>
                <a:gd name="T3" fmla="*/ 38 h 52"/>
                <a:gd name="T4" fmla="*/ 38 w 53"/>
                <a:gd name="T5" fmla="*/ 52 h 52"/>
                <a:gd name="T6" fmla="*/ 53 w 53"/>
                <a:gd name="T7" fmla="*/ 52 h 52"/>
                <a:gd name="T8" fmla="*/ 53 w 53"/>
                <a:gd name="T9" fmla="*/ 0 h 52"/>
                <a:gd name="T10" fmla="*/ 38 w 53"/>
                <a:gd name="T11" fmla="*/ 0 h 52"/>
                <a:gd name="T12" fmla="*/ 38 w 53"/>
                <a:gd name="T13" fmla="*/ 23 h 52"/>
                <a:gd name="T14" fmla="*/ 23 w 53"/>
                <a:gd name="T15" fmla="*/ 23 h 52"/>
                <a:gd name="T16" fmla="*/ 23 w 53"/>
                <a:gd name="T17" fmla="*/ 0 h 52"/>
                <a:gd name="T18" fmla="*/ 0 w 53"/>
                <a:gd name="T19" fmla="*/ 0 h 52"/>
                <a:gd name="T20" fmla="*/ 0 w 53"/>
                <a:gd name="T21" fmla="*/ 52 h 52"/>
                <a:gd name="T22" fmla="*/ 23 w 53"/>
                <a:gd name="T23" fmla="*/ 52 h 52"/>
                <a:gd name="T24" fmla="*/ 23 w 53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52">
                  <a:moveTo>
                    <a:pt x="23" y="38"/>
                  </a:moveTo>
                  <a:lnTo>
                    <a:pt x="38" y="38"/>
                  </a:lnTo>
                  <a:lnTo>
                    <a:pt x="38" y="52"/>
                  </a:lnTo>
                  <a:lnTo>
                    <a:pt x="53" y="52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8" y="23"/>
                  </a:lnTo>
                  <a:lnTo>
                    <a:pt x="23" y="2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23" y="52"/>
                  </a:lnTo>
                  <a:lnTo>
                    <a:pt x="2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6078200" y="7358063"/>
              <a:ext cx="71438" cy="82550"/>
            </a:xfrm>
            <a:custGeom>
              <a:avLst/>
              <a:gdLst>
                <a:gd name="T0" fmla="*/ 15 w 45"/>
                <a:gd name="T1" fmla="*/ 52 h 52"/>
                <a:gd name="T2" fmla="*/ 30 w 45"/>
                <a:gd name="T3" fmla="*/ 52 h 52"/>
                <a:gd name="T4" fmla="*/ 30 w 45"/>
                <a:gd name="T5" fmla="*/ 23 h 52"/>
                <a:gd name="T6" fmla="*/ 45 w 45"/>
                <a:gd name="T7" fmla="*/ 23 h 52"/>
                <a:gd name="T8" fmla="*/ 45 w 45"/>
                <a:gd name="T9" fmla="*/ 0 h 52"/>
                <a:gd name="T10" fmla="*/ 0 w 45"/>
                <a:gd name="T11" fmla="*/ 0 h 52"/>
                <a:gd name="T12" fmla="*/ 0 w 45"/>
                <a:gd name="T13" fmla="*/ 23 h 52"/>
                <a:gd name="T14" fmla="*/ 15 w 45"/>
                <a:gd name="T15" fmla="*/ 23 h 52"/>
                <a:gd name="T16" fmla="*/ 15 w 45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2">
                  <a:moveTo>
                    <a:pt x="15" y="52"/>
                  </a:moveTo>
                  <a:lnTo>
                    <a:pt x="30" y="52"/>
                  </a:lnTo>
                  <a:lnTo>
                    <a:pt x="30" y="23"/>
                  </a:lnTo>
                  <a:lnTo>
                    <a:pt x="45" y="2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5" y="23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6162338" y="7358063"/>
              <a:ext cx="82550" cy="82550"/>
            </a:xfrm>
            <a:custGeom>
              <a:avLst/>
              <a:gdLst>
                <a:gd name="T0" fmla="*/ 15 w 52"/>
                <a:gd name="T1" fmla="*/ 30 h 52"/>
                <a:gd name="T2" fmla="*/ 22 w 52"/>
                <a:gd name="T3" fmla="*/ 45 h 52"/>
                <a:gd name="T4" fmla="*/ 22 w 52"/>
                <a:gd name="T5" fmla="*/ 45 h 52"/>
                <a:gd name="T6" fmla="*/ 37 w 52"/>
                <a:gd name="T7" fmla="*/ 30 h 52"/>
                <a:gd name="T8" fmla="*/ 37 w 52"/>
                <a:gd name="T9" fmla="*/ 52 h 52"/>
                <a:gd name="T10" fmla="*/ 52 w 52"/>
                <a:gd name="T11" fmla="*/ 52 h 52"/>
                <a:gd name="T12" fmla="*/ 52 w 52"/>
                <a:gd name="T13" fmla="*/ 0 h 52"/>
                <a:gd name="T14" fmla="*/ 37 w 52"/>
                <a:gd name="T15" fmla="*/ 0 h 52"/>
                <a:gd name="T16" fmla="*/ 22 w 52"/>
                <a:gd name="T17" fmla="*/ 23 h 52"/>
                <a:gd name="T18" fmla="*/ 15 w 52"/>
                <a:gd name="T19" fmla="*/ 0 h 52"/>
                <a:gd name="T20" fmla="*/ 0 w 52"/>
                <a:gd name="T21" fmla="*/ 0 h 52"/>
                <a:gd name="T22" fmla="*/ 0 w 52"/>
                <a:gd name="T23" fmla="*/ 52 h 52"/>
                <a:gd name="T24" fmla="*/ 15 w 52"/>
                <a:gd name="T25" fmla="*/ 52 h 52"/>
                <a:gd name="T26" fmla="*/ 15 w 52"/>
                <a:gd name="T2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15" y="30"/>
                  </a:moveTo>
                  <a:lnTo>
                    <a:pt x="22" y="45"/>
                  </a:lnTo>
                  <a:lnTo>
                    <a:pt x="22" y="45"/>
                  </a:lnTo>
                  <a:lnTo>
                    <a:pt x="37" y="30"/>
                  </a:lnTo>
                  <a:lnTo>
                    <a:pt x="37" y="52"/>
                  </a:lnTo>
                  <a:lnTo>
                    <a:pt x="52" y="52"/>
                  </a:lnTo>
                  <a:lnTo>
                    <a:pt x="52" y="0"/>
                  </a:lnTo>
                  <a:lnTo>
                    <a:pt x="37" y="0"/>
                  </a:lnTo>
                  <a:lnTo>
                    <a:pt x="22" y="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15" y="52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16257588" y="7358063"/>
              <a:ext cx="58738" cy="82550"/>
            </a:xfrm>
            <a:custGeom>
              <a:avLst/>
              <a:gdLst>
                <a:gd name="T0" fmla="*/ 37 w 37"/>
                <a:gd name="T1" fmla="*/ 38 h 52"/>
                <a:gd name="T2" fmla="*/ 15 w 37"/>
                <a:gd name="T3" fmla="*/ 38 h 52"/>
                <a:gd name="T4" fmla="*/ 15 w 37"/>
                <a:gd name="T5" fmla="*/ 0 h 52"/>
                <a:gd name="T6" fmla="*/ 0 w 37"/>
                <a:gd name="T7" fmla="*/ 0 h 52"/>
                <a:gd name="T8" fmla="*/ 0 w 37"/>
                <a:gd name="T9" fmla="*/ 52 h 52"/>
                <a:gd name="T10" fmla="*/ 37 w 37"/>
                <a:gd name="T11" fmla="*/ 52 h 52"/>
                <a:gd name="T12" fmla="*/ 37 w 37"/>
                <a:gd name="T13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2">
                  <a:moveTo>
                    <a:pt x="37" y="38"/>
                  </a:moveTo>
                  <a:lnTo>
                    <a:pt x="15" y="38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37" y="52"/>
                  </a:lnTo>
                  <a:lnTo>
                    <a:pt x="37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15948025" y="7477125"/>
              <a:ext cx="404813" cy="447675"/>
            </a:xfrm>
            <a:custGeom>
              <a:avLst/>
              <a:gdLst>
                <a:gd name="T0" fmla="*/ 0 w 255"/>
                <a:gd name="T1" fmla="*/ 0 h 282"/>
                <a:gd name="T2" fmla="*/ 22 w 255"/>
                <a:gd name="T3" fmla="*/ 252 h 282"/>
                <a:gd name="T4" fmla="*/ 127 w 255"/>
                <a:gd name="T5" fmla="*/ 282 h 282"/>
                <a:gd name="T6" fmla="*/ 232 w 255"/>
                <a:gd name="T7" fmla="*/ 252 h 282"/>
                <a:gd name="T8" fmla="*/ 255 w 255"/>
                <a:gd name="T9" fmla="*/ 0 h 282"/>
                <a:gd name="T10" fmla="*/ 0 w 255"/>
                <a:gd name="T11" fmla="*/ 0 h 282"/>
                <a:gd name="T12" fmla="*/ 210 w 255"/>
                <a:gd name="T13" fmla="*/ 82 h 282"/>
                <a:gd name="T14" fmla="*/ 127 w 255"/>
                <a:gd name="T15" fmla="*/ 82 h 282"/>
                <a:gd name="T16" fmla="*/ 82 w 255"/>
                <a:gd name="T17" fmla="*/ 82 h 282"/>
                <a:gd name="T18" fmla="*/ 90 w 255"/>
                <a:gd name="T19" fmla="*/ 111 h 282"/>
                <a:gd name="T20" fmla="*/ 127 w 255"/>
                <a:gd name="T21" fmla="*/ 111 h 282"/>
                <a:gd name="T22" fmla="*/ 202 w 255"/>
                <a:gd name="T23" fmla="*/ 111 h 282"/>
                <a:gd name="T24" fmla="*/ 195 w 255"/>
                <a:gd name="T25" fmla="*/ 208 h 282"/>
                <a:gd name="T26" fmla="*/ 127 w 255"/>
                <a:gd name="T27" fmla="*/ 230 h 282"/>
                <a:gd name="T28" fmla="*/ 127 w 255"/>
                <a:gd name="T29" fmla="*/ 230 h 282"/>
                <a:gd name="T30" fmla="*/ 67 w 255"/>
                <a:gd name="T31" fmla="*/ 208 h 282"/>
                <a:gd name="T32" fmla="*/ 60 w 255"/>
                <a:gd name="T33" fmla="*/ 163 h 282"/>
                <a:gd name="T34" fmla="*/ 90 w 255"/>
                <a:gd name="T35" fmla="*/ 163 h 282"/>
                <a:gd name="T36" fmla="*/ 97 w 255"/>
                <a:gd name="T37" fmla="*/ 186 h 282"/>
                <a:gd name="T38" fmla="*/ 127 w 255"/>
                <a:gd name="T39" fmla="*/ 193 h 282"/>
                <a:gd name="T40" fmla="*/ 127 w 255"/>
                <a:gd name="T41" fmla="*/ 193 h 282"/>
                <a:gd name="T42" fmla="*/ 127 w 255"/>
                <a:gd name="T43" fmla="*/ 193 h 282"/>
                <a:gd name="T44" fmla="*/ 165 w 255"/>
                <a:gd name="T45" fmla="*/ 186 h 282"/>
                <a:gd name="T46" fmla="*/ 172 w 255"/>
                <a:gd name="T47" fmla="*/ 148 h 282"/>
                <a:gd name="T48" fmla="*/ 127 w 255"/>
                <a:gd name="T49" fmla="*/ 148 h 282"/>
                <a:gd name="T50" fmla="*/ 127 w 255"/>
                <a:gd name="T51" fmla="*/ 148 h 282"/>
                <a:gd name="T52" fmla="*/ 60 w 255"/>
                <a:gd name="T53" fmla="*/ 148 h 282"/>
                <a:gd name="T54" fmla="*/ 52 w 255"/>
                <a:gd name="T55" fmla="*/ 52 h 282"/>
                <a:gd name="T56" fmla="*/ 127 w 255"/>
                <a:gd name="T57" fmla="*/ 52 h 282"/>
                <a:gd name="T58" fmla="*/ 210 w 255"/>
                <a:gd name="T59" fmla="*/ 52 h 282"/>
                <a:gd name="T60" fmla="*/ 210 w 255"/>
                <a:gd name="T61" fmla="*/ 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282">
                  <a:moveTo>
                    <a:pt x="0" y="0"/>
                  </a:moveTo>
                  <a:lnTo>
                    <a:pt x="22" y="252"/>
                  </a:lnTo>
                  <a:lnTo>
                    <a:pt x="127" y="282"/>
                  </a:lnTo>
                  <a:lnTo>
                    <a:pt x="232" y="252"/>
                  </a:lnTo>
                  <a:lnTo>
                    <a:pt x="255" y="0"/>
                  </a:lnTo>
                  <a:lnTo>
                    <a:pt x="0" y="0"/>
                  </a:lnTo>
                  <a:close/>
                  <a:moveTo>
                    <a:pt x="210" y="82"/>
                  </a:moveTo>
                  <a:lnTo>
                    <a:pt x="127" y="82"/>
                  </a:lnTo>
                  <a:lnTo>
                    <a:pt x="82" y="82"/>
                  </a:lnTo>
                  <a:lnTo>
                    <a:pt x="90" y="111"/>
                  </a:lnTo>
                  <a:lnTo>
                    <a:pt x="127" y="111"/>
                  </a:lnTo>
                  <a:lnTo>
                    <a:pt x="202" y="111"/>
                  </a:lnTo>
                  <a:lnTo>
                    <a:pt x="195" y="208"/>
                  </a:lnTo>
                  <a:lnTo>
                    <a:pt x="127" y="230"/>
                  </a:lnTo>
                  <a:lnTo>
                    <a:pt x="127" y="230"/>
                  </a:lnTo>
                  <a:lnTo>
                    <a:pt x="67" y="208"/>
                  </a:lnTo>
                  <a:lnTo>
                    <a:pt x="60" y="163"/>
                  </a:lnTo>
                  <a:lnTo>
                    <a:pt x="90" y="163"/>
                  </a:lnTo>
                  <a:lnTo>
                    <a:pt x="97" y="186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65" y="186"/>
                  </a:lnTo>
                  <a:lnTo>
                    <a:pt x="172" y="148"/>
                  </a:lnTo>
                  <a:lnTo>
                    <a:pt x="127" y="148"/>
                  </a:lnTo>
                  <a:lnTo>
                    <a:pt x="127" y="148"/>
                  </a:lnTo>
                  <a:lnTo>
                    <a:pt x="60" y="148"/>
                  </a:lnTo>
                  <a:lnTo>
                    <a:pt x="52" y="52"/>
                  </a:lnTo>
                  <a:lnTo>
                    <a:pt x="127" y="52"/>
                  </a:lnTo>
                  <a:lnTo>
                    <a:pt x="210" y="52"/>
                  </a:lnTo>
                  <a:lnTo>
                    <a:pt x="21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5" name="Группа 204"/>
          <p:cNvGrpSpPr/>
          <p:nvPr/>
        </p:nvGrpSpPr>
        <p:grpSpPr>
          <a:xfrm>
            <a:off x="6146800" y="4056063"/>
            <a:ext cx="977900" cy="966788"/>
            <a:chOff x="6146800" y="4056063"/>
            <a:chExt cx="977900" cy="966788"/>
          </a:xfrm>
          <a:solidFill>
            <a:srgbClr val="91B3C1"/>
          </a:solidFill>
        </p:grpSpPr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614680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6350000" y="4433888"/>
              <a:ext cx="119063" cy="388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Oval 32"/>
            <p:cNvSpPr>
              <a:spLocks noChangeArrowheads="1"/>
            </p:cNvSpPr>
            <p:nvPr/>
          </p:nvSpPr>
          <p:spPr bwMode="auto">
            <a:xfrm>
              <a:off x="6350000" y="4279900"/>
              <a:ext cx="119063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553200" y="4433888"/>
              <a:ext cx="369888" cy="388938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7" name="Группа 226"/>
          <p:cNvGrpSpPr/>
          <p:nvPr/>
        </p:nvGrpSpPr>
        <p:grpSpPr>
          <a:xfrm>
            <a:off x="4562475" y="5613400"/>
            <a:ext cx="965200" cy="955675"/>
            <a:chOff x="4562475" y="5613400"/>
            <a:chExt cx="965200" cy="955675"/>
          </a:xfrm>
          <a:solidFill>
            <a:srgbClr val="91B3C1"/>
          </a:solidFill>
        </p:grpSpPr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4562475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4764088" y="5908675"/>
              <a:ext cx="560388" cy="365125"/>
            </a:xfrm>
            <a:custGeom>
              <a:avLst/>
              <a:gdLst>
                <a:gd name="T0" fmla="*/ 37 w 47"/>
                <a:gd name="T1" fmla="*/ 26 h 31"/>
                <a:gd name="T2" fmla="*/ 32 w 47"/>
                <a:gd name="T3" fmla="*/ 21 h 31"/>
                <a:gd name="T4" fmla="*/ 27 w 47"/>
                <a:gd name="T5" fmla="*/ 10 h 31"/>
                <a:gd name="T6" fmla="*/ 14 w 47"/>
                <a:gd name="T7" fmla="*/ 0 h 31"/>
                <a:gd name="T8" fmla="*/ 0 w 47"/>
                <a:gd name="T9" fmla="*/ 16 h 31"/>
                <a:gd name="T10" fmla="*/ 14 w 47"/>
                <a:gd name="T11" fmla="*/ 31 h 31"/>
                <a:gd name="T12" fmla="*/ 25 w 47"/>
                <a:gd name="T13" fmla="*/ 25 h 31"/>
                <a:gd name="T14" fmla="*/ 25 w 47"/>
                <a:gd name="T15" fmla="*/ 25 h 31"/>
                <a:gd name="T16" fmla="*/ 23 w 47"/>
                <a:gd name="T17" fmla="*/ 20 h 31"/>
                <a:gd name="T18" fmla="*/ 23 w 47"/>
                <a:gd name="T19" fmla="*/ 20 h 31"/>
                <a:gd name="T20" fmla="*/ 23 w 47"/>
                <a:gd name="T21" fmla="*/ 20 h 31"/>
                <a:gd name="T22" fmla="*/ 14 w 47"/>
                <a:gd name="T23" fmla="*/ 26 h 31"/>
                <a:gd name="T24" fmla="*/ 4 w 47"/>
                <a:gd name="T25" fmla="*/ 16 h 31"/>
                <a:gd name="T26" fmla="*/ 14 w 47"/>
                <a:gd name="T27" fmla="*/ 5 h 31"/>
                <a:gd name="T28" fmla="*/ 23 w 47"/>
                <a:gd name="T29" fmla="*/ 11 h 31"/>
                <a:gd name="T30" fmla="*/ 27 w 47"/>
                <a:gd name="T31" fmla="*/ 22 h 31"/>
                <a:gd name="T32" fmla="*/ 28 w 47"/>
                <a:gd name="T33" fmla="*/ 23 h 31"/>
                <a:gd name="T34" fmla="*/ 38 w 47"/>
                <a:gd name="T35" fmla="*/ 31 h 31"/>
                <a:gd name="T36" fmla="*/ 47 w 47"/>
                <a:gd name="T37" fmla="*/ 22 h 31"/>
                <a:gd name="T38" fmla="*/ 40 w 47"/>
                <a:gd name="T39" fmla="*/ 13 h 31"/>
                <a:gd name="T40" fmla="*/ 39 w 47"/>
                <a:gd name="T41" fmla="*/ 12 h 31"/>
                <a:gd name="T42" fmla="*/ 34 w 47"/>
                <a:gd name="T43" fmla="*/ 8 h 31"/>
                <a:gd name="T44" fmla="*/ 37 w 47"/>
                <a:gd name="T45" fmla="*/ 5 h 31"/>
                <a:gd name="T46" fmla="*/ 41 w 47"/>
                <a:gd name="T47" fmla="*/ 7 h 31"/>
                <a:gd name="T48" fmla="*/ 42 w 47"/>
                <a:gd name="T49" fmla="*/ 7 h 31"/>
                <a:gd name="T50" fmla="*/ 45 w 47"/>
                <a:gd name="T51" fmla="*/ 6 h 31"/>
                <a:gd name="T52" fmla="*/ 45 w 47"/>
                <a:gd name="T53" fmla="*/ 5 h 31"/>
                <a:gd name="T54" fmla="*/ 45 w 47"/>
                <a:gd name="T55" fmla="*/ 5 h 31"/>
                <a:gd name="T56" fmla="*/ 38 w 47"/>
                <a:gd name="T57" fmla="*/ 0 h 31"/>
                <a:gd name="T58" fmla="*/ 30 w 47"/>
                <a:gd name="T59" fmla="*/ 8 h 31"/>
                <a:gd name="T60" fmla="*/ 38 w 47"/>
                <a:gd name="T61" fmla="*/ 17 h 31"/>
                <a:gd name="T62" fmla="*/ 43 w 47"/>
                <a:gd name="T63" fmla="*/ 21 h 31"/>
                <a:gd name="T64" fmla="*/ 37 w 47"/>
                <a:gd name="T6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31">
                  <a:moveTo>
                    <a:pt x="37" y="26"/>
                  </a:moveTo>
                  <a:cubicBezTo>
                    <a:pt x="34" y="26"/>
                    <a:pt x="33" y="24"/>
                    <a:pt x="32" y="21"/>
                  </a:cubicBezTo>
                  <a:cubicBezTo>
                    <a:pt x="30" y="16"/>
                    <a:pt x="27" y="10"/>
                    <a:pt x="27" y="10"/>
                  </a:cubicBezTo>
                  <a:cubicBezTo>
                    <a:pt x="25" y="4"/>
                    <a:pt x="20" y="0"/>
                    <a:pt x="14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24"/>
                    <a:pt x="6" y="31"/>
                    <a:pt x="14" y="31"/>
                  </a:cubicBezTo>
                  <a:cubicBezTo>
                    <a:pt x="18" y="31"/>
                    <a:pt x="22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4"/>
                    <a:pt x="18" y="26"/>
                    <a:pt x="14" y="26"/>
                  </a:cubicBezTo>
                  <a:cubicBezTo>
                    <a:pt x="9" y="26"/>
                    <a:pt x="4" y="21"/>
                    <a:pt x="4" y="16"/>
                  </a:cubicBezTo>
                  <a:cubicBezTo>
                    <a:pt x="4" y="10"/>
                    <a:pt x="9" y="5"/>
                    <a:pt x="14" y="5"/>
                  </a:cubicBezTo>
                  <a:cubicBezTo>
                    <a:pt x="18" y="5"/>
                    <a:pt x="22" y="7"/>
                    <a:pt x="23" y="1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0" y="28"/>
                    <a:pt x="33" y="31"/>
                    <a:pt x="38" y="31"/>
                  </a:cubicBezTo>
                  <a:cubicBezTo>
                    <a:pt x="43" y="31"/>
                    <a:pt x="47" y="27"/>
                    <a:pt x="47" y="22"/>
                  </a:cubicBezTo>
                  <a:cubicBezTo>
                    <a:pt x="47" y="16"/>
                    <a:pt x="45" y="14"/>
                    <a:pt x="40" y="13"/>
                  </a:cubicBezTo>
                  <a:cubicBezTo>
                    <a:pt x="40" y="13"/>
                    <a:pt x="39" y="12"/>
                    <a:pt x="39" y="12"/>
                  </a:cubicBezTo>
                  <a:cubicBezTo>
                    <a:pt x="36" y="11"/>
                    <a:pt x="34" y="11"/>
                    <a:pt x="34" y="8"/>
                  </a:cubicBezTo>
                  <a:cubicBezTo>
                    <a:pt x="34" y="6"/>
                    <a:pt x="35" y="5"/>
                    <a:pt x="37" y="5"/>
                  </a:cubicBezTo>
                  <a:cubicBezTo>
                    <a:pt x="39" y="5"/>
                    <a:pt x="40" y="5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0" y="4"/>
                    <a:pt x="30" y="8"/>
                  </a:cubicBezTo>
                  <a:cubicBezTo>
                    <a:pt x="30" y="13"/>
                    <a:pt x="33" y="15"/>
                    <a:pt x="38" y="17"/>
                  </a:cubicBezTo>
                  <a:cubicBezTo>
                    <a:pt x="41" y="18"/>
                    <a:pt x="43" y="19"/>
                    <a:pt x="43" y="21"/>
                  </a:cubicBezTo>
                  <a:cubicBezTo>
                    <a:pt x="43" y="24"/>
                    <a:pt x="41" y="26"/>
                    <a:pt x="3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3" name="Группа 222"/>
          <p:cNvGrpSpPr/>
          <p:nvPr/>
        </p:nvGrpSpPr>
        <p:grpSpPr>
          <a:xfrm>
            <a:off x="10904538" y="5613400"/>
            <a:ext cx="977900" cy="955675"/>
            <a:chOff x="10904538" y="5613400"/>
            <a:chExt cx="977900" cy="955675"/>
          </a:xfrm>
          <a:solidFill>
            <a:srgbClr val="91B3C1"/>
          </a:solidFill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10904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11083925" y="5789613"/>
              <a:ext cx="608013" cy="601663"/>
            </a:xfrm>
            <a:custGeom>
              <a:avLst/>
              <a:gdLst>
                <a:gd name="T0" fmla="*/ 27 w 51"/>
                <a:gd name="T1" fmla="*/ 33 h 51"/>
                <a:gd name="T2" fmla="*/ 23 w 51"/>
                <a:gd name="T3" fmla="*/ 23 h 51"/>
                <a:gd name="T4" fmla="*/ 15 w 51"/>
                <a:gd name="T5" fmla="*/ 6 h 51"/>
                <a:gd name="T6" fmla="*/ 0 w 51"/>
                <a:gd name="T7" fmla="*/ 17 h 51"/>
                <a:gd name="T8" fmla="*/ 2 w 51"/>
                <a:gd name="T9" fmla="*/ 20 h 51"/>
                <a:gd name="T10" fmla="*/ 8 w 51"/>
                <a:gd name="T11" fmla="*/ 18 h 51"/>
                <a:gd name="T12" fmla="*/ 16 w 51"/>
                <a:gd name="T13" fmla="*/ 44 h 51"/>
                <a:gd name="T14" fmla="*/ 26 w 51"/>
                <a:gd name="T15" fmla="*/ 48 h 51"/>
                <a:gd name="T16" fmla="*/ 48 w 51"/>
                <a:gd name="T17" fmla="*/ 16 h 51"/>
                <a:gd name="T18" fmla="*/ 28 w 51"/>
                <a:gd name="T19" fmla="*/ 17 h 51"/>
                <a:gd name="T20" fmla="*/ 33 w 51"/>
                <a:gd name="T21" fmla="*/ 24 h 51"/>
                <a:gd name="T22" fmla="*/ 27 w 51"/>
                <a:gd name="T23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51">
                  <a:moveTo>
                    <a:pt x="27" y="33"/>
                  </a:moveTo>
                  <a:cubicBezTo>
                    <a:pt x="25" y="33"/>
                    <a:pt x="24" y="29"/>
                    <a:pt x="23" y="23"/>
                  </a:cubicBezTo>
                  <a:cubicBezTo>
                    <a:pt x="21" y="16"/>
                    <a:pt x="21" y="4"/>
                    <a:pt x="15" y="6"/>
                  </a:cubicBezTo>
                  <a:cubicBezTo>
                    <a:pt x="9" y="7"/>
                    <a:pt x="0" y="17"/>
                    <a:pt x="0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6" y="16"/>
                    <a:pt x="8" y="18"/>
                  </a:cubicBezTo>
                  <a:cubicBezTo>
                    <a:pt x="9" y="20"/>
                    <a:pt x="14" y="40"/>
                    <a:pt x="16" y="44"/>
                  </a:cubicBezTo>
                  <a:cubicBezTo>
                    <a:pt x="17" y="47"/>
                    <a:pt x="21" y="51"/>
                    <a:pt x="26" y="48"/>
                  </a:cubicBezTo>
                  <a:cubicBezTo>
                    <a:pt x="30" y="45"/>
                    <a:pt x="45" y="32"/>
                    <a:pt x="48" y="16"/>
                  </a:cubicBezTo>
                  <a:cubicBezTo>
                    <a:pt x="51" y="0"/>
                    <a:pt x="30" y="3"/>
                    <a:pt x="28" y="17"/>
                  </a:cubicBezTo>
                  <a:cubicBezTo>
                    <a:pt x="33" y="14"/>
                    <a:pt x="36" y="18"/>
                    <a:pt x="33" y="24"/>
                  </a:cubicBezTo>
                  <a:cubicBezTo>
                    <a:pt x="31" y="29"/>
                    <a:pt x="28" y="33"/>
                    <a:pt x="2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9" name="Группа 208"/>
          <p:cNvGrpSpPr/>
          <p:nvPr/>
        </p:nvGrpSpPr>
        <p:grpSpPr>
          <a:xfrm>
            <a:off x="12490450" y="4056063"/>
            <a:ext cx="977900" cy="966788"/>
            <a:chOff x="12490450" y="4056063"/>
            <a:chExt cx="977900" cy="966788"/>
          </a:xfrm>
          <a:solidFill>
            <a:srgbClr val="91B3C1"/>
          </a:solidFill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2490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2692063" y="4351338"/>
              <a:ext cx="536575" cy="365125"/>
            </a:xfrm>
            <a:custGeom>
              <a:avLst/>
              <a:gdLst>
                <a:gd name="T0" fmla="*/ 19 w 45"/>
                <a:gd name="T1" fmla="*/ 19 h 31"/>
                <a:gd name="T2" fmla="*/ 19 w 45"/>
                <a:gd name="T3" fmla="*/ 28 h 31"/>
                <a:gd name="T4" fmla="*/ 12 w 45"/>
                <a:gd name="T5" fmla="*/ 29 h 31"/>
                <a:gd name="T6" fmla="*/ 12 w 45"/>
                <a:gd name="T7" fmla="*/ 31 h 31"/>
                <a:gd name="T8" fmla="*/ 22 w 45"/>
                <a:gd name="T9" fmla="*/ 31 h 31"/>
                <a:gd name="T10" fmla="*/ 33 w 45"/>
                <a:gd name="T11" fmla="*/ 31 h 31"/>
                <a:gd name="T12" fmla="*/ 33 w 45"/>
                <a:gd name="T13" fmla="*/ 29 h 31"/>
                <a:gd name="T14" fmla="*/ 26 w 45"/>
                <a:gd name="T15" fmla="*/ 28 h 31"/>
                <a:gd name="T16" fmla="*/ 26 w 45"/>
                <a:gd name="T17" fmla="*/ 19 h 31"/>
                <a:gd name="T18" fmla="*/ 39 w 45"/>
                <a:gd name="T19" fmla="*/ 8 h 31"/>
                <a:gd name="T20" fmla="*/ 40 w 45"/>
                <a:gd name="T21" fmla="*/ 8 h 31"/>
                <a:gd name="T22" fmla="*/ 43 w 45"/>
                <a:gd name="T23" fmla="*/ 8 h 31"/>
                <a:gd name="T24" fmla="*/ 44 w 45"/>
                <a:gd name="T25" fmla="*/ 7 h 31"/>
                <a:gd name="T26" fmla="*/ 44 w 45"/>
                <a:gd name="T27" fmla="*/ 7 h 31"/>
                <a:gd name="T28" fmla="*/ 45 w 45"/>
                <a:gd name="T29" fmla="*/ 5 h 31"/>
                <a:gd name="T30" fmla="*/ 45 w 45"/>
                <a:gd name="T31" fmla="*/ 5 h 31"/>
                <a:gd name="T32" fmla="*/ 45 w 45"/>
                <a:gd name="T33" fmla="*/ 5 h 31"/>
                <a:gd name="T34" fmla="*/ 27 w 45"/>
                <a:gd name="T35" fmla="*/ 5 h 31"/>
                <a:gd name="T36" fmla="*/ 27 w 45"/>
                <a:gd name="T37" fmla="*/ 8 h 31"/>
                <a:gd name="T38" fmla="*/ 32 w 45"/>
                <a:gd name="T39" fmla="*/ 8 h 31"/>
                <a:gd name="T40" fmla="*/ 24 w 45"/>
                <a:gd name="T41" fmla="*/ 16 h 31"/>
                <a:gd name="T42" fmla="*/ 15 w 45"/>
                <a:gd name="T43" fmla="*/ 4 h 31"/>
                <a:gd name="T44" fmla="*/ 22 w 45"/>
                <a:gd name="T45" fmla="*/ 4 h 31"/>
                <a:gd name="T46" fmla="*/ 22 w 45"/>
                <a:gd name="T47" fmla="*/ 1 h 31"/>
                <a:gd name="T48" fmla="*/ 22 w 45"/>
                <a:gd name="T49" fmla="*/ 1 h 31"/>
                <a:gd name="T50" fmla="*/ 22 w 45"/>
                <a:gd name="T51" fmla="*/ 1 h 31"/>
                <a:gd name="T52" fmla="*/ 22 w 45"/>
                <a:gd name="T53" fmla="*/ 0 h 31"/>
                <a:gd name="T54" fmla="*/ 0 w 45"/>
                <a:gd name="T55" fmla="*/ 0 h 31"/>
                <a:gd name="T56" fmla="*/ 0 w 45"/>
                <a:gd name="T57" fmla="*/ 4 h 31"/>
                <a:gd name="T58" fmla="*/ 7 w 45"/>
                <a:gd name="T59" fmla="*/ 4 h 31"/>
                <a:gd name="T60" fmla="*/ 19 w 45"/>
                <a:gd name="T6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31">
                  <a:moveTo>
                    <a:pt x="19" y="19"/>
                  </a:moveTo>
                  <a:cubicBezTo>
                    <a:pt x="19" y="21"/>
                    <a:pt x="19" y="28"/>
                    <a:pt x="19" y="28"/>
                  </a:cubicBezTo>
                  <a:cubicBezTo>
                    <a:pt x="18" y="29"/>
                    <a:pt x="13" y="29"/>
                    <a:pt x="12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31"/>
                    <a:pt x="20" y="31"/>
                    <a:pt x="22" y="31"/>
                  </a:cubicBezTo>
                  <a:cubicBezTo>
                    <a:pt x="26" y="31"/>
                    <a:pt x="32" y="31"/>
                    <a:pt x="33" y="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27" y="29"/>
                    <a:pt x="26" y="28"/>
                  </a:cubicBezTo>
                  <a:cubicBezTo>
                    <a:pt x="26" y="27"/>
                    <a:pt x="26" y="20"/>
                    <a:pt x="26" y="19"/>
                  </a:cubicBezTo>
                  <a:cubicBezTo>
                    <a:pt x="27" y="17"/>
                    <a:pt x="38" y="8"/>
                    <a:pt x="39" y="8"/>
                  </a:cubicBezTo>
                  <a:cubicBezTo>
                    <a:pt x="39" y="8"/>
                    <a:pt x="39" y="8"/>
                    <a:pt x="4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3"/>
                    <a:pt x="18" y="8"/>
                    <a:pt x="15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6"/>
                    <a:pt x="18" y="18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3193713" y="4481513"/>
              <a:ext cx="71438" cy="165100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14 h 14"/>
                <a:gd name="T4" fmla="*/ 3 w 6"/>
                <a:gd name="T5" fmla="*/ 14 h 14"/>
                <a:gd name="T6" fmla="*/ 6 w 6"/>
                <a:gd name="T7" fmla="*/ 1 h 14"/>
                <a:gd name="T8" fmla="*/ 0 w 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3181013" y="4670425"/>
              <a:ext cx="47625" cy="46038"/>
            </a:xfrm>
            <a:custGeom>
              <a:avLst/>
              <a:gdLst>
                <a:gd name="T0" fmla="*/ 23 w 30"/>
                <a:gd name="T1" fmla="*/ 29 h 29"/>
                <a:gd name="T2" fmla="*/ 30 w 30"/>
                <a:gd name="T3" fmla="*/ 7 h 29"/>
                <a:gd name="T4" fmla="*/ 15 w 30"/>
                <a:gd name="T5" fmla="*/ 7 h 29"/>
                <a:gd name="T6" fmla="*/ 0 w 30"/>
                <a:gd name="T7" fmla="*/ 0 h 29"/>
                <a:gd name="T8" fmla="*/ 0 w 30"/>
                <a:gd name="T9" fmla="*/ 29 h 29"/>
                <a:gd name="T10" fmla="*/ 15 w 30"/>
                <a:gd name="T11" fmla="*/ 29 h 29"/>
                <a:gd name="T12" fmla="*/ 23 w 30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3" y="29"/>
                  </a:moveTo>
                  <a:lnTo>
                    <a:pt x="30" y="7"/>
                  </a:lnTo>
                  <a:lnTo>
                    <a:pt x="15" y="7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5" y="29"/>
                  </a:lnTo>
                  <a:lnTo>
                    <a:pt x="23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7732713" y="4056063"/>
            <a:ext cx="977900" cy="966788"/>
            <a:chOff x="7732713" y="4056063"/>
            <a:chExt cx="977900" cy="966788"/>
          </a:xfrm>
          <a:solidFill>
            <a:srgbClr val="91B3C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773271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031163" y="4257675"/>
              <a:ext cx="369888" cy="565150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4" name="Группа 213"/>
          <p:cNvGrpSpPr/>
          <p:nvPr/>
        </p:nvGrpSpPr>
        <p:grpSpPr>
          <a:xfrm>
            <a:off x="20429538" y="4056063"/>
            <a:ext cx="977900" cy="966788"/>
            <a:chOff x="20429538" y="4056063"/>
            <a:chExt cx="977900" cy="966788"/>
          </a:xfrm>
          <a:solidFill>
            <a:srgbClr val="91B3C1"/>
          </a:solidFill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0429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20645438" y="4386263"/>
              <a:ext cx="512763" cy="436563"/>
            </a:xfrm>
            <a:custGeom>
              <a:avLst/>
              <a:gdLst>
                <a:gd name="T0" fmla="*/ 16 w 43"/>
                <a:gd name="T1" fmla="*/ 37 h 37"/>
                <a:gd name="T2" fmla="*/ 24 w 43"/>
                <a:gd name="T3" fmla="*/ 35 h 37"/>
                <a:gd name="T4" fmla="*/ 32 w 43"/>
                <a:gd name="T5" fmla="*/ 36 h 37"/>
                <a:gd name="T6" fmla="*/ 40 w 43"/>
                <a:gd name="T7" fmla="*/ 31 h 37"/>
                <a:gd name="T8" fmla="*/ 43 w 43"/>
                <a:gd name="T9" fmla="*/ 24 h 37"/>
                <a:gd name="T10" fmla="*/ 36 w 43"/>
                <a:gd name="T11" fmla="*/ 14 h 37"/>
                <a:gd name="T12" fmla="*/ 42 w 43"/>
                <a:gd name="T13" fmla="*/ 5 h 37"/>
                <a:gd name="T14" fmla="*/ 33 w 43"/>
                <a:gd name="T15" fmla="*/ 0 h 37"/>
                <a:gd name="T16" fmla="*/ 23 w 43"/>
                <a:gd name="T17" fmla="*/ 3 h 37"/>
                <a:gd name="T18" fmla="*/ 15 w 43"/>
                <a:gd name="T19" fmla="*/ 1 h 37"/>
                <a:gd name="T20" fmla="*/ 4 w 43"/>
                <a:gd name="T21" fmla="*/ 6 h 37"/>
                <a:gd name="T22" fmla="*/ 8 w 43"/>
                <a:gd name="T23" fmla="*/ 31 h 37"/>
                <a:gd name="T24" fmla="*/ 16 w 43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7">
                  <a:moveTo>
                    <a:pt x="16" y="37"/>
                  </a:moveTo>
                  <a:cubicBezTo>
                    <a:pt x="19" y="36"/>
                    <a:pt x="20" y="35"/>
                    <a:pt x="24" y="35"/>
                  </a:cubicBezTo>
                  <a:cubicBezTo>
                    <a:pt x="28" y="35"/>
                    <a:pt x="29" y="37"/>
                    <a:pt x="32" y="36"/>
                  </a:cubicBezTo>
                  <a:cubicBezTo>
                    <a:pt x="35" y="36"/>
                    <a:pt x="38" y="34"/>
                    <a:pt x="40" y="31"/>
                  </a:cubicBezTo>
                  <a:cubicBezTo>
                    <a:pt x="42" y="27"/>
                    <a:pt x="43" y="24"/>
                    <a:pt x="43" y="24"/>
                  </a:cubicBezTo>
                  <a:cubicBezTo>
                    <a:pt x="43" y="24"/>
                    <a:pt x="37" y="21"/>
                    <a:pt x="36" y="14"/>
                  </a:cubicBezTo>
                  <a:cubicBezTo>
                    <a:pt x="36" y="8"/>
                    <a:pt x="42" y="5"/>
                    <a:pt x="42" y="5"/>
                  </a:cubicBezTo>
                  <a:cubicBezTo>
                    <a:pt x="39" y="1"/>
                    <a:pt x="34" y="0"/>
                    <a:pt x="33" y="0"/>
                  </a:cubicBezTo>
                  <a:cubicBezTo>
                    <a:pt x="29" y="0"/>
                    <a:pt x="25" y="3"/>
                    <a:pt x="23" y="3"/>
                  </a:cubicBezTo>
                  <a:cubicBezTo>
                    <a:pt x="21" y="3"/>
                    <a:pt x="18" y="0"/>
                    <a:pt x="15" y="1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0" y="14"/>
                    <a:pt x="3" y="25"/>
                    <a:pt x="8" y="31"/>
                  </a:cubicBezTo>
                  <a:cubicBezTo>
                    <a:pt x="10" y="33"/>
                    <a:pt x="12" y="37"/>
                    <a:pt x="1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20907375" y="4257675"/>
              <a:ext cx="130175" cy="128588"/>
            </a:xfrm>
            <a:custGeom>
              <a:avLst/>
              <a:gdLst>
                <a:gd name="T0" fmla="*/ 3 w 11"/>
                <a:gd name="T1" fmla="*/ 3 h 11"/>
                <a:gd name="T2" fmla="*/ 1 w 11"/>
                <a:gd name="T3" fmla="*/ 11 h 11"/>
                <a:gd name="T4" fmla="*/ 8 w 11"/>
                <a:gd name="T5" fmla="*/ 7 h 11"/>
                <a:gd name="T6" fmla="*/ 11 w 11"/>
                <a:gd name="T7" fmla="*/ 0 h 11"/>
                <a:gd name="T8" fmla="*/ 3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3"/>
                  </a:moveTo>
                  <a:cubicBezTo>
                    <a:pt x="2" y="5"/>
                    <a:pt x="0" y="8"/>
                    <a:pt x="1" y="11"/>
                  </a:cubicBezTo>
                  <a:cubicBezTo>
                    <a:pt x="4" y="11"/>
                    <a:pt x="6" y="9"/>
                    <a:pt x="8" y="7"/>
                  </a:cubicBezTo>
                  <a:cubicBezTo>
                    <a:pt x="10" y="5"/>
                    <a:pt x="11" y="3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5" name="Группа 214"/>
          <p:cNvGrpSpPr/>
          <p:nvPr/>
        </p:nvGrpSpPr>
        <p:grpSpPr>
          <a:xfrm>
            <a:off x="22015450" y="4056063"/>
            <a:ext cx="977900" cy="966788"/>
            <a:chOff x="22015450" y="4056063"/>
            <a:chExt cx="977900" cy="966788"/>
          </a:xfrm>
          <a:solidFill>
            <a:srgbClr val="91B3C1"/>
          </a:solidFill>
        </p:grpSpPr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22015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22218650" y="4516438"/>
              <a:ext cx="571500" cy="306388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22647275" y="4633913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22540913" y="4633913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22325013" y="4257675"/>
              <a:ext cx="120650" cy="211138"/>
            </a:xfrm>
            <a:custGeom>
              <a:avLst/>
              <a:gdLst>
                <a:gd name="T0" fmla="*/ 0 w 76"/>
                <a:gd name="T1" fmla="*/ 0 h 133"/>
                <a:gd name="T2" fmla="*/ 31 w 76"/>
                <a:gd name="T3" fmla="*/ 81 h 133"/>
                <a:gd name="T4" fmla="*/ 31 w 76"/>
                <a:gd name="T5" fmla="*/ 133 h 133"/>
                <a:gd name="T6" fmla="*/ 53 w 76"/>
                <a:gd name="T7" fmla="*/ 133 h 133"/>
                <a:gd name="T8" fmla="*/ 53 w 76"/>
                <a:gd name="T9" fmla="*/ 81 h 133"/>
                <a:gd name="T10" fmla="*/ 76 w 76"/>
                <a:gd name="T11" fmla="*/ 0 h 133"/>
                <a:gd name="T12" fmla="*/ 53 w 76"/>
                <a:gd name="T13" fmla="*/ 0 h 133"/>
                <a:gd name="T14" fmla="*/ 38 w 76"/>
                <a:gd name="T15" fmla="*/ 52 h 133"/>
                <a:gd name="T16" fmla="*/ 38 w 76"/>
                <a:gd name="T17" fmla="*/ 52 h 133"/>
                <a:gd name="T18" fmla="*/ 23 w 76"/>
                <a:gd name="T19" fmla="*/ 0 h 133"/>
                <a:gd name="T20" fmla="*/ 0 w 76"/>
                <a:gd name="T2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3">
                  <a:moveTo>
                    <a:pt x="0" y="0"/>
                  </a:moveTo>
                  <a:lnTo>
                    <a:pt x="31" y="81"/>
                  </a:lnTo>
                  <a:lnTo>
                    <a:pt x="31" y="133"/>
                  </a:lnTo>
                  <a:lnTo>
                    <a:pt x="53" y="133"/>
                  </a:lnTo>
                  <a:lnTo>
                    <a:pt x="53" y="81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2"/>
            <p:cNvSpPr>
              <a:spLocks noEditPoints="1"/>
            </p:cNvSpPr>
            <p:nvPr/>
          </p:nvSpPr>
          <p:spPr bwMode="auto">
            <a:xfrm>
              <a:off x="22456775" y="4303713"/>
              <a:ext cx="84138" cy="177800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22575838" y="4316413"/>
              <a:ext cx="84138" cy="152400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9" name="Группа 218"/>
          <p:cNvGrpSpPr/>
          <p:nvPr/>
        </p:nvGrpSpPr>
        <p:grpSpPr>
          <a:xfrm>
            <a:off x="17259300" y="5613400"/>
            <a:ext cx="965200" cy="955675"/>
            <a:chOff x="17259300" y="5613400"/>
            <a:chExt cx="965200" cy="955675"/>
          </a:xfrm>
          <a:solidFill>
            <a:srgbClr val="91B3C1"/>
          </a:solidFill>
        </p:grpSpPr>
        <p:sp>
          <p:nvSpPr>
            <p:cNvPr id="64" name="Freeform 54"/>
            <p:cNvSpPr>
              <a:spLocks noEditPoints="1"/>
            </p:cNvSpPr>
            <p:nvPr/>
          </p:nvSpPr>
          <p:spPr bwMode="auto">
            <a:xfrm>
              <a:off x="17259300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5"/>
            <p:cNvSpPr>
              <a:spLocks noEditPoints="1"/>
            </p:cNvSpPr>
            <p:nvPr/>
          </p:nvSpPr>
          <p:spPr bwMode="auto">
            <a:xfrm>
              <a:off x="17460913" y="5813425"/>
              <a:ext cx="560388" cy="554038"/>
            </a:xfrm>
            <a:custGeom>
              <a:avLst/>
              <a:gdLst>
                <a:gd name="T0" fmla="*/ 46 w 47"/>
                <a:gd name="T1" fmla="*/ 0 h 47"/>
                <a:gd name="T2" fmla="*/ 1 w 47"/>
                <a:gd name="T3" fmla="*/ 0 h 47"/>
                <a:gd name="T4" fmla="*/ 0 w 47"/>
                <a:gd name="T5" fmla="*/ 1 h 47"/>
                <a:gd name="T6" fmla="*/ 0 w 47"/>
                <a:gd name="T7" fmla="*/ 46 h 47"/>
                <a:gd name="T8" fmla="*/ 1 w 47"/>
                <a:gd name="T9" fmla="*/ 47 h 47"/>
                <a:gd name="T10" fmla="*/ 46 w 47"/>
                <a:gd name="T11" fmla="*/ 47 h 47"/>
                <a:gd name="T12" fmla="*/ 47 w 47"/>
                <a:gd name="T13" fmla="*/ 46 h 47"/>
                <a:gd name="T14" fmla="*/ 47 w 47"/>
                <a:gd name="T15" fmla="*/ 1 h 47"/>
                <a:gd name="T16" fmla="*/ 46 w 47"/>
                <a:gd name="T17" fmla="*/ 0 h 47"/>
                <a:gd name="T18" fmla="*/ 46 w 47"/>
                <a:gd name="T19" fmla="*/ 46 h 47"/>
                <a:gd name="T20" fmla="*/ 24 w 47"/>
                <a:gd name="T21" fmla="*/ 46 h 47"/>
                <a:gd name="T22" fmla="*/ 24 w 47"/>
                <a:gd name="T23" fmla="*/ 24 h 47"/>
                <a:gd name="T24" fmla="*/ 1 w 47"/>
                <a:gd name="T25" fmla="*/ 24 h 47"/>
                <a:gd name="T26" fmla="*/ 1 w 47"/>
                <a:gd name="T27" fmla="*/ 1 h 47"/>
                <a:gd name="T28" fmla="*/ 24 w 47"/>
                <a:gd name="T29" fmla="*/ 1 h 47"/>
                <a:gd name="T30" fmla="*/ 24 w 47"/>
                <a:gd name="T31" fmla="*/ 24 h 47"/>
                <a:gd name="T32" fmla="*/ 46 w 47"/>
                <a:gd name="T33" fmla="*/ 24 h 47"/>
                <a:gd name="T34" fmla="*/ 46 w 47"/>
                <a:gd name="T3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47">
                  <a:moveTo>
                    <a:pt x="4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7"/>
                    <a:pt x="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7" y="47"/>
                    <a:pt x="47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lose/>
                  <a:moveTo>
                    <a:pt x="46" y="46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46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0" name="Группа 229"/>
          <p:cNvGrpSpPr/>
          <p:nvPr/>
        </p:nvGrpSpPr>
        <p:grpSpPr>
          <a:xfrm>
            <a:off x="1379538" y="7158038"/>
            <a:ext cx="976313" cy="966788"/>
            <a:chOff x="1379538" y="7158038"/>
            <a:chExt cx="976313" cy="966788"/>
          </a:xfrm>
          <a:solidFill>
            <a:srgbClr val="91B3C1"/>
          </a:solidFill>
        </p:grpSpPr>
        <p:sp>
          <p:nvSpPr>
            <p:cNvPr id="66" name="Freeform 56"/>
            <p:cNvSpPr>
              <a:spLocks noEditPoints="1"/>
            </p:cNvSpPr>
            <p:nvPr/>
          </p:nvSpPr>
          <p:spPr bwMode="auto">
            <a:xfrm>
              <a:off x="1379538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1771650" y="7358063"/>
              <a:ext cx="215900" cy="225425"/>
            </a:xfrm>
            <a:custGeom>
              <a:avLst/>
              <a:gdLst>
                <a:gd name="T0" fmla="*/ 0 w 18"/>
                <a:gd name="T1" fmla="*/ 2 h 19"/>
                <a:gd name="T2" fmla="*/ 18 w 18"/>
                <a:gd name="T3" fmla="*/ 19 h 19"/>
                <a:gd name="T4" fmla="*/ 18 w 18"/>
                <a:gd name="T5" fmla="*/ 3 h 19"/>
                <a:gd name="T6" fmla="*/ 8 w 18"/>
                <a:gd name="T7" fmla="*/ 0 h 19"/>
                <a:gd name="T8" fmla="*/ 0 w 1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2"/>
                  </a:moveTo>
                  <a:cubicBezTo>
                    <a:pt x="1" y="3"/>
                    <a:pt x="17" y="18"/>
                    <a:pt x="18" y="19"/>
                  </a:cubicBezTo>
                  <a:cubicBezTo>
                    <a:pt x="18" y="17"/>
                    <a:pt x="18" y="3"/>
                    <a:pt x="18" y="3"/>
                  </a:cubicBezTo>
                  <a:cubicBezTo>
                    <a:pt x="15" y="1"/>
                    <a:pt x="12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1604963" y="7642225"/>
              <a:ext cx="119063" cy="247650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9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20"/>
                    <a:pt x="10" y="1"/>
                    <a:pt x="10" y="0"/>
                  </a:cubicBezTo>
                  <a:cubicBezTo>
                    <a:pt x="9" y="1"/>
                    <a:pt x="0" y="9"/>
                    <a:pt x="0" y="9"/>
                  </a:cubicBezTo>
                  <a:cubicBezTo>
                    <a:pt x="2" y="14"/>
                    <a:pt x="6" y="18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1581150" y="7394575"/>
              <a:ext cx="261938" cy="330200"/>
            </a:xfrm>
            <a:custGeom>
              <a:avLst/>
              <a:gdLst>
                <a:gd name="T0" fmla="*/ 22 w 22"/>
                <a:gd name="T1" fmla="*/ 8 h 28"/>
                <a:gd name="T2" fmla="*/ 13 w 22"/>
                <a:gd name="T3" fmla="*/ 0 h 28"/>
                <a:gd name="T4" fmla="*/ 0 w 22"/>
                <a:gd name="T5" fmla="*/ 21 h 28"/>
                <a:gd name="T6" fmla="*/ 1 w 22"/>
                <a:gd name="T7" fmla="*/ 28 h 28"/>
                <a:gd name="T8" fmla="*/ 22 w 22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22" y="8"/>
                  </a:moveTo>
                  <a:cubicBezTo>
                    <a:pt x="22" y="8"/>
                    <a:pt x="14" y="0"/>
                    <a:pt x="13" y="0"/>
                  </a:cubicBezTo>
                  <a:cubicBezTo>
                    <a:pt x="5" y="4"/>
                    <a:pt x="0" y="12"/>
                    <a:pt x="0" y="21"/>
                  </a:cubicBezTo>
                  <a:cubicBezTo>
                    <a:pt x="0" y="23"/>
                    <a:pt x="1" y="25"/>
                    <a:pt x="1" y="28"/>
                  </a:cubicBezTo>
                  <a:cubicBezTo>
                    <a:pt x="2" y="27"/>
                    <a:pt x="22" y="9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1747838" y="7772400"/>
              <a:ext cx="382588" cy="152400"/>
            </a:xfrm>
            <a:custGeom>
              <a:avLst/>
              <a:gdLst>
                <a:gd name="T0" fmla="*/ 0 w 32"/>
                <a:gd name="T1" fmla="*/ 11 h 13"/>
                <a:gd name="T2" fmla="*/ 8 w 32"/>
                <a:gd name="T3" fmla="*/ 13 h 13"/>
                <a:gd name="T4" fmla="*/ 12 w 32"/>
                <a:gd name="T5" fmla="*/ 13 h 13"/>
                <a:gd name="T6" fmla="*/ 32 w 32"/>
                <a:gd name="T7" fmla="*/ 0 h 13"/>
                <a:gd name="T8" fmla="*/ 0 w 32"/>
                <a:gd name="T9" fmla="*/ 0 h 13"/>
                <a:gd name="T10" fmla="*/ 0 w 32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3">
                  <a:moveTo>
                    <a:pt x="0" y="11"/>
                  </a:moveTo>
                  <a:cubicBezTo>
                    <a:pt x="3" y="12"/>
                    <a:pt x="5" y="13"/>
                    <a:pt x="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1" y="12"/>
                    <a:pt x="28" y="7"/>
                    <a:pt x="32" y="0"/>
                  </a:cubicBezTo>
                  <a:cubicBezTo>
                    <a:pt x="31" y="0"/>
                    <a:pt x="1" y="0"/>
                    <a:pt x="0" y="0"/>
                  </a:cubicBezTo>
                  <a:cubicBezTo>
                    <a:pt x="0" y="0"/>
                    <a:pt x="0" y="11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2022475" y="7405688"/>
              <a:ext cx="131763" cy="330200"/>
            </a:xfrm>
            <a:custGeom>
              <a:avLst/>
              <a:gdLst>
                <a:gd name="T0" fmla="*/ 11 w 11"/>
                <a:gd name="T1" fmla="*/ 20 h 28"/>
                <a:gd name="T2" fmla="*/ 0 w 11"/>
                <a:gd name="T3" fmla="*/ 0 h 28"/>
                <a:gd name="T4" fmla="*/ 0 w 11"/>
                <a:gd name="T5" fmla="*/ 28 h 28"/>
                <a:gd name="T6" fmla="*/ 10 w 11"/>
                <a:gd name="T7" fmla="*/ 28 h 28"/>
                <a:gd name="T8" fmla="*/ 11 w 1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8">
                  <a:moveTo>
                    <a:pt x="11" y="20"/>
                  </a:moveTo>
                  <a:cubicBezTo>
                    <a:pt x="11" y="12"/>
                    <a:pt x="7" y="4"/>
                    <a:pt x="0" y="0"/>
                  </a:cubicBezTo>
                  <a:cubicBezTo>
                    <a:pt x="0" y="1"/>
                    <a:pt x="0" y="28"/>
                    <a:pt x="0" y="28"/>
                  </a:cubicBezTo>
                  <a:cubicBezTo>
                    <a:pt x="0" y="28"/>
                    <a:pt x="9" y="28"/>
                    <a:pt x="10" y="28"/>
                  </a:cubicBezTo>
                  <a:cubicBezTo>
                    <a:pt x="11" y="26"/>
                    <a:pt x="11" y="23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0" name="Группа 219"/>
          <p:cNvGrpSpPr/>
          <p:nvPr/>
        </p:nvGrpSpPr>
        <p:grpSpPr>
          <a:xfrm>
            <a:off x="15660688" y="5613400"/>
            <a:ext cx="977900" cy="955675"/>
            <a:chOff x="15660688" y="5613400"/>
            <a:chExt cx="977900" cy="955675"/>
          </a:xfrm>
          <a:solidFill>
            <a:srgbClr val="91B3C1"/>
          </a:solidFill>
        </p:grpSpPr>
        <p:sp>
          <p:nvSpPr>
            <p:cNvPr id="72" name="Freeform 62"/>
            <p:cNvSpPr>
              <a:spLocks noEditPoints="1"/>
            </p:cNvSpPr>
            <p:nvPr/>
          </p:nvSpPr>
          <p:spPr bwMode="auto">
            <a:xfrm>
              <a:off x="1566068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3"/>
            <p:cNvSpPr>
              <a:spLocks noEditPoints="1"/>
            </p:cNvSpPr>
            <p:nvPr/>
          </p:nvSpPr>
          <p:spPr bwMode="auto">
            <a:xfrm>
              <a:off x="15816263" y="5932488"/>
              <a:ext cx="620713" cy="317500"/>
            </a:xfrm>
            <a:custGeom>
              <a:avLst/>
              <a:gdLst>
                <a:gd name="T0" fmla="*/ 28 w 52"/>
                <a:gd name="T1" fmla="*/ 21 h 27"/>
                <a:gd name="T2" fmla="*/ 22 w 52"/>
                <a:gd name="T3" fmla="*/ 8 h 27"/>
                <a:gd name="T4" fmla="*/ 42 w 52"/>
                <a:gd name="T5" fmla="*/ 12 h 27"/>
                <a:gd name="T6" fmla="*/ 34 w 52"/>
                <a:gd name="T7" fmla="*/ 14 h 27"/>
                <a:gd name="T8" fmla="*/ 32 w 52"/>
                <a:gd name="T9" fmla="*/ 10 h 27"/>
                <a:gd name="T10" fmla="*/ 25 w 52"/>
                <a:gd name="T11" fmla="*/ 9 h 27"/>
                <a:gd name="T12" fmla="*/ 30 w 52"/>
                <a:gd name="T13" fmla="*/ 20 h 27"/>
                <a:gd name="T14" fmla="*/ 52 w 52"/>
                <a:gd name="T15" fmla="*/ 14 h 27"/>
                <a:gd name="T16" fmla="*/ 21 w 52"/>
                <a:gd name="T17" fmla="*/ 5 h 27"/>
                <a:gd name="T18" fmla="*/ 20 w 52"/>
                <a:gd name="T19" fmla="*/ 5 h 27"/>
                <a:gd name="T20" fmla="*/ 18 w 52"/>
                <a:gd name="T21" fmla="*/ 0 h 27"/>
                <a:gd name="T22" fmla="*/ 11 w 52"/>
                <a:gd name="T23" fmla="*/ 1 h 27"/>
                <a:gd name="T24" fmla="*/ 14 w 52"/>
                <a:gd name="T25" fmla="*/ 7 h 27"/>
                <a:gd name="T26" fmla="*/ 6 w 52"/>
                <a:gd name="T27" fmla="*/ 27 h 27"/>
                <a:gd name="T28" fmla="*/ 28 w 52"/>
                <a:gd name="T29" fmla="*/ 21 h 27"/>
                <a:gd name="T30" fmla="*/ 16 w 52"/>
                <a:gd name="T31" fmla="*/ 11 h 27"/>
                <a:gd name="T32" fmla="*/ 19 w 52"/>
                <a:gd name="T33" fmla="*/ 18 h 27"/>
                <a:gd name="T34" fmla="*/ 12 w 52"/>
                <a:gd name="T35" fmla="*/ 20 h 27"/>
                <a:gd name="T36" fmla="*/ 16 w 52"/>
                <a:gd name="T37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27">
                  <a:moveTo>
                    <a:pt x="28" y="21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33" y="5"/>
                    <a:pt x="42" y="12"/>
                    <a:pt x="42" y="1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0" y="9"/>
                    <a:pt x="28" y="9"/>
                    <a:pt x="25" y="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44" y="1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0" y="13"/>
                    <a:pt x="6" y="27"/>
                    <a:pt x="6" y="27"/>
                  </a:cubicBezTo>
                  <a:lnTo>
                    <a:pt x="28" y="21"/>
                  </a:lnTo>
                  <a:close/>
                  <a:moveTo>
                    <a:pt x="16" y="11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0" y="15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15660688" y="4056063"/>
            <a:ext cx="977900" cy="966788"/>
            <a:chOff x="15660688" y="4056063"/>
            <a:chExt cx="977900" cy="966788"/>
          </a:xfrm>
          <a:solidFill>
            <a:srgbClr val="91B3C1"/>
          </a:solidFill>
        </p:grpSpPr>
        <p:sp>
          <p:nvSpPr>
            <p:cNvPr id="74" name="Freeform 64"/>
            <p:cNvSpPr>
              <a:spLocks noEditPoints="1"/>
            </p:cNvSpPr>
            <p:nvPr/>
          </p:nvSpPr>
          <p:spPr bwMode="auto">
            <a:xfrm>
              <a:off x="1566068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>
              <a:off x="16197263" y="4398963"/>
              <a:ext cx="239713" cy="247650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6"/>
            <p:cNvSpPr>
              <a:spLocks noEditPoints="1"/>
            </p:cNvSpPr>
            <p:nvPr/>
          </p:nvSpPr>
          <p:spPr bwMode="auto">
            <a:xfrm>
              <a:off x="15876588" y="4292600"/>
              <a:ext cx="333375" cy="506413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6" name="Группа 225"/>
          <p:cNvGrpSpPr/>
          <p:nvPr/>
        </p:nvGrpSpPr>
        <p:grpSpPr>
          <a:xfrm>
            <a:off x="6146800" y="5613400"/>
            <a:ext cx="977900" cy="955675"/>
            <a:chOff x="6146800" y="5613400"/>
            <a:chExt cx="977900" cy="955675"/>
          </a:xfrm>
          <a:solidFill>
            <a:srgbClr val="91B3C1"/>
          </a:solidFill>
        </p:grpSpPr>
        <p:sp>
          <p:nvSpPr>
            <p:cNvPr id="77" name="Freeform 67"/>
            <p:cNvSpPr>
              <a:spLocks noEditPoints="1"/>
            </p:cNvSpPr>
            <p:nvPr/>
          </p:nvSpPr>
          <p:spPr bwMode="auto">
            <a:xfrm>
              <a:off x="614680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8"/>
            <p:cNvSpPr>
              <a:spLocks noEditPoints="1"/>
            </p:cNvSpPr>
            <p:nvPr/>
          </p:nvSpPr>
          <p:spPr bwMode="auto">
            <a:xfrm>
              <a:off x="6350000" y="5813425"/>
              <a:ext cx="573088" cy="554038"/>
            </a:xfrm>
            <a:custGeom>
              <a:avLst/>
              <a:gdLst>
                <a:gd name="T0" fmla="*/ 15 w 48"/>
                <a:gd name="T1" fmla="*/ 47 h 47"/>
                <a:gd name="T2" fmla="*/ 32 w 48"/>
                <a:gd name="T3" fmla="*/ 47 h 47"/>
                <a:gd name="T4" fmla="*/ 47 w 48"/>
                <a:gd name="T5" fmla="*/ 32 h 47"/>
                <a:gd name="T6" fmla="*/ 48 w 48"/>
                <a:gd name="T7" fmla="*/ 20 h 47"/>
                <a:gd name="T8" fmla="*/ 47 w 48"/>
                <a:gd name="T9" fmla="*/ 19 h 47"/>
                <a:gd name="T10" fmla="*/ 47 w 48"/>
                <a:gd name="T11" fmla="*/ 19 h 47"/>
                <a:gd name="T12" fmla="*/ 46 w 48"/>
                <a:gd name="T13" fmla="*/ 18 h 47"/>
                <a:gd name="T14" fmla="*/ 40 w 48"/>
                <a:gd name="T15" fmla="*/ 17 h 47"/>
                <a:gd name="T16" fmla="*/ 39 w 48"/>
                <a:gd name="T17" fmla="*/ 13 h 47"/>
                <a:gd name="T18" fmla="*/ 37 w 48"/>
                <a:gd name="T19" fmla="*/ 8 h 47"/>
                <a:gd name="T20" fmla="*/ 25 w 48"/>
                <a:gd name="T21" fmla="*/ 0 h 47"/>
                <a:gd name="T22" fmla="*/ 15 w 48"/>
                <a:gd name="T23" fmla="*/ 0 h 47"/>
                <a:gd name="T24" fmla="*/ 0 w 48"/>
                <a:gd name="T25" fmla="*/ 15 h 47"/>
                <a:gd name="T26" fmla="*/ 0 w 48"/>
                <a:gd name="T27" fmla="*/ 32 h 47"/>
                <a:gd name="T28" fmla="*/ 15 w 48"/>
                <a:gd name="T29" fmla="*/ 47 h 47"/>
                <a:gd name="T30" fmla="*/ 15 w 48"/>
                <a:gd name="T31" fmla="*/ 12 h 47"/>
                <a:gd name="T32" fmla="*/ 23 w 48"/>
                <a:gd name="T33" fmla="*/ 12 h 47"/>
                <a:gd name="T34" fmla="*/ 26 w 48"/>
                <a:gd name="T35" fmla="*/ 15 h 47"/>
                <a:gd name="T36" fmla="*/ 23 w 48"/>
                <a:gd name="T37" fmla="*/ 18 h 47"/>
                <a:gd name="T38" fmla="*/ 15 w 48"/>
                <a:gd name="T39" fmla="*/ 18 h 47"/>
                <a:gd name="T40" fmla="*/ 12 w 48"/>
                <a:gd name="T41" fmla="*/ 15 h 47"/>
                <a:gd name="T42" fmla="*/ 15 w 48"/>
                <a:gd name="T43" fmla="*/ 12 h 47"/>
                <a:gd name="T44" fmla="*/ 15 w 48"/>
                <a:gd name="T45" fmla="*/ 29 h 47"/>
                <a:gd name="T46" fmla="*/ 32 w 48"/>
                <a:gd name="T47" fmla="*/ 29 h 47"/>
                <a:gd name="T48" fmla="*/ 35 w 48"/>
                <a:gd name="T49" fmla="*/ 32 h 47"/>
                <a:gd name="T50" fmla="*/ 32 w 48"/>
                <a:gd name="T51" fmla="*/ 35 h 47"/>
                <a:gd name="T52" fmla="*/ 15 w 48"/>
                <a:gd name="T53" fmla="*/ 35 h 47"/>
                <a:gd name="T54" fmla="*/ 12 w 48"/>
                <a:gd name="T55" fmla="*/ 32 h 47"/>
                <a:gd name="T56" fmla="*/ 15 w 48"/>
                <a:gd name="T57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47">
                  <a:moveTo>
                    <a:pt x="15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1" y="47"/>
                    <a:pt x="47" y="41"/>
                    <a:pt x="47" y="32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7"/>
                    <a:pt x="41" y="18"/>
                    <a:pt x="40" y="17"/>
                  </a:cubicBezTo>
                  <a:cubicBezTo>
                    <a:pt x="39" y="16"/>
                    <a:pt x="39" y="15"/>
                    <a:pt x="39" y="13"/>
                  </a:cubicBezTo>
                  <a:cubicBezTo>
                    <a:pt x="38" y="9"/>
                    <a:pt x="38" y="9"/>
                    <a:pt x="37" y="8"/>
                  </a:cubicBezTo>
                  <a:cubicBezTo>
                    <a:pt x="35" y="3"/>
                    <a:pt x="29" y="0"/>
                    <a:pt x="2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7"/>
                    <a:pt x="15" y="47"/>
                  </a:cubicBezTo>
                  <a:close/>
                  <a:moveTo>
                    <a:pt x="15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2"/>
                    <a:pt x="26" y="13"/>
                    <a:pt x="26" y="15"/>
                  </a:cubicBezTo>
                  <a:cubicBezTo>
                    <a:pt x="26" y="16"/>
                    <a:pt x="25" y="18"/>
                    <a:pt x="2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8"/>
                    <a:pt x="12" y="16"/>
                    <a:pt x="12" y="15"/>
                  </a:cubicBezTo>
                  <a:cubicBezTo>
                    <a:pt x="12" y="13"/>
                    <a:pt x="13" y="12"/>
                    <a:pt x="15" y="12"/>
                  </a:cubicBezTo>
                  <a:close/>
                  <a:moveTo>
                    <a:pt x="15" y="29"/>
                  </a:moveTo>
                  <a:cubicBezTo>
                    <a:pt x="32" y="29"/>
                    <a:pt x="32" y="29"/>
                    <a:pt x="32" y="29"/>
                  </a:cubicBezTo>
                  <a:cubicBezTo>
                    <a:pt x="34" y="29"/>
                    <a:pt x="35" y="31"/>
                    <a:pt x="35" y="32"/>
                  </a:cubicBezTo>
                  <a:cubicBezTo>
                    <a:pt x="35" y="34"/>
                    <a:pt x="34" y="35"/>
                    <a:pt x="32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3" y="35"/>
                    <a:pt x="12" y="34"/>
                    <a:pt x="12" y="32"/>
                  </a:cubicBezTo>
                  <a:cubicBezTo>
                    <a:pt x="12" y="31"/>
                    <a:pt x="13" y="29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2" name="Группа 201"/>
          <p:cNvGrpSpPr/>
          <p:nvPr/>
        </p:nvGrpSpPr>
        <p:grpSpPr>
          <a:xfrm>
            <a:off x="1379538" y="4056063"/>
            <a:ext cx="976313" cy="966788"/>
            <a:chOff x="1379538" y="4056063"/>
            <a:chExt cx="976313" cy="966788"/>
          </a:xfrm>
          <a:solidFill>
            <a:srgbClr val="91B3C1"/>
          </a:solidFill>
        </p:grpSpPr>
        <p:sp>
          <p:nvSpPr>
            <p:cNvPr id="79" name="Freeform 69"/>
            <p:cNvSpPr>
              <a:spLocks noEditPoints="1"/>
            </p:cNvSpPr>
            <p:nvPr/>
          </p:nvSpPr>
          <p:spPr bwMode="auto">
            <a:xfrm>
              <a:off x="1379538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>
              <a:off x="1652588" y="4257675"/>
              <a:ext cx="441325" cy="565150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14076363" y="5613400"/>
            <a:ext cx="976313" cy="955675"/>
            <a:chOff x="14076363" y="5613400"/>
            <a:chExt cx="976313" cy="955675"/>
          </a:xfrm>
          <a:solidFill>
            <a:srgbClr val="91B3C1"/>
          </a:solidFill>
        </p:grpSpPr>
        <p:sp>
          <p:nvSpPr>
            <p:cNvPr id="81" name="Freeform 71"/>
            <p:cNvSpPr>
              <a:spLocks noEditPoints="1"/>
            </p:cNvSpPr>
            <p:nvPr/>
          </p:nvSpPr>
          <p:spPr bwMode="auto">
            <a:xfrm>
              <a:off x="1407636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>
              <a:off x="14277975" y="6226175"/>
              <a:ext cx="512763" cy="141288"/>
            </a:xfrm>
            <a:custGeom>
              <a:avLst/>
              <a:gdLst>
                <a:gd name="T0" fmla="*/ 1 w 43"/>
                <a:gd name="T1" fmla="*/ 2 h 12"/>
                <a:gd name="T2" fmla="*/ 22 w 43"/>
                <a:gd name="T3" fmla="*/ 12 h 12"/>
                <a:gd name="T4" fmla="*/ 23 w 43"/>
                <a:gd name="T5" fmla="*/ 12 h 12"/>
                <a:gd name="T6" fmla="*/ 40 w 43"/>
                <a:gd name="T7" fmla="*/ 7 h 12"/>
                <a:gd name="T8" fmla="*/ 40 w 43"/>
                <a:gd name="T9" fmla="*/ 7 h 12"/>
                <a:gd name="T10" fmla="*/ 42 w 43"/>
                <a:gd name="T11" fmla="*/ 6 h 12"/>
                <a:gd name="T12" fmla="*/ 43 w 43"/>
                <a:gd name="T13" fmla="*/ 5 h 12"/>
                <a:gd name="T14" fmla="*/ 41 w 43"/>
                <a:gd name="T15" fmla="*/ 3 h 12"/>
                <a:gd name="T16" fmla="*/ 41 w 43"/>
                <a:gd name="T17" fmla="*/ 3 h 12"/>
                <a:gd name="T18" fmla="*/ 40 w 43"/>
                <a:gd name="T19" fmla="*/ 4 h 12"/>
                <a:gd name="T20" fmla="*/ 39 w 43"/>
                <a:gd name="T21" fmla="*/ 4 h 12"/>
                <a:gd name="T22" fmla="*/ 39 w 43"/>
                <a:gd name="T23" fmla="*/ 4 h 12"/>
                <a:gd name="T24" fmla="*/ 39 w 43"/>
                <a:gd name="T25" fmla="*/ 4 h 12"/>
                <a:gd name="T26" fmla="*/ 23 w 43"/>
                <a:gd name="T27" fmla="*/ 8 h 12"/>
                <a:gd name="T28" fmla="*/ 23 w 43"/>
                <a:gd name="T29" fmla="*/ 8 h 12"/>
                <a:gd name="T30" fmla="*/ 2 w 43"/>
                <a:gd name="T31" fmla="*/ 0 h 12"/>
                <a:gd name="T32" fmla="*/ 2 w 43"/>
                <a:gd name="T33" fmla="*/ 0 h 12"/>
                <a:gd name="T34" fmla="*/ 1 w 43"/>
                <a:gd name="T35" fmla="*/ 0 h 12"/>
                <a:gd name="T36" fmla="*/ 0 w 43"/>
                <a:gd name="T37" fmla="*/ 1 h 12"/>
                <a:gd name="T38" fmla="*/ 1 w 43"/>
                <a:gd name="T3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12">
                  <a:moveTo>
                    <a:pt x="1" y="2"/>
                  </a:moveTo>
                  <a:cubicBezTo>
                    <a:pt x="7" y="7"/>
                    <a:pt x="14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9" y="12"/>
                    <a:pt x="35" y="10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1" y="6"/>
                    <a:pt x="42" y="6"/>
                  </a:cubicBezTo>
                  <a:cubicBezTo>
                    <a:pt x="42" y="6"/>
                    <a:pt x="43" y="5"/>
                    <a:pt x="43" y="5"/>
                  </a:cubicBezTo>
                  <a:cubicBezTo>
                    <a:pt x="43" y="4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4" y="6"/>
                    <a:pt x="28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5" y="8"/>
                    <a:pt x="9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>
              <a:off x="14732000" y="6202363"/>
              <a:ext cx="119063" cy="119063"/>
            </a:xfrm>
            <a:custGeom>
              <a:avLst/>
              <a:gdLst>
                <a:gd name="T0" fmla="*/ 10 w 10"/>
                <a:gd name="T1" fmla="*/ 2 h 10"/>
                <a:gd name="T2" fmla="*/ 10 w 10"/>
                <a:gd name="T3" fmla="*/ 1 h 10"/>
                <a:gd name="T4" fmla="*/ 10 w 10"/>
                <a:gd name="T5" fmla="*/ 1 h 10"/>
                <a:gd name="T6" fmla="*/ 10 w 10"/>
                <a:gd name="T7" fmla="*/ 1 h 10"/>
                <a:gd name="T8" fmla="*/ 9 w 10"/>
                <a:gd name="T9" fmla="*/ 1 h 10"/>
                <a:gd name="T10" fmla="*/ 6 w 10"/>
                <a:gd name="T11" fmla="*/ 0 h 10"/>
                <a:gd name="T12" fmla="*/ 4 w 10"/>
                <a:gd name="T13" fmla="*/ 1 h 10"/>
                <a:gd name="T14" fmla="*/ 4 w 10"/>
                <a:gd name="T15" fmla="*/ 1 h 10"/>
                <a:gd name="T16" fmla="*/ 3 w 10"/>
                <a:gd name="T17" fmla="*/ 1 h 10"/>
                <a:gd name="T18" fmla="*/ 3 w 10"/>
                <a:gd name="T19" fmla="*/ 1 h 10"/>
                <a:gd name="T20" fmla="*/ 2 w 10"/>
                <a:gd name="T21" fmla="*/ 1 h 10"/>
                <a:gd name="T22" fmla="*/ 2 w 10"/>
                <a:gd name="T23" fmla="*/ 1 h 10"/>
                <a:gd name="T24" fmla="*/ 1 w 10"/>
                <a:gd name="T25" fmla="*/ 2 h 10"/>
                <a:gd name="T26" fmla="*/ 0 w 10"/>
                <a:gd name="T27" fmla="*/ 3 h 10"/>
                <a:gd name="T28" fmla="*/ 0 w 10"/>
                <a:gd name="T29" fmla="*/ 4 h 10"/>
                <a:gd name="T30" fmla="*/ 1 w 10"/>
                <a:gd name="T31" fmla="*/ 4 h 10"/>
                <a:gd name="T32" fmla="*/ 1 w 10"/>
                <a:gd name="T33" fmla="*/ 4 h 10"/>
                <a:gd name="T34" fmla="*/ 1 w 10"/>
                <a:gd name="T35" fmla="*/ 4 h 10"/>
                <a:gd name="T36" fmla="*/ 1 w 10"/>
                <a:gd name="T37" fmla="*/ 4 h 10"/>
                <a:gd name="T38" fmla="*/ 3 w 10"/>
                <a:gd name="T39" fmla="*/ 4 h 10"/>
                <a:gd name="T40" fmla="*/ 5 w 10"/>
                <a:gd name="T41" fmla="*/ 4 h 10"/>
                <a:gd name="T42" fmla="*/ 6 w 10"/>
                <a:gd name="T43" fmla="*/ 4 h 10"/>
                <a:gd name="T44" fmla="*/ 6 w 10"/>
                <a:gd name="T45" fmla="*/ 4 h 10"/>
                <a:gd name="T46" fmla="*/ 6 w 10"/>
                <a:gd name="T47" fmla="*/ 4 h 10"/>
                <a:gd name="T48" fmla="*/ 7 w 10"/>
                <a:gd name="T49" fmla="*/ 4 h 10"/>
                <a:gd name="T50" fmla="*/ 6 w 10"/>
                <a:gd name="T51" fmla="*/ 6 h 10"/>
                <a:gd name="T52" fmla="*/ 5 w 10"/>
                <a:gd name="T53" fmla="*/ 9 h 10"/>
                <a:gd name="T54" fmla="*/ 5 w 10"/>
                <a:gd name="T55" fmla="*/ 9 h 10"/>
                <a:gd name="T56" fmla="*/ 5 w 10"/>
                <a:gd name="T57" fmla="*/ 10 h 10"/>
                <a:gd name="T58" fmla="*/ 6 w 10"/>
                <a:gd name="T59" fmla="*/ 10 h 10"/>
                <a:gd name="T60" fmla="*/ 6 w 10"/>
                <a:gd name="T61" fmla="*/ 10 h 10"/>
                <a:gd name="T62" fmla="*/ 7 w 10"/>
                <a:gd name="T63" fmla="*/ 10 h 10"/>
                <a:gd name="T64" fmla="*/ 10 w 10"/>
                <a:gd name="T65" fmla="*/ 3 h 10"/>
                <a:gd name="T66" fmla="*/ 10 w 10"/>
                <a:gd name="T6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0"/>
                    <a:pt x="8" y="0"/>
                    <a:pt x="6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4"/>
            <p:cNvSpPr>
              <a:spLocks noEditPoints="1"/>
            </p:cNvSpPr>
            <p:nvPr/>
          </p:nvSpPr>
          <p:spPr bwMode="auto">
            <a:xfrm>
              <a:off x="14385925" y="5813425"/>
              <a:ext cx="346075" cy="401638"/>
            </a:xfrm>
            <a:custGeom>
              <a:avLst/>
              <a:gdLst>
                <a:gd name="T0" fmla="*/ 18 w 29"/>
                <a:gd name="T1" fmla="*/ 13 h 34"/>
                <a:gd name="T2" fmla="*/ 13 w 29"/>
                <a:gd name="T3" fmla="*/ 13 h 34"/>
                <a:gd name="T4" fmla="*/ 6 w 29"/>
                <a:gd name="T5" fmla="*/ 15 h 34"/>
                <a:gd name="T6" fmla="*/ 0 w 29"/>
                <a:gd name="T7" fmla="*/ 25 h 34"/>
                <a:gd name="T8" fmla="*/ 9 w 29"/>
                <a:gd name="T9" fmla="*/ 34 h 34"/>
                <a:gd name="T10" fmla="*/ 13 w 29"/>
                <a:gd name="T11" fmla="*/ 34 h 34"/>
                <a:gd name="T12" fmla="*/ 19 w 29"/>
                <a:gd name="T13" fmla="*/ 30 h 34"/>
                <a:gd name="T14" fmla="*/ 22 w 29"/>
                <a:gd name="T15" fmla="*/ 34 h 34"/>
                <a:gd name="T16" fmla="*/ 24 w 29"/>
                <a:gd name="T17" fmla="*/ 34 h 34"/>
                <a:gd name="T18" fmla="*/ 29 w 29"/>
                <a:gd name="T19" fmla="*/ 30 h 34"/>
                <a:gd name="T20" fmla="*/ 29 w 29"/>
                <a:gd name="T21" fmla="*/ 28 h 34"/>
                <a:gd name="T22" fmla="*/ 26 w 29"/>
                <a:gd name="T23" fmla="*/ 23 h 34"/>
                <a:gd name="T24" fmla="*/ 26 w 29"/>
                <a:gd name="T25" fmla="*/ 13 h 34"/>
                <a:gd name="T26" fmla="*/ 24 w 29"/>
                <a:gd name="T27" fmla="*/ 3 h 34"/>
                <a:gd name="T28" fmla="*/ 15 w 29"/>
                <a:gd name="T29" fmla="*/ 0 h 34"/>
                <a:gd name="T30" fmla="*/ 13 w 29"/>
                <a:gd name="T31" fmla="*/ 0 h 34"/>
                <a:gd name="T32" fmla="*/ 1 w 29"/>
                <a:gd name="T33" fmla="*/ 9 h 34"/>
                <a:gd name="T34" fmla="*/ 2 w 29"/>
                <a:gd name="T35" fmla="*/ 10 h 34"/>
                <a:gd name="T36" fmla="*/ 8 w 29"/>
                <a:gd name="T37" fmla="*/ 11 h 34"/>
                <a:gd name="T38" fmla="*/ 9 w 29"/>
                <a:gd name="T39" fmla="*/ 10 h 34"/>
                <a:gd name="T40" fmla="*/ 13 w 29"/>
                <a:gd name="T41" fmla="*/ 6 h 34"/>
                <a:gd name="T42" fmla="*/ 14 w 29"/>
                <a:gd name="T43" fmla="*/ 6 h 34"/>
                <a:gd name="T44" fmla="*/ 17 w 29"/>
                <a:gd name="T45" fmla="*/ 8 h 34"/>
                <a:gd name="T46" fmla="*/ 18 w 29"/>
                <a:gd name="T47" fmla="*/ 12 h 34"/>
                <a:gd name="T48" fmla="*/ 18 w 29"/>
                <a:gd name="T49" fmla="*/ 13 h 34"/>
                <a:gd name="T50" fmla="*/ 17 w 29"/>
                <a:gd name="T51" fmla="*/ 25 h 34"/>
                <a:gd name="T52" fmla="*/ 13 w 29"/>
                <a:gd name="T53" fmla="*/ 28 h 34"/>
                <a:gd name="T54" fmla="*/ 12 w 29"/>
                <a:gd name="T55" fmla="*/ 28 h 34"/>
                <a:gd name="T56" fmla="*/ 9 w 29"/>
                <a:gd name="T57" fmla="*/ 24 h 34"/>
                <a:gd name="T58" fmla="*/ 13 w 29"/>
                <a:gd name="T59" fmla="*/ 18 h 34"/>
                <a:gd name="T60" fmla="*/ 18 w 29"/>
                <a:gd name="T61" fmla="*/ 18 h 34"/>
                <a:gd name="T62" fmla="*/ 18 w 29"/>
                <a:gd name="T63" fmla="*/ 19 h 34"/>
                <a:gd name="T64" fmla="*/ 17 w 29"/>
                <a:gd name="T65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4">
                  <a:moveTo>
                    <a:pt x="18" y="13"/>
                  </a:moveTo>
                  <a:cubicBezTo>
                    <a:pt x="16" y="13"/>
                    <a:pt x="15" y="13"/>
                    <a:pt x="13" y="13"/>
                  </a:cubicBezTo>
                  <a:cubicBezTo>
                    <a:pt x="11" y="14"/>
                    <a:pt x="8" y="14"/>
                    <a:pt x="6" y="15"/>
                  </a:cubicBezTo>
                  <a:cubicBezTo>
                    <a:pt x="3" y="17"/>
                    <a:pt x="0" y="20"/>
                    <a:pt x="0" y="25"/>
                  </a:cubicBezTo>
                  <a:cubicBezTo>
                    <a:pt x="0" y="31"/>
                    <a:pt x="4" y="34"/>
                    <a:pt x="9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5" y="33"/>
                    <a:pt x="17" y="32"/>
                    <a:pt x="19" y="30"/>
                  </a:cubicBezTo>
                  <a:cubicBezTo>
                    <a:pt x="20" y="31"/>
                    <a:pt x="20" y="32"/>
                    <a:pt x="22" y="34"/>
                  </a:cubicBezTo>
                  <a:cubicBezTo>
                    <a:pt x="23" y="34"/>
                    <a:pt x="23" y="34"/>
                    <a:pt x="24" y="34"/>
                  </a:cubicBezTo>
                  <a:cubicBezTo>
                    <a:pt x="25" y="33"/>
                    <a:pt x="27" y="31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8" y="27"/>
                    <a:pt x="26" y="25"/>
                    <a:pt x="2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9"/>
                    <a:pt x="27" y="5"/>
                    <a:pt x="24" y="3"/>
                  </a:cubicBezTo>
                  <a:cubicBezTo>
                    <a:pt x="21" y="0"/>
                    <a:pt x="17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2" y="2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7"/>
                    <a:pt x="11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7"/>
                    <a:pt x="17" y="8"/>
                  </a:cubicBezTo>
                  <a:cubicBezTo>
                    <a:pt x="18" y="9"/>
                    <a:pt x="18" y="11"/>
                    <a:pt x="18" y="12"/>
                  </a:cubicBezTo>
                  <a:lnTo>
                    <a:pt x="18" y="13"/>
                  </a:lnTo>
                  <a:close/>
                  <a:moveTo>
                    <a:pt x="17" y="25"/>
                  </a:moveTo>
                  <a:cubicBezTo>
                    <a:pt x="16" y="27"/>
                    <a:pt x="15" y="28"/>
                    <a:pt x="13" y="28"/>
                  </a:cubicBezTo>
                  <a:cubicBezTo>
                    <a:pt x="13" y="28"/>
                    <a:pt x="13" y="28"/>
                    <a:pt x="12" y="28"/>
                  </a:cubicBezTo>
                  <a:cubicBezTo>
                    <a:pt x="10" y="28"/>
                    <a:pt x="9" y="27"/>
                    <a:pt x="9" y="24"/>
                  </a:cubicBezTo>
                  <a:cubicBezTo>
                    <a:pt x="9" y="21"/>
                    <a:pt x="11" y="19"/>
                    <a:pt x="13" y="18"/>
                  </a:cubicBezTo>
                  <a:cubicBezTo>
                    <a:pt x="15" y="18"/>
                    <a:pt x="16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1"/>
                    <a:pt x="18" y="23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22015450" y="5613400"/>
            <a:ext cx="977900" cy="955675"/>
            <a:chOff x="22015450" y="5613400"/>
            <a:chExt cx="977900" cy="955675"/>
          </a:xfrm>
          <a:solidFill>
            <a:srgbClr val="91B3C1"/>
          </a:solidFill>
        </p:grpSpPr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22015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>
              <a:off x="22277388" y="5954713"/>
              <a:ext cx="227013" cy="319088"/>
            </a:xfrm>
            <a:custGeom>
              <a:avLst/>
              <a:gdLst>
                <a:gd name="T0" fmla="*/ 14 w 19"/>
                <a:gd name="T1" fmla="*/ 1 h 27"/>
                <a:gd name="T2" fmla="*/ 9 w 19"/>
                <a:gd name="T3" fmla="*/ 9 h 27"/>
                <a:gd name="T4" fmla="*/ 5 w 19"/>
                <a:gd name="T5" fmla="*/ 17 h 27"/>
                <a:gd name="T6" fmla="*/ 1 w 19"/>
                <a:gd name="T7" fmla="*/ 24 h 27"/>
                <a:gd name="T8" fmla="*/ 1 w 19"/>
                <a:gd name="T9" fmla="*/ 26 h 27"/>
                <a:gd name="T10" fmla="*/ 4 w 19"/>
                <a:gd name="T11" fmla="*/ 27 h 27"/>
                <a:gd name="T12" fmla="*/ 5 w 19"/>
                <a:gd name="T13" fmla="*/ 27 h 27"/>
                <a:gd name="T14" fmla="*/ 11 w 19"/>
                <a:gd name="T15" fmla="*/ 17 h 27"/>
                <a:gd name="T16" fmla="*/ 15 w 19"/>
                <a:gd name="T17" fmla="*/ 11 h 27"/>
                <a:gd name="T18" fmla="*/ 19 w 19"/>
                <a:gd name="T19" fmla="*/ 4 h 27"/>
                <a:gd name="T20" fmla="*/ 18 w 19"/>
                <a:gd name="T21" fmla="*/ 2 h 27"/>
                <a:gd name="T22" fmla="*/ 15 w 19"/>
                <a:gd name="T23" fmla="*/ 1 h 27"/>
                <a:gd name="T24" fmla="*/ 14 w 19"/>
                <a:gd name="T2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7">
                  <a:moveTo>
                    <a:pt x="14" y="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5"/>
                    <a:pt x="1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2"/>
                    <a:pt x="18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>
              <a:off x="22659975" y="6073775"/>
              <a:ext cx="130175" cy="93663"/>
            </a:xfrm>
            <a:custGeom>
              <a:avLst/>
              <a:gdLst>
                <a:gd name="T0" fmla="*/ 10 w 11"/>
                <a:gd name="T1" fmla="*/ 0 h 8"/>
                <a:gd name="T2" fmla="*/ 0 w 11"/>
                <a:gd name="T3" fmla="*/ 0 h 8"/>
                <a:gd name="T4" fmla="*/ 3 w 11"/>
                <a:gd name="T5" fmla="*/ 5 h 8"/>
                <a:gd name="T6" fmla="*/ 4 w 11"/>
                <a:gd name="T7" fmla="*/ 7 h 8"/>
                <a:gd name="T8" fmla="*/ 4 w 11"/>
                <a:gd name="T9" fmla="*/ 8 h 8"/>
                <a:gd name="T10" fmla="*/ 10 w 11"/>
                <a:gd name="T11" fmla="*/ 8 h 8"/>
                <a:gd name="T12" fmla="*/ 11 w 11"/>
                <a:gd name="T13" fmla="*/ 7 h 8"/>
                <a:gd name="T14" fmla="*/ 11 w 11"/>
                <a:gd name="T15" fmla="*/ 1 h 8"/>
                <a:gd name="T16" fmla="*/ 1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3" y="5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>
              <a:off x="22432963" y="6073775"/>
              <a:ext cx="155575" cy="93663"/>
            </a:xfrm>
            <a:custGeom>
              <a:avLst/>
              <a:gdLst>
                <a:gd name="T0" fmla="*/ 5 w 13"/>
                <a:gd name="T1" fmla="*/ 0 h 8"/>
                <a:gd name="T2" fmla="*/ 0 w 13"/>
                <a:gd name="T3" fmla="*/ 8 h 8"/>
                <a:gd name="T4" fmla="*/ 13 w 13"/>
                <a:gd name="T5" fmla="*/ 8 h 8"/>
                <a:gd name="T6" fmla="*/ 10 w 13"/>
                <a:gd name="T7" fmla="*/ 0 h 8"/>
                <a:gd name="T8" fmla="*/ 5 w 1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1" y="4"/>
                    <a:pt x="10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>
              <a:off x="22218650" y="6073775"/>
              <a:ext cx="142875" cy="93663"/>
            </a:xfrm>
            <a:custGeom>
              <a:avLst/>
              <a:gdLst>
                <a:gd name="T0" fmla="*/ 1 w 12"/>
                <a:gd name="T1" fmla="*/ 8 h 8"/>
                <a:gd name="T2" fmla="*/ 7 w 12"/>
                <a:gd name="T3" fmla="*/ 8 h 8"/>
                <a:gd name="T4" fmla="*/ 12 w 12"/>
                <a:gd name="T5" fmla="*/ 0 h 8"/>
                <a:gd name="T6" fmla="*/ 1 w 12"/>
                <a:gd name="T7" fmla="*/ 0 h 8"/>
                <a:gd name="T8" fmla="*/ 0 w 12"/>
                <a:gd name="T9" fmla="*/ 1 h 8"/>
                <a:gd name="T10" fmla="*/ 0 w 12"/>
                <a:gd name="T11" fmla="*/ 7 h 8"/>
                <a:gd name="T12" fmla="*/ 1 w 1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1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>
              <a:off x="22253575" y="6262688"/>
              <a:ext cx="60325" cy="69850"/>
            </a:xfrm>
            <a:custGeom>
              <a:avLst/>
              <a:gdLst>
                <a:gd name="T0" fmla="*/ 1 w 5"/>
                <a:gd name="T1" fmla="*/ 6 h 6"/>
                <a:gd name="T2" fmla="*/ 5 w 5"/>
                <a:gd name="T3" fmla="*/ 4 h 6"/>
                <a:gd name="T4" fmla="*/ 5 w 5"/>
                <a:gd name="T5" fmla="*/ 2 h 6"/>
                <a:gd name="T6" fmla="*/ 2 w 5"/>
                <a:gd name="T7" fmla="*/ 1 h 6"/>
                <a:gd name="T8" fmla="*/ 1 w 5"/>
                <a:gd name="T9" fmla="*/ 1 h 6"/>
                <a:gd name="T10" fmla="*/ 0 w 5"/>
                <a:gd name="T11" fmla="*/ 6 h 6"/>
                <a:gd name="T12" fmla="*/ 1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>
              <a:off x="22469475" y="5826125"/>
              <a:ext cx="225425" cy="365125"/>
            </a:xfrm>
            <a:custGeom>
              <a:avLst/>
              <a:gdLst>
                <a:gd name="T0" fmla="*/ 18 w 19"/>
                <a:gd name="T1" fmla="*/ 28 h 31"/>
                <a:gd name="T2" fmla="*/ 16 w 19"/>
                <a:gd name="T3" fmla="*/ 25 h 31"/>
                <a:gd name="T4" fmla="*/ 16 w 19"/>
                <a:gd name="T5" fmla="*/ 25 h 31"/>
                <a:gd name="T6" fmla="*/ 16 w 19"/>
                <a:gd name="T7" fmla="*/ 24 h 31"/>
                <a:gd name="T8" fmla="*/ 16 w 19"/>
                <a:gd name="T9" fmla="*/ 24 h 31"/>
                <a:gd name="T10" fmla="*/ 16 w 19"/>
                <a:gd name="T11" fmla="*/ 24 h 31"/>
                <a:gd name="T12" fmla="*/ 16 w 19"/>
                <a:gd name="T13" fmla="*/ 23 h 31"/>
                <a:gd name="T14" fmla="*/ 16 w 19"/>
                <a:gd name="T15" fmla="*/ 23 h 31"/>
                <a:gd name="T16" fmla="*/ 15 w 19"/>
                <a:gd name="T17" fmla="*/ 22 h 31"/>
                <a:gd name="T18" fmla="*/ 15 w 19"/>
                <a:gd name="T19" fmla="*/ 22 h 31"/>
                <a:gd name="T20" fmla="*/ 9 w 19"/>
                <a:gd name="T21" fmla="*/ 11 h 31"/>
                <a:gd name="T22" fmla="*/ 2 w 19"/>
                <a:gd name="T23" fmla="*/ 0 h 31"/>
                <a:gd name="T24" fmla="*/ 6 w 19"/>
                <a:gd name="T25" fmla="*/ 14 h 31"/>
                <a:gd name="T26" fmla="*/ 14 w 19"/>
                <a:gd name="T27" fmla="*/ 31 h 31"/>
                <a:gd name="T28" fmla="*/ 17 w 19"/>
                <a:gd name="T29" fmla="*/ 31 h 31"/>
                <a:gd name="T30" fmla="*/ 18 w 19"/>
                <a:gd name="T31" fmla="*/ 28 h 31"/>
                <a:gd name="T32" fmla="*/ 18 w 19"/>
                <a:gd name="T3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1">
                  <a:moveTo>
                    <a:pt x="18" y="28"/>
                  </a:moveTo>
                  <a:cubicBezTo>
                    <a:pt x="18" y="28"/>
                    <a:pt x="17" y="26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19"/>
                    <a:pt x="11" y="14"/>
                    <a:pt x="9" y="11"/>
                  </a:cubicBezTo>
                  <a:cubicBezTo>
                    <a:pt x="6" y="7"/>
                    <a:pt x="3" y="0"/>
                    <a:pt x="2" y="0"/>
                  </a:cubicBezTo>
                  <a:cubicBezTo>
                    <a:pt x="0" y="1"/>
                    <a:pt x="5" y="10"/>
                    <a:pt x="6" y="14"/>
                  </a:cubicBezTo>
                  <a:cubicBezTo>
                    <a:pt x="8" y="17"/>
                    <a:pt x="13" y="30"/>
                    <a:pt x="14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0"/>
                    <a:pt x="19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>
              <a:off x="22659975" y="6191250"/>
              <a:ext cx="71438" cy="82550"/>
            </a:xfrm>
            <a:custGeom>
              <a:avLst/>
              <a:gdLst>
                <a:gd name="T0" fmla="*/ 6 w 6"/>
                <a:gd name="T1" fmla="*/ 4 h 7"/>
                <a:gd name="T2" fmla="*/ 4 w 6"/>
                <a:gd name="T3" fmla="*/ 1 h 7"/>
                <a:gd name="T4" fmla="*/ 3 w 6"/>
                <a:gd name="T5" fmla="*/ 1 h 7"/>
                <a:gd name="T6" fmla="*/ 1 w 6"/>
                <a:gd name="T7" fmla="*/ 2 h 7"/>
                <a:gd name="T8" fmla="*/ 1 w 6"/>
                <a:gd name="T9" fmla="*/ 3 h 7"/>
                <a:gd name="T10" fmla="*/ 2 w 6"/>
                <a:gd name="T11" fmla="*/ 6 h 7"/>
                <a:gd name="T12" fmla="*/ 4 w 6"/>
                <a:gd name="T13" fmla="*/ 6 h 7"/>
                <a:gd name="T14" fmla="*/ 5 w 6"/>
                <a:gd name="T15" fmla="*/ 6 h 7"/>
                <a:gd name="T16" fmla="*/ 6 w 6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7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>
              <a:off x="22707600" y="6249988"/>
              <a:ext cx="71438" cy="106363"/>
            </a:xfrm>
            <a:custGeom>
              <a:avLst/>
              <a:gdLst>
                <a:gd name="T0" fmla="*/ 1 w 6"/>
                <a:gd name="T1" fmla="*/ 3 h 9"/>
                <a:gd name="T2" fmla="*/ 1 w 6"/>
                <a:gd name="T3" fmla="*/ 6 h 9"/>
                <a:gd name="T4" fmla="*/ 5 w 6"/>
                <a:gd name="T5" fmla="*/ 9 h 9"/>
                <a:gd name="T6" fmla="*/ 1 w 6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1" y="3"/>
                  </a:moveTo>
                  <a:cubicBezTo>
                    <a:pt x="1" y="3"/>
                    <a:pt x="0" y="4"/>
                    <a:pt x="1" y="6"/>
                  </a:cubicBezTo>
                  <a:cubicBezTo>
                    <a:pt x="2" y="7"/>
                    <a:pt x="5" y="8"/>
                    <a:pt x="5" y="9"/>
                  </a:cubicBezTo>
                  <a:cubicBezTo>
                    <a:pt x="5" y="9"/>
                    <a:pt x="6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0" name="Группа 209"/>
          <p:cNvGrpSpPr/>
          <p:nvPr/>
        </p:nvGrpSpPr>
        <p:grpSpPr>
          <a:xfrm>
            <a:off x="14076363" y="4056063"/>
            <a:ext cx="976313" cy="966788"/>
            <a:chOff x="14076363" y="4056063"/>
            <a:chExt cx="976313" cy="966788"/>
          </a:xfrm>
          <a:solidFill>
            <a:srgbClr val="91B3C1"/>
          </a:solidFill>
        </p:grpSpPr>
        <p:sp>
          <p:nvSpPr>
            <p:cNvPr id="94" name="Freeform 84"/>
            <p:cNvSpPr>
              <a:spLocks noEditPoints="1"/>
            </p:cNvSpPr>
            <p:nvPr/>
          </p:nvSpPr>
          <p:spPr bwMode="auto">
            <a:xfrm>
              <a:off x="1407636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5"/>
            <p:cNvSpPr>
              <a:spLocks noEditPoints="1"/>
            </p:cNvSpPr>
            <p:nvPr/>
          </p:nvSpPr>
          <p:spPr bwMode="auto">
            <a:xfrm>
              <a:off x="14277975" y="4351338"/>
              <a:ext cx="298450" cy="365125"/>
            </a:xfrm>
            <a:custGeom>
              <a:avLst/>
              <a:gdLst>
                <a:gd name="T0" fmla="*/ 7 w 25"/>
                <a:gd name="T1" fmla="*/ 31 h 31"/>
                <a:gd name="T2" fmla="*/ 15 w 25"/>
                <a:gd name="T3" fmla="*/ 31 h 31"/>
                <a:gd name="T4" fmla="*/ 24 w 25"/>
                <a:gd name="T5" fmla="*/ 22 h 31"/>
                <a:gd name="T6" fmla="*/ 19 w 25"/>
                <a:gd name="T7" fmla="*/ 14 h 31"/>
                <a:gd name="T8" fmla="*/ 23 w 25"/>
                <a:gd name="T9" fmla="*/ 9 h 31"/>
                <a:gd name="T10" fmla="*/ 15 w 25"/>
                <a:gd name="T11" fmla="*/ 0 h 31"/>
                <a:gd name="T12" fmla="*/ 7 w 25"/>
                <a:gd name="T13" fmla="*/ 0 h 31"/>
                <a:gd name="T14" fmla="*/ 7 w 25"/>
                <a:gd name="T15" fmla="*/ 0 h 31"/>
                <a:gd name="T16" fmla="*/ 0 w 25"/>
                <a:gd name="T17" fmla="*/ 0 h 31"/>
                <a:gd name="T18" fmla="*/ 0 w 25"/>
                <a:gd name="T19" fmla="*/ 31 h 31"/>
                <a:gd name="T20" fmla="*/ 7 w 25"/>
                <a:gd name="T21" fmla="*/ 31 h 31"/>
                <a:gd name="T22" fmla="*/ 7 w 25"/>
                <a:gd name="T23" fmla="*/ 6 h 31"/>
                <a:gd name="T24" fmla="*/ 14 w 25"/>
                <a:gd name="T25" fmla="*/ 6 h 31"/>
                <a:gd name="T26" fmla="*/ 15 w 25"/>
                <a:gd name="T27" fmla="*/ 6 h 31"/>
                <a:gd name="T28" fmla="*/ 17 w 25"/>
                <a:gd name="T29" fmla="*/ 9 h 31"/>
                <a:gd name="T30" fmla="*/ 15 w 25"/>
                <a:gd name="T31" fmla="*/ 13 h 31"/>
                <a:gd name="T32" fmla="*/ 7 w 25"/>
                <a:gd name="T33" fmla="*/ 13 h 31"/>
                <a:gd name="T34" fmla="*/ 7 w 25"/>
                <a:gd name="T35" fmla="*/ 6 h 31"/>
                <a:gd name="T36" fmla="*/ 7 w 25"/>
                <a:gd name="T37" fmla="*/ 17 h 31"/>
                <a:gd name="T38" fmla="*/ 15 w 25"/>
                <a:gd name="T39" fmla="*/ 17 h 31"/>
                <a:gd name="T40" fmla="*/ 18 w 25"/>
                <a:gd name="T41" fmla="*/ 22 h 31"/>
                <a:gd name="T42" fmla="*/ 15 w 25"/>
                <a:gd name="T43" fmla="*/ 26 h 31"/>
                <a:gd name="T44" fmla="*/ 14 w 25"/>
                <a:gd name="T45" fmla="*/ 26 h 31"/>
                <a:gd name="T46" fmla="*/ 7 w 25"/>
                <a:gd name="T47" fmla="*/ 26 h 31"/>
                <a:gd name="T48" fmla="*/ 7 w 25"/>
                <a:gd name="T4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31">
                  <a:moveTo>
                    <a:pt x="7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24" y="31"/>
                    <a:pt x="24" y="22"/>
                  </a:cubicBezTo>
                  <a:cubicBezTo>
                    <a:pt x="24" y="22"/>
                    <a:pt x="25" y="14"/>
                    <a:pt x="19" y="14"/>
                  </a:cubicBezTo>
                  <a:cubicBezTo>
                    <a:pt x="19" y="14"/>
                    <a:pt x="23" y="14"/>
                    <a:pt x="23" y="9"/>
                  </a:cubicBezTo>
                  <a:cubicBezTo>
                    <a:pt x="23" y="3"/>
                    <a:pt x="20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1"/>
                    <a:pt x="7" y="31"/>
                    <a:pt x="7" y="31"/>
                  </a:cubicBezTo>
                  <a:close/>
                  <a:moveTo>
                    <a:pt x="7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7" y="6"/>
                    <a:pt x="17" y="9"/>
                  </a:cubicBezTo>
                  <a:cubicBezTo>
                    <a:pt x="17" y="12"/>
                    <a:pt x="16" y="13"/>
                    <a:pt x="15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8" y="17"/>
                    <a:pt x="18" y="22"/>
                  </a:cubicBezTo>
                  <a:cubicBezTo>
                    <a:pt x="18" y="25"/>
                    <a:pt x="16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6"/>
            <p:cNvSpPr>
              <a:spLocks noEditPoints="1"/>
            </p:cNvSpPr>
            <p:nvPr/>
          </p:nvSpPr>
          <p:spPr bwMode="auto">
            <a:xfrm>
              <a:off x="14576425" y="4433888"/>
              <a:ext cx="298450" cy="295275"/>
            </a:xfrm>
            <a:custGeom>
              <a:avLst/>
              <a:gdLst>
                <a:gd name="T0" fmla="*/ 13 w 25"/>
                <a:gd name="T1" fmla="*/ 0 h 25"/>
                <a:gd name="T2" fmla="*/ 1 w 25"/>
                <a:gd name="T3" fmla="*/ 12 h 25"/>
                <a:gd name="T4" fmla="*/ 13 w 25"/>
                <a:gd name="T5" fmla="*/ 24 h 25"/>
                <a:gd name="T6" fmla="*/ 23 w 25"/>
                <a:gd name="T7" fmla="*/ 16 h 25"/>
                <a:gd name="T8" fmla="*/ 18 w 25"/>
                <a:gd name="T9" fmla="*/ 16 h 25"/>
                <a:gd name="T10" fmla="*/ 13 w 25"/>
                <a:gd name="T11" fmla="*/ 19 h 25"/>
                <a:gd name="T12" fmla="*/ 7 w 25"/>
                <a:gd name="T13" fmla="*/ 14 h 25"/>
                <a:gd name="T14" fmla="*/ 23 w 25"/>
                <a:gd name="T15" fmla="*/ 14 h 25"/>
                <a:gd name="T16" fmla="*/ 13 w 25"/>
                <a:gd name="T17" fmla="*/ 0 h 25"/>
                <a:gd name="T18" fmla="*/ 7 w 25"/>
                <a:gd name="T19" fmla="*/ 10 h 25"/>
                <a:gd name="T20" fmla="*/ 13 w 25"/>
                <a:gd name="T21" fmla="*/ 5 h 25"/>
                <a:gd name="T22" fmla="*/ 17 w 25"/>
                <a:gd name="T23" fmla="*/ 10 h 25"/>
                <a:gd name="T24" fmla="*/ 7 w 25"/>
                <a:gd name="T2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" y="0"/>
                    <a:pt x="1" y="12"/>
                    <a:pt x="1" y="12"/>
                  </a:cubicBezTo>
                  <a:cubicBezTo>
                    <a:pt x="1" y="12"/>
                    <a:pt x="0" y="24"/>
                    <a:pt x="13" y="24"/>
                  </a:cubicBezTo>
                  <a:cubicBezTo>
                    <a:pt x="13" y="24"/>
                    <a:pt x="23" y="25"/>
                    <a:pt x="2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9"/>
                    <a:pt x="13" y="19"/>
                  </a:cubicBezTo>
                  <a:cubicBezTo>
                    <a:pt x="13" y="19"/>
                    <a:pt x="7" y="19"/>
                    <a:pt x="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5" y="0"/>
                    <a:pt x="13" y="0"/>
                  </a:cubicBezTo>
                  <a:close/>
                  <a:moveTo>
                    <a:pt x="7" y="10"/>
                  </a:moveTo>
                  <a:cubicBezTo>
                    <a:pt x="7" y="10"/>
                    <a:pt x="8" y="5"/>
                    <a:pt x="13" y="5"/>
                  </a:cubicBezTo>
                  <a:cubicBezTo>
                    <a:pt x="17" y="5"/>
                    <a:pt x="17" y="10"/>
                    <a:pt x="17" y="10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14671675" y="4375150"/>
              <a:ext cx="11906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8" name="Группа 227"/>
          <p:cNvGrpSpPr/>
          <p:nvPr/>
        </p:nvGrpSpPr>
        <p:grpSpPr>
          <a:xfrm>
            <a:off x="2963863" y="5613400"/>
            <a:ext cx="977900" cy="955675"/>
            <a:chOff x="2963863" y="5613400"/>
            <a:chExt cx="977900" cy="955675"/>
          </a:xfrm>
          <a:solidFill>
            <a:srgbClr val="91B3C1"/>
          </a:solidFill>
        </p:grpSpPr>
        <p:sp>
          <p:nvSpPr>
            <p:cNvPr id="98" name="Freeform 88"/>
            <p:cNvSpPr>
              <a:spLocks noEditPoints="1"/>
            </p:cNvSpPr>
            <p:nvPr/>
          </p:nvSpPr>
          <p:spPr bwMode="auto">
            <a:xfrm>
              <a:off x="296386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>
              <a:off x="3179763" y="6026150"/>
              <a:ext cx="273050" cy="200025"/>
            </a:xfrm>
            <a:custGeom>
              <a:avLst/>
              <a:gdLst>
                <a:gd name="T0" fmla="*/ 0 w 172"/>
                <a:gd name="T1" fmla="*/ 59 h 126"/>
                <a:gd name="T2" fmla="*/ 105 w 172"/>
                <a:gd name="T3" fmla="*/ 126 h 126"/>
                <a:gd name="T4" fmla="*/ 172 w 172"/>
                <a:gd name="T5" fmla="*/ 67 h 126"/>
                <a:gd name="T6" fmla="*/ 67 w 172"/>
                <a:gd name="T7" fmla="*/ 0 h 126"/>
                <a:gd name="T8" fmla="*/ 0 w 172"/>
                <a:gd name="T9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0" y="59"/>
                  </a:moveTo>
                  <a:lnTo>
                    <a:pt x="105" y="126"/>
                  </a:lnTo>
                  <a:lnTo>
                    <a:pt x="172" y="67"/>
                  </a:lnTo>
                  <a:lnTo>
                    <a:pt x="67" y="0"/>
                  </a:ln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>
              <a:off x="3179763" y="5826125"/>
              <a:ext cx="273050" cy="200025"/>
            </a:xfrm>
            <a:custGeom>
              <a:avLst/>
              <a:gdLst>
                <a:gd name="T0" fmla="*/ 105 w 172"/>
                <a:gd name="T1" fmla="*/ 0 h 126"/>
                <a:gd name="T2" fmla="*/ 0 w 172"/>
                <a:gd name="T3" fmla="*/ 74 h 126"/>
                <a:gd name="T4" fmla="*/ 67 w 172"/>
                <a:gd name="T5" fmla="*/ 126 h 126"/>
                <a:gd name="T6" fmla="*/ 172 w 172"/>
                <a:gd name="T7" fmla="*/ 67 h 126"/>
                <a:gd name="T8" fmla="*/ 105 w 17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105" y="0"/>
                  </a:moveTo>
                  <a:lnTo>
                    <a:pt x="0" y="74"/>
                  </a:lnTo>
                  <a:lnTo>
                    <a:pt x="67" y="126"/>
                  </a:lnTo>
                  <a:lnTo>
                    <a:pt x="172" y="6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1"/>
            <p:cNvSpPr>
              <a:spLocks/>
            </p:cNvSpPr>
            <p:nvPr/>
          </p:nvSpPr>
          <p:spPr bwMode="auto">
            <a:xfrm>
              <a:off x="3452813" y="5826125"/>
              <a:ext cx="285750" cy="200025"/>
            </a:xfrm>
            <a:custGeom>
              <a:avLst/>
              <a:gdLst>
                <a:gd name="T0" fmla="*/ 75 w 180"/>
                <a:gd name="T1" fmla="*/ 0 h 126"/>
                <a:gd name="T2" fmla="*/ 0 w 180"/>
                <a:gd name="T3" fmla="*/ 67 h 126"/>
                <a:gd name="T4" fmla="*/ 113 w 180"/>
                <a:gd name="T5" fmla="*/ 126 h 126"/>
                <a:gd name="T6" fmla="*/ 180 w 180"/>
                <a:gd name="T7" fmla="*/ 74 h 126"/>
                <a:gd name="T8" fmla="*/ 75 w 180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0"/>
                  </a:moveTo>
                  <a:lnTo>
                    <a:pt x="0" y="67"/>
                  </a:lnTo>
                  <a:lnTo>
                    <a:pt x="113" y="126"/>
                  </a:lnTo>
                  <a:lnTo>
                    <a:pt x="180" y="74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3452813" y="6026150"/>
              <a:ext cx="285750" cy="200025"/>
            </a:xfrm>
            <a:custGeom>
              <a:avLst/>
              <a:gdLst>
                <a:gd name="T0" fmla="*/ 75 w 180"/>
                <a:gd name="T1" fmla="*/ 126 h 126"/>
                <a:gd name="T2" fmla="*/ 180 w 180"/>
                <a:gd name="T3" fmla="*/ 59 h 126"/>
                <a:gd name="T4" fmla="*/ 113 w 180"/>
                <a:gd name="T5" fmla="*/ 0 h 126"/>
                <a:gd name="T6" fmla="*/ 0 w 180"/>
                <a:gd name="T7" fmla="*/ 67 h 126"/>
                <a:gd name="T8" fmla="*/ 75 w 180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126"/>
                  </a:moveTo>
                  <a:lnTo>
                    <a:pt x="180" y="59"/>
                  </a:lnTo>
                  <a:lnTo>
                    <a:pt x="113" y="0"/>
                  </a:lnTo>
                  <a:lnTo>
                    <a:pt x="0" y="67"/>
                  </a:lnTo>
                  <a:lnTo>
                    <a:pt x="75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>
              <a:off x="3286125" y="6156325"/>
              <a:ext cx="333375" cy="200025"/>
            </a:xfrm>
            <a:custGeom>
              <a:avLst/>
              <a:gdLst>
                <a:gd name="T0" fmla="*/ 210 w 210"/>
                <a:gd name="T1" fmla="*/ 59 h 126"/>
                <a:gd name="T2" fmla="*/ 210 w 210"/>
                <a:gd name="T3" fmla="*/ 37 h 126"/>
                <a:gd name="T4" fmla="*/ 180 w 210"/>
                <a:gd name="T5" fmla="*/ 59 h 126"/>
                <a:gd name="T6" fmla="*/ 105 w 210"/>
                <a:gd name="T7" fmla="*/ 0 h 126"/>
                <a:gd name="T8" fmla="*/ 38 w 210"/>
                <a:gd name="T9" fmla="*/ 59 h 126"/>
                <a:gd name="T10" fmla="*/ 0 w 210"/>
                <a:gd name="T11" fmla="*/ 37 h 126"/>
                <a:gd name="T12" fmla="*/ 0 w 210"/>
                <a:gd name="T13" fmla="*/ 59 h 126"/>
                <a:gd name="T14" fmla="*/ 105 w 210"/>
                <a:gd name="T15" fmla="*/ 126 h 126"/>
                <a:gd name="T16" fmla="*/ 210 w 210"/>
                <a:gd name="T17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126">
                  <a:moveTo>
                    <a:pt x="210" y="59"/>
                  </a:moveTo>
                  <a:lnTo>
                    <a:pt x="210" y="37"/>
                  </a:lnTo>
                  <a:lnTo>
                    <a:pt x="180" y="59"/>
                  </a:lnTo>
                  <a:lnTo>
                    <a:pt x="105" y="0"/>
                  </a:lnTo>
                  <a:lnTo>
                    <a:pt x="38" y="59"/>
                  </a:lnTo>
                  <a:lnTo>
                    <a:pt x="0" y="37"/>
                  </a:lnTo>
                  <a:lnTo>
                    <a:pt x="0" y="59"/>
                  </a:lnTo>
                  <a:lnTo>
                    <a:pt x="105" y="126"/>
                  </a:lnTo>
                  <a:lnTo>
                    <a:pt x="21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5" name="Группа 224"/>
          <p:cNvGrpSpPr/>
          <p:nvPr/>
        </p:nvGrpSpPr>
        <p:grpSpPr>
          <a:xfrm>
            <a:off x="7732713" y="5613400"/>
            <a:ext cx="977900" cy="955675"/>
            <a:chOff x="7732713" y="5613400"/>
            <a:chExt cx="977900" cy="955675"/>
          </a:xfrm>
          <a:solidFill>
            <a:srgbClr val="91B3C1"/>
          </a:solidFill>
        </p:grpSpPr>
        <p:sp>
          <p:nvSpPr>
            <p:cNvPr id="104" name="Freeform 94"/>
            <p:cNvSpPr>
              <a:spLocks noEditPoints="1"/>
            </p:cNvSpPr>
            <p:nvPr/>
          </p:nvSpPr>
          <p:spPr bwMode="auto">
            <a:xfrm>
              <a:off x="773271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>
              <a:off x="7912100" y="6108700"/>
              <a:ext cx="227013" cy="212725"/>
            </a:xfrm>
            <a:custGeom>
              <a:avLst/>
              <a:gdLst>
                <a:gd name="T0" fmla="*/ 0 w 143"/>
                <a:gd name="T1" fmla="*/ 119 h 134"/>
                <a:gd name="T2" fmla="*/ 143 w 143"/>
                <a:gd name="T3" fmla="*/ 134 h 134"/>
                <a:gd name="T4" fmla="*/ 143 w 143"/>
                <a:gd name="T5" fmla="*/ 0 h 134"/>
                <a:gd name="T6" fmla="*/ 0 w 143"/>
                <a:gd name="T7" fmla="*/ 0 h 134"/>
                <a:gd name="T8" fmla="*/ 0 w 143"/>
                <a:gd name="T9" fmla="*/ 1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0" y="119"/>
                  </a:moveTo>
                  <a:lnTo>
                    <a:pt x="143" y="134"/>
                  </a:lnTo>
                  <a:lnTo>
                    <a:pt x="143" y="0"/>
                  </a:lnTo>
                  <a:lnTo>
                    <a:pt x="0" y="0"/>
                  </a:lnTo>
                  <a:lnTo>
                    <a:pt x="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>
              <a:off x="8174038" y="6108700"/>
              <a:ext cx="309563" cy="258763"/>
            </a:xfrm>
            <a:custGeom>
              <a:avLst/>
              <a:gdLst>
                <a:gd name="T0" fmla="*/ 0 w 195"/>
                <a:gd name="T1" fmla="*/ 141 h 163"/>
                <a:gd name="T2" fmla="*/ 195 w 195"/>
                <a:gd name="T3" fmla="*/ 163 h 163"/>
                <a:gd name="T4" fmla="*/ 195 w 195"/>
                <a:gd name="T5" fmla="*/ 0 h 163"/>
                <a:gd name="T6" fmla="*/ 0 w 195"/>
                <a:gd name="T7" fmla="*/ 0 h 163"/>
                <a:gd name="T8" fmla="*/ 0 w 195"/>
                <a:gd name="T9" fmla="*/ 1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3">
                  <a:moveTo>
                    <a:pt x="0" y="141"/>
                  </a:moveTo>
                  <a:lnTo>
                    <a:pt x="195" y="163"/>
                  </a:lnTo>
                  <a:lnTo>
                    <a:pt x="195" y="0"/>
                  </a:lnTo>
                  <a:lnTo>
                    <a:pt x="0" y="0"/>
                  </a:lnTo>
                  <a:lnTo>
                    <a:pt x="0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>
              <a:off x="8174038" y="5813425"/>
              <a:ext cx="309563" cy="260350"/>
            </a:xfrm>
            <a:custGeom>
              <a:avLst/>
              <a:gdLst>
                <a:gd name="T0" fmla="*/ 0 w 195"/>
                <a:gd name="T1" fmla="*/ 164 h 164"/>
                <a:gd name="T2" fmla="*/ 195 w 195"/>
                <a:gd name="T3" fmla="*/ 164 h 164"/>
                <a:gd name="T4" fmla="*/ 195 w 195"/>
                <a:gd name="T5" fmla="*/ 0 h 164"/>
                <a:gd name="T6" fmla="*/ 0 w 195"/>
                <a:gd name="T7" fmla="*/ 23 h 164"/>
                <a:gd name="T8" fmla="*/ 0 w 195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4">
                  <a:moveTo>
                    <a:pt x="0" y="164"/>
                  </a:moveTo>
                  <a:lnTo>
                    <a:pt x="195" y="164"/>
                  </a:lnTo>
                  <a:lnTo>
                    <a:pt x="195" y="0"/>
                  </a:lnTo>
                  <a:lnTo>
                    <a:pt x="0" y="23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>
              <a:off x="7912100" y="5861050"/>
              <a:ext cx="227013" cy="212725"/>
            </a:xfrm>
            <a:custGeom>
              <a:avLst/>
              <a:gdLst>
                <a:gd name="T0" fmla="*/ 143 w 143"/>
                <a:gd name="T1" fmla="*/ 0 h 134"/>
                <a:gd name="T2" fmla="*/ 0 w 143"/>
                <a:gd name="T3" fmla="*/ 22 h 134"/>
                <a:gd name="T4" fmla="*/ 0 w 143"/>
                <a:gd name="T5" fmla="*/ 134 h 134"/>
                <a:gd name="T6" fmla="*/ 143 w 143"/>
                <a:gd name="T7" fmla="*/ 134 h 134"/>
                <a:gd name="T8" fmla="*/ 143 w 143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143" y="0"/>
                  </a:moveTo>
                  <a:lnTo>
                    <a:pt x="0" y="22"/>
                  </a:lnTo>
                  <a:lnTo>
                    <a:pt x="0" y="134"/>
                  </a:lnTo>
                  <a:lnTo>
                    <a:pt x="143" y="134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8" name="Группа 217"/>
          <p:cNvGrpSpPr/>
          <p:nvPr/>
        </p:nvGrpSpPr>
        <p:grpSpPr>
          <a:xfrm>
            <a:off x="18845213" y="5613400"/>
            <a:ext cx="976313" cy="955675"/>
            <a:chOff x="18845213" y="5613400"/>
            <a:chExt cx="976313" cy="955675"/>
          </a:xfrm>
          <a:solidFill>
            <a:srgbClr val="91B3C1"/>
          </a:solidFill>
        </p:grpSpPr>
        <p:sp>
          <p:nvSpPr>
            <p:cNvPr id="109" name="Freeform 99"/>
            <p:cNvSpPr>
              <a:spLocks noEditPoints="1"/>
            </p:cNvSpPr>
            <p:nvPr/>
          </p:nvSpPr>
          <p:spPr bwMode="auto">
            <a:xfrm>
              <a:off x="1884521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0"/>
            <p:cNvSpPr>
              <a:spLocks noEditPoints="1"/>
            </p:cNvSpPr>
            <p:nvPr/>
          </p:nvSpPr>
          <p:spPr bwMode="auto">
            <a:xfrm>
              <a:off x="19165888" y="5813425"/>
              <a:ext cx="322263" cy="153988"/>
            </a:xfrm>
            <a:custGeom>
              <a:avLst/>
              <a:gdLst>
                <a:gd name="T0" fmla="*/ 20 w 27"/>
                <a:gd name="T1" fmla="*/ 4 h 13"/>
                <a:gd name="T2" fmla="*/ 21 w 27"/>
                <a:gd name="T3" fmla="*/ 3 h 13"/>
                <a:gd name="T4" fmla="*/ 21 w 27"/>
                <a:gd name="T5" fmla="*/ 2 h 13"/>
                <a:gd name="T6" fmla="*/ 23 w 27"/>
                <a:gd name="T7" fmla="*/ 1 h 13"/>
                <a:gd name="T8" fmla="*/ 23 w 27"/>
                <a:gd name="T9" fmla="*/ 0 h 13"/>
                <a:gd name="T10" fmla="*/ 22 w 27"/>
                <a:gd name="T11" fmla="*/ 0 h 13"/>
                <a:gd name="T12" fmla="*/ 21 w 27"/>
                <a:gd name="T13" fmla="*/ 2 h 13"/>
                <a:gd name="T14" fmla="*/ 20 w 27"/>
                <a:gd name="T15" fmla="*/ 3 h 13"/>
                <a:gd name="T16" fmla="*/ 19 w 27"/>
                <a:gd name="T17" fmla="*/ 4 h 13"/>
                <a:gd name="T18" fmla="*/ 14 w 27"/>
                <a:gd name="T19" fmla="*/ 2 h 13"/>
                <a:gd name="T20" fmla="*/ 8 w 27"/>
                <a:gd name="T21" fmla="*/ 4 h 13"/>
                <a:gd name="T22" fmla="*/ 7 w 27"/>
                <a:gd name="T23" fmla="*/ 3 h 13"/>
                <a:gd name="T24" fmla="*/ 7 w 27"/>
                <a:gd name="T25" fmla="*/ 2 h 13"/>
                <a:gd name="T26" fmla="*/ 5 w 27"/>
                <a:gd name="T27" fmla="*/ 0 h 13"/>
                <a:gd name="T28" fmla="*/ 5 w 27"/>
                <a:gd name="T29" fmla="*/ 0 h 13"/>
                <a:gd name="T30" fmla="*/ 5 w 27"/>
                <a:gd name="T31" fmla="*/ 1 h 13"/>
                <a:gd name="T32" fmla="*/ 6 w 27"/>
                <a:gd name="T33" fmla="*/ 2 h 13"/>
                <a:gd name="T34" fmla="*/ 6 w 27"/>
                <a:gd name="T35" fmla="*/ 3 h 13"/>
                <a:gd name="T36" fmla="*/ 7 w 27"/>
                <a:gd name="T37" fmla="*/ 4 h 13"/>
                <a:gd name="T38" fmla="*/ 0 w 27"/>
                <a:gd name="T39" fmla="*/ 13 h 13"/>
                <a:gd name="T40" fmla="*/ 27 w 27"/>
                <a:gd name="T41" fmla="*/ 13 h 13"/>
                <a:gd name="T42" fmla="*/ 20 w 27"/>
                <a:gd name="T43" fmla="*/ 4 h 13"/>
                <a:gd name="T44" fmla="*/ 8 w 27"/>
                <a:gd name="T45" fmla="*/ 9 h 13"/>
                <a:gd name="T46" fmla="*/ 6 w 27"/>
                <a:gd name="T47" fmla="*/ 8 h 13"/>
                <a:gd name="T48" fmla="*/ 8 w 27"/>
                <a:gd name="T49" fmla="*/ 7 h 13"/>
                <a:gd name="T50" fmla="*/ 9 w 27"/>
                <a:gd name="T51" fmla="*/ 8 h 13"/>
                <a:gd name="T52" fmla="*/ 8 w 27"/>
                <a:gd name="T53" fmla="*/ 9 h 13"/>
                <a:gd name="T54" fmla="*/ 19 w 27"/>
                <a:gd name="T55" fmla="*/ 9 h 13"/>
                <a:gd name="T56" fmla="*/ 18 w 27"/>
                <a:gd name="T57" fmla="*/ 8 h 13"/>
                <a:gd name="T58" fmla="*/ 19 w 27"/>
                <a:gd name="T59" fmla="*/ 7 h 13"/>
                <a:gd name="T60" fmla="*/ 21 w 27"/>
                <a:gd name="T61" fmla="*/ 8 h 13"/>
                <a:gd name="T62" fmla="*/ 19 w 27"/>
                <a:gd name="T6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3">
                  <a:moveTo>
                    <a:pt x="20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2" y="2"/>
                    <a:pt x="10" y="3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3" y="6"/>
                    <a:pt x="0" y="9"/>
                    <a:pt x="0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9"/>
                    <a:pt x="24" y="6"/>
                    <a:pt x="20" y="4"/>
                  </a:cubicBezTo>
                  <a:close/>
                  <a:moveTo>
                    <a:pt x="8" y="9"/>
                  </a:moveTo>
                  <a:cubicBezTo>
                    <a:pt x="7" y="9"/>
                    <a:pt x="6" y="9"/>
                    <a:pt x="6" y="8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lose/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0" y="7"/>
                    <a:pt x="21" y="7"/>
                    <a:pt x="21" y="8"/>
                  </a:cubicBezTo>
                  <a:cubicBezTo>
                    <a:pt x="21" y="9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>
              <a:off x="19165888" y="5991225"/>
              <a:ext cx="322263" cy="388938"/>
            </a:xfrm>
            <a:custGeom>
              <a:avLst/>
              <a:gdLst>
                <a:gd name="T0" fmla="*/ 27 w 27"/>
                <a:gd name="T1" fmla="*/ 20 h 33"/>
                <a:gd name="T2" fmla="*/ 27 w 27"/>
                <a:gd name="T3" fmla="*/ 4 h 33"/>
                <a:gd name="T4" fmla="*/ 27 w 27"/>
                <a:gd name="T5" fmla="*/ 2 h 33"/>
                <a:gd name="T6" fmla="*/ 27 w 27"/>
                <a:gd name="T7" fmla="*/ 0 h 33"/>
                <a:gd name="T8" fmla="*/ 27 w 27"/>
                <a:gd name="T9" fmla="*/ 0 h 33"/>
                <a:gd name="T10" fmla="*/ 0 w 27"/>
                <a:gd name="T11" fmla="*/ 0 h 33"/>
                <a:gd name="T12" fmla="*/ 0 w 27"/>
                <a:gd name="T13" fmla="*/ 0 h 33"/>
                <a:gd name="T14" fmla="*/ 0 w 27"/>
                <a:gd name="T15" fmla="*/ 2 h 33"/>
                <a:gd name="T16" fmla="*/ 0 w 27"/>
                <a:gd name="T17" fmla="*/ 4 h 33"/>
                <a:gd name="T18" fmla="*/ 0 w 27"/>
                <a:gd name="T19" fmla="*/ 20 h 33"/>
                <a:gd name="T20" fmla="*/ 3 w 27"/>
                <a:gd name="T21" fmla="*/ 23 h 33"/>
                <a:gd name="T22" fmla="*/ 5 w 27"/>
                <a:gd name="T23" fmla="*/ 23 h 33"/>
                <a:gd name="T24" fmla="*/ 5 w 27"/>
                <a:gd name="T25" fmla="*/ 24 h 33"/>
                <a:gd name="T26" fmla="*/ 5 w 27"/>
                <a:gd name="T27" fmla="*/ 24 h 33"/>
                <a:gd name="T28" fmla="*/ 5 w 27"/>
                <a:gd name="T29" fmla="*/ 25 h 33"/>
                <a:gd name="T30" fmla="*/ 5 w 27"/>
                <a:gd name="T31" fmla="*/ 30 h 33"/>
                <a:gd name="T32" fmla="*/ 8 w 27"/>
                <a:gd name="T33" fmla="*/ 33 h 33"/>
                <a:gd name="T34" fmla="*/ 11 w 27"/>
                <a:gd name="T35" fmla="*/ 30 h 33"/>
                <a:gd name="T36" fmla="*/ 11 w 27"/>
                <a:gd name="T37" fmla="*/ 25 h 33"/>
                <a:gd name="T38" fmla="*/ 11 w 27"/>
                <a:gd name="T39" fmla="*/ 24 h 33"/>
                <a:gd name="T40" fmla="*/ 11 w 27"/>
                <a:gd name="T41" fmla="*/ 24 h 33"/>
                <a:gd name="T42" fmla="*/ 11 w 27"/>
                <a:gd name="T43" fmla="*/ 23 h 33"/>
                <a:gd name="T44" fmla="*/ 16 w 27"/>
                <a:gd name="T45" fmla="*/ 23 h 33"/>
                <a:gd name="T46" fmla="*/ 16 w 27"/>
                <a:gd name="T47" fmla="*/ 24 h 33"/>
                <a:gd name="T48" fmla="*/ 16 w 27"/>
                <a:gd name="T49" fmla="*/ 24 h 33"/>
                <a:gd name="T50" fmla="*/ 16 w 27"/>
                <a:gd name="T51" fmla="*/ 25 h 33"/>
                <a:gd name="T52" fmla="*/ 16 w 27"/>
                <a:gd name="T53" fmla="*/ 30 h 33"/>
                <a:gd name="T54" fmla="*/ 19 w 27"/>
                <a:gd name="T55" fmla="*/ 33 h 33"/>
                <a:gd name="T56" fmla="*/ 22 w 27"/>
                <a:gd name="T57" fmla="*/ 30 h 33"/>
                <a:gd name="T58" fmla="*/ 22 w 27"/>
                <a:gd name="T59" fmla="*/ 25 h 33"/>
                <a:gd name="T60" fmla="*/ 22 w 27"/>
                <a:gd name="T61" fmla="*/ 24 h 33"/>
                <a:gd name="T62" fmla="*/ 22 w 27"/>
                <a:gd name="T63" fmla="*/ 24 h 33"/>
                <a:gd name="T64" fmla="*/ 22 w 27"/>
                <a:gd name="T65" fmla="*/ 23 h 33"/>
                <a:gd name="T66" fmla="*/ 24 w 27"/>
                <a:gd name="T67" fmla="*/ 23 h 33"/>
                <a:gd name="T68" fmla="*/ 27 w 27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33">
                  <a:moveTo>
                    <a:pt x="27" y="2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6" y="33"/>
                    <a:pt x="8" y="33"/>
                  </a:cubicBezTo>
                  <a:cubicBezTo>
                    <a:pt x="10" y="33"/>
                    <a:pt x="11" y="31"/>
                    <a:pt x="11" y="3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8" y="33"/>
                    <a:pt x="19" y="33"/>
                  </a:cubicBezTo>
                  <a:cubicBezTo>
                    <a:pt x="21" y="33"/>
                    <a:pt x="22" y="31"/>
                    <a:pt x="22" y="30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3"/>
                    <a:pt x="27" y="22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>
              <a:off x="19083338" y="5991225"/>
              <a:ext cx="58738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>
              <a:off x="19511963" y="5991225"/>
              <a:ext cx="60325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20429538" y="7158038"/>
            <a:ext cx="977900" cy="966788"/>
            <a:chOff x="20429538" y="7158038"/>
            <a:chExt cx="977900" cy="966788"/>
          </a:xfrm>
          <a:solidFill>
            <a:srgbClr val="91B3C1"/>
          </a:solidFill>
        </p:grpSpPr>
        <p:sp>
          <p:nvSpPr>
            <p:cNvPr id="114" name="Freeform 104"/>
            <p:cNvSpPr>
              <a:spLocks noEditPoints="1"/>
            </p:cNvSpPr>
            <p:nvPr/>
          </p:nvSpPr>
          <p:spPr bwMode="auto">
            <a:xfrm>
              <a:off x="20429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5"/>
            <p:cNvSpPr>
              <a:spLocks noEditPoints="1"/>
            </p:cNvSpPr>
            <p:nvPr/>
          </p:nvSpPr>
          <p:spPr bwMode="auto">
            <a:xfrm>
              <a:off x="20632738" y="7358063"/>
              <a:ext cx="573088" cy="566738"/>
            </a:xfrm>
            <a:custGeom>
              <a:avLst/>
              <a:gdLst>
                <a:gd name="T0" fmla="*/ 38 w 48"/>
                <a:gd name="T1" fmla="*/ 0 h 48"/>
                <a:gd name="T2" fmla="*/ 9 w 48"/>
                <a:gd name="T3" fmla="*/ 0 h 48"/>
                <a:gd name="T4" fmla="*/ 0 w 48"/>
                <a:gd name="T5" fmla="*/ 10 h 48"/>
                <a:gd name="T6" fmla="*/ 0 w 48"/>
                <a:gd name="T7" fmla="*/ 19 h 48"/>
                <a:gd name="T8" fmla="*/ 0 w 48"/>
                <a:gd name="T9" fmla="*/ 39 h 48"/>
                <a:gd name="T10" fmla="*/ 9 w 48"/>
                <a:gd name="T11" fmla="*/ 48 h 48"/>
                <a:gd name="T12" fmla="*/ 38 w 48"/>
                <a:gd name="T13" fmla="*/ 48 h 48"/>
                <a:gd name="T14" fmla="*/ 48 w 48"/>
                <a:gd name="T15" fmla="*/ 39 h 48"/>
                <a:gd name="T16" fmla="*/ 48 w 48"/>
                <a:gd name="T17" fmla="*/ 19 h 48"/>
                <a:gd name="T18" fmla="*/ 48 w 48"/>
                <a:gd name="T19" fmla="*/ 10 h 48"/>
                <a:gd name="T20" fmla="*/ 38 w 48"/>
                <a:gd name="T21" fmla="*/ 0 h 48"/>
                <a:gd name="T22" fmla="*/ 41 w 48"/>
                <a:gd name="T23" fmla="*/ 6 h 48"/>
                <a:gd name="T24" fmla="*/ 42 w 48"/>
                <a:gd name="T25" fmla="*/ 6 h 48"/>
                <a:gd name="T26" fmla="*/ 42 w 48"/>
                <a:gd name="T27" fmla="*/ 7 h 48"/>
                <a:gd name="T28" fmla="*/ 42 w 48"/>
                <a:gd name="T29" fmla="*/ 14 h 48"/>
                <a:gd name="T30" fmla="*/ 34 w 48"/>
                <a:gd name="T31" fmla="*/ 14 h 48"/>
                <a:gd name="T32" fmla="*/ 34 w 48"/>
                <a:gd name="T33" fmla="*/ 6 h 48"/>
                <a:gd name="T34" fmla="*/ 41 w 48"/>
                <a:gd name="T35" fmla="*/ 6 h 48"/>
                <a:gd name="T36" fmla="*/ 17 w 48"/>
                <a:gd name="T37" fmla="*/ 19 h 48"/>
                <a:gd name="T38" fmla="*/ 24 w 48"/>
                <a:gd name="T39" fmla="*/ 16 h 48"/>
                <a:gd name="T40" fmla="*/ 31 w 48"/>
                <a:gd name="T41" fmla="*/ 19 h 48"/>
                <a:gd name="T42" fmla="*/ 32 w 48"/>
                <a:gd name="T43" fmla="*/ 24 h 48"/>
                <a:gd name="T44" fmla="*/ 24 w 48"/>
                <a:gd name="T45" fmla="*/ 33 h 48"/>
                <a:gd name="T46" fmla="*/ 15 w 48"/>
                <a:gd name="T47" fmla="*/ 24 h 48"/>
                <a:gd name="T48" fmla="*/ 17 w 48"/>
                <a:gd name="T49" fmla="*/ 19 h 48"/>
                <a:gd name="T50" fmla="*/ 43 w 48"/>
                <a:gd name="T51" fmla="*/ 39 h 48"/>
                <a:gd name="T52" fmla="*/ 38 w 48"/>
                <a:gd name="T53" fmla="*/ 44 h 48"/>
                <a:gd name="T54" fmla="*/ 9 w 48"/>
                <a:gd name="T55" fmla="*/ 44 h 48"/>
                <a:gd name="T56" fmla="*/ 5 w 48"/>
                <a:gd name="T57" fmla="*/ 39 h 48"/>
                <a:gd name="T58" fmla="*/ 5 w 48"/>
                <a:gd name="T59" fmla="*/ 19 h 48"/>
                <a:gd name="T60" fmla="*/ 12 w 48"/>
                <a:gd name="T61" fmla="*/ 19 h 48"/>
                <a:gd name="T62" fmla="*/ 11 w 48"/>
                <a:gd name="T63" fmla="*/ 24 h 48"/>
                <a:gd name="T64" fmla="*/ 24 w 48"/>
                <a:gd name="T65" fmla="*/ 37 h 48"/>
                <a:gd name="T66" fmla="*/ 37 w 48"/>
                <a:gd name="T67" fmla="*/ 24 h 48"/>
                <a:gd name="T68" fmla="*/ 36 w 48"/>
                <a:gd name="T69" fmla="*/ 19 h 48"/>
                <a:gd name="T70" fmla="*/ 43 w 48"/>
                <a:gd name="T71" fmla="*/ 19 h 48"/>
                <a:gd name="T72" fmla="*/ 43 w 48"/>
                <a:gd name="T73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" h="48">
                  <a:moveTo>
                    <a:pt x="3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4" y="48"/>
                    <a:pt x="9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3" y="48"/>
                    <a:pt x="48" y="44"/>
                    <a:pt x="48" y="3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"/>
                    <a:pt x="43" y="0"/>
                    <a:pt x="38" y="0"/>
                  </a:cubicBezTo>
                  <a:close/>
                  <a:moveTo>
                    <a:pt x="41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41" y="6"/>
                  </a:lnTo>
                  <a:close/>
                  <a:moveTo>
                    <a:pt x="17" y="19"/>
                  </a:moveTo>
                  <a:cubicBezTo>
                    <a:pt x="18" y="17"/>
                    <a:pt x="21" y="16"/>
                    <a:pt x="24" y="16"/>
                  </a:cubicBezTo>
                  <a:cubicBezTo>
                    <a:pt x="27" y="16"/>
                    <a:pt x="29" y="17"/>
                    <a:pt x="31" y="19"/>
                  </a:cubicBezTo>
                  <a:cubicBezTo>
                    <a:pt x="32" y="21"/>
                    <a:pt x="32" y="22"/>
                    <a:pt x="32" y="24"/>
                  </a:cubicBezTo>
                  <a:cubicBezTo>
                    <a:pt x="32" y="29"/>
                    <a:pt x="28" y="33"/>
                    <a:pt x="24" y="33"/>
                  </a:cubicBezTo>
                  <a:cubicBezTo>
                    <a:pt x="19" y="33"/>
                    <a:pt x="15" y="29"/>
                    <a:pt x="15" y="24"/>
                  </a:cubicBezTo>
                  <a:cubicBezTo>
                    <a:pt x="15" y="22"/>
                    <a:pt x="16" y="21"/>
                    <a:pt x="17" y="19"/>
                  </a:cubicBezTo>
                  <a:close/>
                  <a:moveTo>
                    <a:pt x="43" y="39"/>
                  </a:moveTo>
                  <a:cubicBezTo>
                    <a:pt x="43" y="41"/>
                    <a:pt x="41" y="44"/>
                    <a:pt x="3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7" y="44"/>
                    <a:pt x="5" y="41"/>
                    <a:pt x="5" y="3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4"/>
                  </a:cubicBezTo>
                  <a:cubicBezTo>
                    <a:pt x="11" y="32"/>
                    <a:pt x="17" y="37"/>
                    <a:pt x="24" y="37"/>
                  </a:cubicBezTo>
                  <a:cubicBezTo>
                    <a:pt x="31" y="37"/>
                    <a:pt x="37" y="32"/>
                    <a:pt x="37" y="24"/>
                  </a:cubicBezTo>
                  <a:cubicBezTo>
                    <a:pt x="37" y="23"/>
                    <a:pt x="36" y="21"/>
                    <a:pt x="36" y="19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43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3" name="Группа 242"/>
          <p:cNvGrpSpPr/>
          <p:nvPr/>
        </p:nvGrpSpPr>
        <p:grpSpPr>
          <a:xfrm>
            <a:off x="22015450" y="7158038"/>
            <a:ext cx="977900" cy="966788"/>
            <a:chOff x="22015450" y="7158038"/>
            <a:chExt cx="977900" cy="966788"/>
          </a:xfrm>
          <a:solidFill>
            <a:srgbClr val="91B3C1"/>
          </a:solidFill>
        </p:grpSpPr>
        <p:sp>
          <p:nvSpPr>
            <p:cNvPr id="116" name="Freeform 106"/>
            <p:cNvSpPr>
              <a:spLocks noEditPoints="1"/>
            </p:cNvSpPr>
            <p:nvPr/>
          </p:nvSpPr>
          <p:spPr bwMode="auto">
            <a:xfrm>
              <a:off x="22015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7"/>
            <p:cNvSpPr>
              <a:spLocks noEditPoints="1"/>
            </p:cNvSpPr>
            <p:nvPr/>
          </p:nvSpPr>
          <p:spPr bwMode="auto">
            <a:xfrm>
              <a:off x="22253575" y="7358063"/>
              <a:ext cx="501650" cy="566738"/>
            </a:xfrm>
            <a:custGeom>
              <a:avLst/>
              <a:gdLst>
                <a:gd name="T0" fmla="*/ 10 w 42"/>
                <a:gd name="T1" fmla="*/ 0 h 48"/>
                <a:gd name="T2" fmla="*/ 7 w 42"/>
                <a:gd name="T3" fmla="*/ 2 h 48"/>
                <a:gd name="T4" fmla="*/ 0 w 42"/>
                <a:gd name="T5" fmla="*/ 47 h 48"/>
                <a:gd name="T6" fmla="*/ 2 w 42"/>
                <a:gd name="T7" fmla="*/ 48 h 48"/>
                <a:gd name="T8" fmla="*/ 10 w 42"/>
                <a:gd name="T9" fmla="*/ 48 h 48"/>
                <a:gd name="T10" fmla="*/ 12 w 42"/>
                <a:gd name="T11" fmla="*/ 46 h 48"/>
                <a:gd name="T12" fmla="*/ 14 w 42"/>
                <a:gd name="T13" fmla="*/ 34 h 48"/>
                <a:gd name="T14" fmla="*/ 16 w 42"/>
                <a:gd name="T15" fmla="*/ 32 h 48"/>
                <a:gd name="T16" fmla="*/ 22 w 42"/>
                <a:gd name="T17" fmla="*/ 32 h 48"/>
                <a:gd name="T18" fmla="*/ 41 w 42"/>
                <a:gd name="T19" fmla="*/ 16 h 48"/>
                <a:gd name="T20" fmla="*/ 39 w 42"/>
                <a:gd name="T21" fmla="*/ 5 h 48"/>
                <a:gd name="T22" fmla="*/ 27 w 42"/>
                <a:gd name="T23" fmla="*/ 0 h 48"/>
                <a:gd name="T24" fmla="*/ 10 w 42"/>
                <a:gd name="T25" fmla="*/ 0 h 48"/>
                <a:gd name="T26" fmla="*/ 28 w 42"/>
                <a:gd name="T27" fmla="*/ 17 h 48"/>
                <a:gd name="T28" fmla="*/ 18 w 42"/>
                <a:gd name="T29" fmla="*/ 23 h 48"/>
                <a:gd name="T30" fmla="*/ 16 w 42"/>
                <a:gd name="T31" fmla="*/ 23 h 48"/>
                <a:gd name="T32" fmla="*/ 18 w 42"/>
                <a:gd name="T33" fmla="*/ 11 h 48"/>
                <a:gd name="T34" fmla="*/ 19 w 42"/>
                <a:gd name="T35" fmla="*/ 10 h 48"/>
                <a:gd name="T36" fmla="*/ 20 w 42"/>
                <a:gd name="T37" fmla="*/ 10 h 48"/>
                <a:gd name="T38" fmla="*/ 28 w 42"/>
                <a:gd name="T39" fmla="*/ 12 h 48"/>
                <a:gd name="T40" fmla="*/ 28 w 42"/>
                <a:gd name="T41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8">
                  <a:moveTo>
                    <a:pt x="10" y="0"/>
                  </a:moveTo>
                  <a:cubicBezTo>
                    <a:pt x="8" y="0"/>
                    <a:pt x="7" y="1"/>
                    <a:pt x="7" y="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8"/>
                    <a:pt x="12" y="47"/>
                    <a:pt x="12" y="4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3"/>
                    <a:pt x="15" y="32"/>
                    <a:pt x="1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3" y="32"/>
                    <a:pt x="39" y="27"/>
                    <a:pt x="41" y="16"/>
                  </a:cubicBezTo>
                  <a:cubicBezTo>
                    <a:pt x="42" y="11"/>
                    <a:pt x="41" y="7"/>
                    <a:pt x="39" y="5"/>
                  </a:cubicBezTo>
                  <a:cubicBezTo>
                    <a:pt x="36" y="2"/>
                    <a:pt x="32" y="0"/>
                    <a:pt x="27" y="0"/>
                  </a:cubicBezTo>
                  <a:lnTo>
                    <a:pt x="10" y="0"/>
                  </a:lnTo>
                  <a:close/>
                  <a:moveTo>
                    <a:pt x="28" y="17"/>
                  </a:moveTo>
                  <a:cubicBezTo>
                    <a:pt x="28" y="23"/>
                    <a:pt x="23" y="23"/>
                    <a:pt x="18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3" y="10"/>
                    <a:pt x="26" y="10"/>
                    <a:pt x="28" y="12"/>
                  </a:cubicBezTo>
                  <a:cubicBezTo>
                    <a:pt x="29" y="13"/>
                    <a:pt x="29" y="14"/>
                    <a:pt x="2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7" name="Группа 216"/>
          <p:cNvGrpSpPr/>
          <p:nvPr/>
        </p:nvGrpSpPr>
        <p:grpSpPr>
          <a:xfrm>
            <a:off x="20429538" y="5613400"/>
            <a:ext cx="977900" cy="955675"/>
            <a:chOff x="20429538" y="5613400"/>
            <a:chExt cx="977900" cy="955675"/>
          </a:xfrm>
          <a:solidFill>
            <a:srgbClr val="91B3C1"/>
          </a:solidFill>
        </p:grpSpPr>
        <p:sp>
          <p:nvSpPr>
            <p:cNvPr id="118" name="Freeform 108"/>
            <p:cNvSpPr>
              <a:spLocks noEditPoints="1"/>
            </p:cNvSpPr>
            <p:nvPr/>
          </p:nvSpPr>
          <p:spPr bwMode="auto">
            <a:xfrm>
              <a:off x="20429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>
              <a:off x="20989925" y="6202363"/>
              <a:ext cx="95250" cy="10636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3 h 9"/>
                <a:gd name="T4" fmla="*/ 3 w 8"/>
                <a:gd name="T5" fmla="*/ 8 h 9"/>
                <a:gd name="T6" fmla="*/ 8 w 8"/>
                <a:gd name="T7" fmla="*/ 5 h 9"/>
                <a:gd name="T8" fmla="*/ 5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5" y="9"/>
                    <a:pt x="7" y="8"/>
                    <a:pt x="8" y="5"/>
                  </a:cubicBezTo>
                  <a:cubicBezTo>
                    <a:pt x="8" y="3"/>
                    <a:pt x="7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0"/>
            <p:cNvSpPr>
              <a:spLocks noEditPoints="1"/>
            </p:cNvSpPr>
            <p:nvPr/>
          </p:nvSpPr>
          <p:spPr bwMode="auto">
            <a:xfrm>
              <a:off x="20632738" y="5813425"/>
              <a:ext cx="573088" cy="577850"/>
            </a:xfrm>
            <a:custGeom>
              <a:avLst/>
              <a:gdLst>
                <a:gd name="T0" fmla="*/ 41 w 48"/>
                <a:gd name="T1" fmla="*/ 27 h 49"/>
                <a:gd name="T2" fmla="*/ 33 w 48"/>
                <a:gd name="T3" fmla="*/ 24 h 49"/>
                <a:gd name="T4" fmla="*/ 36 w 48"/>
                <a:gd name="T5" fmla="*/ 15 h 49"/>
                <a:gd name="T6" fmla="*/ 31 w 48"/>
                <a:gd name="T7" fmla="*/ 8 h 49"/>
                <a:gd name="T8" fmla="*/ 24 w 48"/>
                <a:gd name="T9" fmla="*/ 6 h 49"/>
                <a:gd name="T10" fmla="*/ 22 w 48"/>
                <a:gd name="T11" fmla="*/ 1 h 49"/>
                <a:gd name="T12" fmla="*/ 29 w 48"/>
                <a:gd name="T13" fmla="*/ 9 h 49"/>
                <a:gd name="T14" fmla="*/ 32 w 48"/>
                <a:gd name="T15" fmla="*/ 14 h 49"/>
                <a:gd name="T16" fmla="*/ 30 w 48"/>
                <a:gd name="T17" fmla="*/ 17 h 49"/>
                <a:gd name="T18" fmla="*/ 28 w 48"/>
                <a:gd name="T19" fmla="*/ 20 h 49"/>
                <a:gd name="T20" fmla="*/ 20 w 48"/>
                <a:gd name="T21" fmla="*/ 9 h 49"/>
                <a:gd name="T22" fmla="*/ 15 w 48"/>
                <a:gd name="T23" fmla="*/ 7 h 49"/>
                <a:gd name="T24" fmla="*/ 12 w 48"/>
                <a:gd name="T25" fmla="*/ 0 h 49"/>
                <a:gd name="T26" fmla="*/ 16 w 48"/>
                <a:gd name="T27" fmla="*/ 10 h 49"/>
                <a:gd name="T28" fmla="*/ 23 w 48"/>
                <a:gd name="T29" fmla="*/ 21 h 49"/>
                <a:gd name="T30" fmla="*/ 18 w 48"/>
                <a:gd name="T31" fmla="*/ 20 h 49"/>
                <a:gd name="T32" fmla="*/ 14 w 48"/>
                <a:gd name="T33" fmla="*/ 18 h 49"/>
                <a:gd name="T34" fmla="*/ 10 w 48"/>
                <a:gd name="T35" fmla="*/ 7 h 49"/>
                <a:gd name="T36" fmla="*/ 0 w 48"/>
                <a:gd name="T37" fmla="*/ 8 h 49"/>
                <a:gd name="T38" fmla="*/ 8 w 48"/>
                <a:gd name="T39" fmla="*/ 9 h 49"/>
                <a:gd name="T40" fmla="*/ 12 w 48"/>
                <a:gd name="T41" fmla="*/ 20 h 49"/>
                <a:gd name="T42" fmla="*/ 16 w 48"/>
                <a:gd name="T43" fmla="*/ 25 h 49"/>
                <a:gd name="T44" fmla="*/ 20 w 48"/>
                <a:gd name="T45" fmla="*/ 28 h 49"/>
                <a:gd name="T46" fmla="*/ 15 w 48"/>
                <a:gd name="T47" fmla="*/ 29 h 49"/>
                <a:gd name="T48" fmla="*/ 9 w 48"/>
                <a:gd name="T49" fmla="*/ 28 h 49"/>
                <a:gd name="T50" fmla="*/ 7 w 48"/>
                <a:gd name="T51" fmla="*/ 17 h 49"/>
                <a:gd name="T52" fmla="*/ 3 w 48"/>
                <a:gd name="T53" fmla="*/ 14 h 49"/>
                <a:gd name="T54" fmla="*/ 4 w 48"/>
                <a:gd name="T55" fmla="*/ 26 h 49"/>
                <a:gd name="T56" fmla="*/ 11 w 48"/>
                <a:gd name="T57" fmla="*/ 34 h 49"/>
                <a:gd name="T58" fmla="*/ 22 w 48"/>
                <a:gd name="T59" fmla="*/ 33 h 49"/>
                <a:gd name="T60" fmla="*/ 23 w 48"/>
                <a:gd name="T61" fmla="*/ 39 h 49"/>
                <a:gd name="T62" fmla="*/ 32 w 48"/>
                <a:gd name="T63" fmla="*/ 47 h 49"/>
                <a:gd name="T64" fmla="*/ 41 w 48"/>
                <a:gd name="T65" fmla="*/ 27 h 49"/>
                <a:gd name="T66" fmla="*/ 42 w 48"/>
                <a:gd name="T67" fmla="*/ 38 h 49"/>
                <a:gd name="T68" fmla="*/ 32 w 48"/>
                <a:gd name="T69" fmla="*/ 45 h 49"/>
                <a:gd name="T70" fmla="*/ 27 w 48"/>
                <a:gd name="T71" fmla="*/ 34 h 49"/>
                <a:gd name="T72" fmla="*/ 37 w 48"/>
                <a:gd name="T73" fmla="*/ 27 h 49"/>
                <a:gd name="T74" fmla="*/ 42 w 48"/>
                <a:gd name="T75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41" y="27"/>
                  </a:moveTo>
                  <a:cubicBezTo>
                    <a:pt x="39" y="26"/>
                    <a:pt x="37" y="25"/>
                    <a:pt x="33" y="24"/>
                  </a:cubicBezTo>
                  <a:cubicBezTo>
                    <a:pt x="32" y="20"/>
                    <a:pt x="36" y="19"/>
                    <a:pt x="36" y="15"/>
                  </a:cubicBezTo>
                  <a:cubicBezTo>
                    <a:pt x="36" y="12"/>
                    <a:pt x="33" y="9"/>
                    <a:pt x="31" y="8"/>
                  </a:cubicBezTo>
                  <a:cubicBezTo>
                    <a:pt x="29" y="7"/>
                    <a:pt x="26" y="7"/>
                    <a:pt x="24" y="6"/>
                  </a:cubicBezTo>
                  <a:cubicBezTo>
                    <a:pt x="23" y="5"/>
                    <a:pt x="23" y="3"/>
                    <a:pt x="22" y="1"/>
                  </a:cubicBezTo>
                  <a:cubicBezTo>
                    <a:pt x="21" y="8"/>
                    <a:pt x="27" y="7"/>
                    <a:pt x="29" y="9"/>
                  </a:cubicBezTo>
                  <a:cubicBezTo>
                    <a:pt x="31" y="10"/>
                    <a:pt x="32" y="12"/>
                    <a:pt x="32" y="14"/>
                  </a:cubicBezTo>
                  <a:cubicBezTo>
                    <a:pt x="32" y="15"/>
                    <a:pt x="31" y="16"/>
                    <a:pt x="30" y="17"/>
                  </a:cubicBezTo>
                  <a:cubicBezTo>
                    <a:pt x="30" y="18"/>
                    <a:pt x="29" y="19"/>
                    <a:pt x="28" y="20"/>
                  </a:cubicBezTo>
                  <a:cubicBezTo>
                    <a:pt x="27" y="15"/>
                    <a:pt x="24" y="11"/>
                    <a:pt x="20" y="9"/>
                  </a:cubicBezTo>
                  <a:cubicBezTo>
                    <a:pt x="19" y="8"/>
                    <a:pt x="17" y="8"/>
                    <a:pt x="15" y="7"/>
                  </a:cubicBezTo>
                  <a:cubicBezTo>
                    <a:pt x="13" y="5"/>
                    <a:pt x="13" y="3"/>
                    <a:pt x="12" y="0"/>
                  </a:cubicBezTo>
                  <a:cubicBezTo>
                    <a:pt x="12" y="5"/>
                    <a:pt x="14" y="8"/>
                    <a:pt x="16" y="10"/>
                  </a:cubicBezTo>
                  <a:cubicBezTo>
                    <a:pt x="19" y="13"/>
                    <a:pt x="25" y="14"/>
                    <a:pt x="23" y="21"/>
                  </a:cubicBezTo>
                  <a:cubicBezTo>
                    <a:pt x="21" y="21"/>
                    <a:pt x="20" y="21"/>
                    <a:pt x="18" y="20"/>
                  </a:cubicBezTo>
                  <a:cubicBezTo>
                    <a:pt x="17" y="20"/>
                    <a:pt x="15" y="19"/>
                    <a:pt x="14" y="18"/>
                  </a:cubicBezTo>
                  <a:cubicBezTo>
                    <a:pt x="12" y="15"/>
                    <a:pt x="12" y="9"/>
                    <a:pt x="10" y="7"/>
                  </a:cubicBezTo>
                  <a:cubicBezTo>
                    <a:pt x="7" y="6"/>
                    <a:pt x="2" y="6"/>
                    <a:pt x="0" y="8"/>
                  </a:cubicBezTo>
                  <a:cubicBezTo>
                    <a:pt x="3" y="7"/>
                    <a:pt x="6" y="7"/>
                    <a:pt x="8" y="9"/>
                  </a:cubicBezTo>
                  <a:cubicBezTo>
                    <a:pt x="10" y="11"/>
                    <a:pt x="10" y="17"/>
                    <a:pt x="12" y="20"/>
                  </a:cubicBezTo>
                  <a:cubicBezTo>
                    <a:pt x="13" y="22"/>
                    <a:pt x="15" y="24"/>
                    <a:pt x="16" y="25"/>
                  </a:cubicBezTo>
                  <a:cubicBezTo>
                    <a:pt x="17" y="26"/>
                    <a:pt x="19" y="26"/>
                    <a:pt x="20" y="28"/>
                  </a:cubicBezTo>
                  <a:cubicBezTo>
                    <a:pt x="18" y="28"/>
                    <a:pt x="17" y="28"/>
                    <a:pt x="15" y="29"/>
                  </a:cubicBezTo>
                  <a:cubicBezTo>
                    <a:pt x="13" y="29"/>
                    <a:pt x="11" y="29"/>
                    <a:pt x="9" y="28"/>
                  </a:cubicBezTo>
                  <a:cubicBezTo>
                    <a:pt x="6" y="27"/>
                    <a:pt x="9" y="20"/>
                    <a:pt x="7" y="17"/>
                  </a:cubicBezTo>
                  <a:cubicBezTo>
                    <a:pt x="6" y="15"/>
                    <a:pt x="5" y="15"/>
                    <a:pt x="3" y="14"/>
                  </a:cubicBezTo>
                  <a:cubicBezTo>
                    <a:pt x="7" y="16"/>
                    <a:pt x="4" y="22"/>
                    <a:pt x="4" y="26"/>
                  </a:cubicBezTo>
                  <a:cubicBezTo>
                    <a:pt x="5" y="31"/>
                    <a:pt x="7" y="33"/>
                    <a:pt x="11" y="34"/>
                  </a:cubicBezTo>
                  <a:cubicBezTo>
                    <a:pt x="15" y="34"/>
                    <a:pt x="19" y="32"/>
                    <a:pt x="22" y="33"/>
                  </a:cubicBezTo>
                  <a:cubicBezTo>
                    <a:pt x="23" y="34"/>
                    <a:pt x="23" y="36"/>
                    <a:pt x="23" y="39"/>
                  </a:cubicBezTo>
                  <a:cubicBezTo>
                    <a:pt x="24" y="43"/>
                    <a:pt x="27" y="47"/>
                    <a:pt x="32" y="47"/>
                  </a:cubicBezTo>
                  <a:cubicBezTo>
                    <a:pt x="43" y="49"/>
                    <a:pt x="48" y="34"/>
                    <a:pt x="41" y="27"/>
                  </a:cubicBezTo>
                  <a:close/>
                  <a:moveTo>
                    <a:pt x="42" y="38"/>
                  </a:moveTo>
                  <a:cubicBezTo>
                    <a:pt x="40" y="43"/>
                    <a:pt x="36" y="46"/>
                    <a:pt x="32" y="45"/>
                  </a:cubicBezTo>
                  <a:cubicBezTo>
                    <a:pt x="28" y="44"/>
                    <a:pt x="25" y="39"/>
                    <a:pt x="27" y="34"/>
                  </a:cubicBezTo>
                  <a:cubicBezTo>
                    <a:pt x="28" y="29"/>
                    <a:pt x="33" y="26"/>
                    <a:pt x="37" y="27"/>
                  </a:cubicBezTo>
                  <a:cubicBezTo>
                    <a:pt x="41" y="29"/>
                    <a:pt x="43" y="34"/>
                    <a:pt x="4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1" name="Группа 230"/>
          <p:cNvGrpSpPr/>
          <p:nvPr/>
        </p:nvGrpSpPr>
        <p:grpSpPr>
          <a:xfrm>
            <a:off x="2963863" y="7158038"/>
            <a:ext cx="977900" cy="966788"/>
            <a:chOff x="2963863" y="7158038"/>
            <a:chExt cx="977900" cy="966788"/>
          </a:xfrm>
          <a:solidFill>
            <a:srgbClr val="91B3C1"/>
          </a:solidFill>
        </p:grpSpPr>
        <p:sp>
          <p:nvSpPr>
            <p:cNvPr id="121" name="Freeform 111"/>
            <p:cNvSpPr>
              <a:spLocks noEditPoints="1"/>
            </p:cNvSpPr>
            <p:nvPr/>
          </p:nvSpPr>
          <p:spPr bwMode="auto">
            <a:xfrm>
              <a:off x="296386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2"/>
            <p:cNvSpPr>
              <a:spLocks noEditPoints="1"/>
            </p:cNvSpPr>
            <p:nvPr/>
          </p:nvSpPr>
          <p:spPr bwMode="auto">
            <a:xfrm>
              <a:off x="3214688" y="7358063"/>
              <a:ext cx="488950" cy="566738"/>
            </a:xfrm>
            <a:custGeom>
              <a:avLst/>
              <a:gdLst>
                <a:gd name="T0" fmla="*/ 25 w 41"/>
                <a:gd name="T1" fmla="*/ 39 h 48"/>
                <a:gd name="T2" fmla="*/ 27 w 41"/>
                <a:gd name="T3" fmla="*/ 39 h 48"/>
                <a:gd name="T4" fmla="*/ 27 w 41"/>
                <a:gd name="T5" fmla="*/ 35 h 48"/>
                <a:gd name="T6" fmla="*/ 19 w 41"/>
                <a:gd name="T7" fmla="*/ 41 h 48"/>
                <a:gd name="T8" fmla="*/ 26 w 41"/>
                <a:gd name="T9" fmla="*/ 48 h 48"/>
                <a:gd name="T10" fmla="*/ 31 w 41"/>
                <a:gd name="T11" fmla="*/ 48 h 48"/>
                <a:gd name="T12" fmla="*/ 41 w 41"/>
                <a:gd name="T13" fmla="*/ 28 h 48"/>
                <a:gd name="T14" fmla="*/ 37 w 41"/>
                <a:gd name="T15" fmla="*/ 7 h 48"/>
                <a:gd name="T16" fmla="*/ 30 w 41"/>
                <a:gd name="T17" fmla="*/ 4 h 48"/>
                <a:gd name="T18" fmla="*/ 24 w 41"/>
                <a:gd name="T19" fmla="*/ 4 h 48"/>
                <a:gd name="T20" fmla="*/ 18 w 41"/>
                <a:gd name="T21" fmla="*/ 0 h 48"/>
                <a:gd name="T22" fmla="*/ 14 w 41"/>
                <a:gd name="T23" fmla="*/ 4 h 48"/>
                <a:gd name="T24" fmla="*/ 14 w 41"/>
                <a:gd name="T25" fmla="*/ 11 h 48"/>
                <a:gd name="T26" fmla="*/ 12 w 41"/>
                <a:gd name="T27" fmla="*/ 13 h 48"/>
                <a:gd name="T28" fmla="*/ 3 w 41"/>
                <a:gd name="T29" fmla="*/ 13 h 48"/>
                <a:gd name="T30" fmla="*/ 0 w 41"/>
                <a:gd name="T31" fmla="*/ 18 h 48"/>
                <a:gd name="T32" fmla="*/ 9 w 41"/>
                <a:gd name="T33" fmla="*/ 36 h 48"/>
                <a:gd name="T34" fmla="*/ 19 w 41"/>
                <a:gd name="T35" fmla="*/ 33 h 48"/>
                <a:gd name="T36" fmla="*/ 19 w 41"/>
                <a:gd name="T37" fmla="*/ 27 h 48"/>
                <a:gd name="T38" fmla="*/ 26 w 41"/>
                <a:gd name="T39" fmla="*/ 32 h 48"/>
                <a:gd name="T40" fmla="*/ 32 w 41"/>
                <a:gd name="T41" fmla="*/ 37 h 48"/>
                <a:gd name="T42" fmla="*/ 32 w 41"/>
                <a:gd name="T43" fmla="*/ 41 h 48"/>
                <a:gd name="T44" fmla="*/ 30 w 41"/>
                <a:gd name="T45" fmla="*/ 44 h 48"/>
                <a:gd name="T46" fmla="*/ 25 w 41"/>
                <a:gd name="T47" fmla="*/ 44 h 48"/>
                <a:gd name="T48" fmla="*/ 23 w 41"/>
                <a:gd name="T49" fmla="*/ 41 h 48"/>
                <a:gd name="T50" fmla="*/ 25 w 41"/>
                <a:gd name="T51" fmla="*/ 39 h 48"/>
                <a:gd name="T52" fmla="*/ 28 w 41"/>
                <a:gd name="T53" fmla="*/ 23 h 48"/>
                <a:gd name="T54" fmla="*/ 30 w 41"/>
                <a:gd name="T55" fmla="*/ 20 h 48"/>
                <a:gd name="T56" fmla="*/ 34 w 41"/>
                <a:gd name="T57" fmla="*/ 24 h 48"/>
                <a:gd name="T58" fmla="*/ 28 w 41"/>
                <a:gd name="T5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48">
                  <a:moveTo>
                    <a:pt x="25" y="39"/>
                  </a:moveTo>
                  <a:cubicBezTo>
                    <a:pt x="26" y="39"/>
                    <a:pt x="27" y="39"/>
                    <a:pt x="27" y="3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19" y="35"/>
                    <a:pt x="19" y="41"/>
                  </a:cubicBezTo>
                  <a:cubicBezTo>
                    <a:pt x="19" y="47"/>
                    <a:pt x="23" y="48"/>
                    <a:pt x="26" y="48"/>
                  </a:cubicBezTo>
                  <a:cubicBezTo>
                    <a:pt x="29" y="48"/>
                    <a:pt x="31" y="48"/>
                    <a:pt x="31" y="48"/>
                  </a:cubicBezTo>
                  <a:cubicBezTo>
                    <a:pt x="31" y="48"/>
                    <a:pt x="41" y="47"/>
                    <a:pt x="41" y="28"/>
                  </a:cubicBezTo>
                  <a:cubicBezTo>
                    <a:pt x="41" y="10"/>
                    <a:pt x="38" y="8"/>
                    <a:pt x="37" y="7"/>
                  </a:cubicBezTo>
                  <a:cubicBezTo>
                    <a:pt x="36" y="5"/>
                    <a:pt x="32" y="4"/>
                    <a:pt x="30" y="4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4" y="4"/>
                    <a:pt x="22" y="0"/>
                    <a:pt x="18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0" y="15"/>
                    <a:pt x="0" y="18"/>
                  </a:cubicBezTo>
                  <a:cubicBezTo>
                    <a:pt x="0" y="22"/>
                    <a:pt x="1" y="35"/>
                    <a:pt x="9" y="36"/>
                  </a:cubicBezTo>
                  <a:cubicBezTo>
                    <a:pt x="18" y="37"/>
                    <a:pt x="19" y="33"/>
                    <a:pt x="19" y="33"/>
                  </a:cubicBezTo>
                  <a:cubicBezTo>
                    <a:pt x="19" y="30"/>
                    <a:pt x="19" y="27"/>
                    <a:pt x="19" y="27"/>
                  </a:cubicBezTo>
                  <a:cubicBezTo>
                    <a:pt x="19" y="27"/>
                    <a:pt x="22" y="32"/>
                    <a:pt x="26" y="32"/>
                  </a:cubicBezTo>
                  <a:cubicBezTo>
                    <a:pt x="30" y="32"/>
                    <a:pt x="32" y="35"/>
                    <a:pt x="32" y="37"/>
                  </a:cubicBezTo>
                  <a:cubicBezTo>
                    <a:pt x="32" y="39"/>
                    <a:pt x="32" y="41"/>
                    <a:pt x="32" y="41"/>
                  </a:cubicBezTo>
                  <a:cubicBezTo>
                    <a:pt x="32" y="41"/>
                    <a:pt x="32" y="44"/>
                    <a:pt x="30" y="44"/>
                  </a:cubicBezTo>
                  <a:cubicBezTo>
                    <a:pt x="28" y="44"/>
                    <a:pt x="25" y="44"/>
                    <a:pt x="25" y="44"/>
                  </a:cubicBezTo>
                  <a:cubicBezTo>
                    <a:pt x="25" y="44"/>
                    <a:pt x="23" y="43"/>
                    <a:pt x="23" y="41"/>
                  </a:cubicBezTo>
                  <a:cubicBezTo>
                    <a:pt x="23" y="39"/>
                    <a:pt x="24" y="39"/>
                    <a:pt x="25" y="39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0"/>
                    <a:pt x="30" y="20"/>
                  </a:cubicBezTo>
                  <a:cubicBezTo>
                    <a:pt x="32" y="20"/>
                    <a:pt x="34" y="24"/>
                    <a:pt x="34" y="24"/>
                  </a:cubicBezTo>
                  <a:cubicBezTo>
                    <a:pt x="34" y="24"/>
                    <a:pt x="29" y="23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>
              <a:off x="3238500" y="7370763"/>
              <a:ext cx="119063" cy="117475"/>
            </a:xfrm>
            <a:custGeom>
              <a:avLst/>
              <a:gdLst>
                <a:gd name="T0" fmla="*/ 60 w 75"/>
                <a:gd name="T1" fmla="*/ 74 h 74"/>
                <a:gd name="T2" fmla="*/ 75 w 75"/>
                <a:gd name="T3" fmla="*/ 59 h 74"/>
                <a:gd name="T4" fmla="*/ 75 w 75"/>
                <a:gd name="T5" fmla="*/ 0 h 74"/>
                <a:gd name="T6" fmla="*/ 0 w 75"/>
                <a:gd name="T7" fmla="*/ 74 h 74"/>
                <a:gd name="T8" fmla="*/ 60 w 75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60" y="74"/>
                  </a:moveTo>
                  <a:lnTo>
                    <a:pt x="75" y="59"/>
                  </a:lnTo>
                  <a:lnTo>
                    <a:pt x="75" y="0"/>
                  </a:lnTo>
                  <a:lnTo>
                    <a:pt x="0" y="74"/>
                  </a:lnTo>
                  <a:lnTo>
                    <a:pt x="6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1" name="Группа 250"/>
          <p:cNvGrpSpPr/>
          <p:nvPr/>
        </p:nvGrpSpPr>
        <p:grpSpPr>
          <a:xfrm>
            <a:off x="10904538" y="8715375"/>
            <a:ext cx="977900" cy="966788"/>
            <a:chOff x="10904538" y="8715375"/>
            <a:chExt cx="977900" cy="966788"/>
          </a:xfrm>
          <a:solidFill>
            <a:srgbClr val="91B3C1"/>
          </a:solidFill>
        </p:grpSpPr>
        <p:sp>
          <p:nvSpPr>
            <p:cNvPr id="124" name="Freeform 114"/>
            <p:cNvSpPr>
              <a:spLocks noEditPoints="1"/>
            </p:cNvSpPr>
            <p:nvPr/>
          </p:nvSpPr>
          <p:spPr bwMode="auto">
            <a:xfrm>
              <a:off x="10904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>
              <a:off x="11155363" y="8915400"/>
              <a:ext cx="488950" cy="566738"/>
            </a:xfrm>
            <a:custGeom>
              <a:avLst/>
              <a:gdLst>
                <a:gd name="T0" fmla="*/ 4 w 41"/>
                <a:gd name="T1" fmla="*/ 0 h 48"/>
                <a:gd name="T2" fmla="*/ 0 w 41"/>
                <a:gd name="T3" fmla="*/ 5 h 48"/>
                <a:gd name="T4" fmla="*/ 0 w 41"/>
                <a:gd name="T5" fmla="*/ 29 h 48"/>
                <a:gd name="T6" fmla="*/ 18 w 41"/>
                <a:gd name="T7" fmla="*/ 48 h 48"/>
                <a:gd name="T8" fmla="*/ 22 w 41"/>
                <a:gd name="T9" fmla="*/ 48 h 48"/>
                <a:gd name="T10" fmla="*/ 41 w 41"/>
                <a:gd name="T11" fmla="*/ 30 h 48"/>
                <a:gd name="T12" fmla="*/ 27 w 41"/>
                <a:gd name="T13" fmla="*/ 12 h 48"/>
                <a:gd name="T14" fmla="*/ 18 w 41"/>
                <a:gd name="T15" fmla="*/ 12 h 48"/>
                <a:gd name="T16" fmla="*/ 13 w 41"/>
                <a:gd name="T17" fmla="*/ 17 h 48"/>
                <a:gd name="T18" fmla="*/ 18 w 41"/>
                <a:gd name="T19" fmla="*/ 22 h 48"/>
                <a:gd name="T20" fmla="*/ 27 w 41"/>
                <a:gd name="T21" fmla="*/ 22 h 48"/>
                <a:gd name="T22" fmla="*/ 31 w 41"/>
                <a:gd name="T23" fmla="*/ 30 h 48"/>
                <a:gd name="T24" fmla="*/ 22 w 41"/>
                <a:gd name="T25" fmla="*/ 38 h 48"/>
                <a:gd name="T26" fmla="*/ 18 w 41"/>
                <a:gd name="T27" fmla="*/ 38 h 48"/>
                <a:gd name="T28" fmla="*/ 9 w 41"/>
                <a:gd name="T29" fmla="*/ 29 h 48"/>
                <a:gd name="T30" fmla="*/ 9 w 41"/>
                <a:gd name="T31" fmla="*/ 5 h 48"/>
                <a:gd name="T32" fmla="*/ 4 w 41"/>
                <a:gd name="T3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8" y="48"/>
                    <a:pt x="18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32" y="48"/>
                    <a:pt x="41" y="40"/>
                    <a:pt x="41" y="30"/>
                  </a:cubicBezTo>
                  <a:cubicBezTo>
                    <a:pt x="41" y="20"/>
                    <a:pt x="34" y="12"/>
                    <a:pt x="2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3" y="14"/>
                    <a:pt x="13" y="17"/>
                  </a:cubicBezTo>
                  <a:cubicBezTo>
                    <a:pt x="13" y="20"/>
                    <a:pt x="15" y="22"/>
                    <a:pt x="1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31" y="25"/>
                    <a:pt x="31" y="30"/>
                  </a:cubicBezTo>
                  <a:cubicBezTo>
                    <a:pt x="31" y="35"/>
                    <a:pt x="27" y="38"/>
                    <a:pt x="22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3" y="38"/>
                    <a:pt x="9" y="34"/>
                    <a:pt x="9" y="2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3" name="Группа 232"/>
          <p:cNvGrpSpPr/>
          <p:nvPr/>
        </p:nvGrpSpPr>
        <p:grpSpPr>
          <a:xfrm>
            <a:off x="6146800" y="7158038"/>
            <a:ext cx="977900" cy="966788"/>
            <a:chOff x="6146800" y="7158038"/>
            <a:chExt cx="977900" cy="966788"/>
          </a:xfrm>
          <a:solidFill>
            <a:srgbClr val="91B3C1"/>
          </a:solidFill>
        </p:grpSpPr>
        <p:sp>
          <p:nvSpPr>
            <p:cNvPr id="126" name="Freeform 116"/>
            <p:cNvSpPr>
              <a:spLocks noEditPoints="1"/>
            </p:cNvSpPr>
            <p:nvPr/>
          </p:nvSpPr>
          <p:spPr bwMode="auto">
            <a:xfrm>
              <a:off x="614680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>
              <a:off x="6350000" y="7464425"/>
              <a:ext cx="573088" cy="412750"/>
            </a:xfrm>
            <a:custGeom>
              <a:avLst/>
              <a:gdLst>
                <a:gd name="T0" fmla="*/ 3 w 48"/>
                <a:gd name="T1" fmla="*/ 2 h 35"/>
                <a:gd name="T2" fmla="*/ 15 w 48"/>
                <a:gd name="T3" fmla="*/ 32 h 35"/>
                <a:gd name="T4" fmla="*/ 24 w 48"/>
                <a:gd name="T5" fmla="*/ 20 h 35"/>
                <a:gd name="T6" fmla="*/ 32 w 48"/>
                <a:gd name="T7" fmla="*/ 32 h 35"/>
                <a:gd name="T8" fmla="*/ 44 w 48"/>
                <a:gd name="T9" fmla="*/ 2 h 35"/>
                <a:gd name="T10" fmla="*/ 48 w 48"/>
                <a:gd name="T11" fmla="*/ 1 h 35"/>
                <a:gd name="T12" fmla="*/ 47 w 48"/>
                <a:gd name="T13" fmla="*/ 0 h 35"/>
                <a:gd name="T14" fmla="*/ 37 w 48"/>
                <a:gd name="T15" fmla="*/ 0 h 35"/>
                <a:gd name="T16" fmla="*/ 37 w 48"/>
                <a:gd name="T17" fmla="*/ 1 h 35"/>
                <a:gd name="T18" fmla="*/ 39 w 48"/>
                <a:gd name="T19" fmla="*/ 2 h 35"/>
                <a:gd name="T20" fmla="*/ 41 w 48"/>
                <a:gd name="T21" fmla="*/ 4 h 35"/>
                <a:gd name="T22" fmla="*/ 31 w 48"/>
                <a:gd name="T23" fmla="*/ 27 h 35"/>
                <a:gd name="T24" fmla="*/ 26 w 48"/>
                <a:gd name="T25" fmla="*/ 14 h 35"/>
                <a:gd name="T26" fmla="*/ 32 w 48"/>
                <a:gd name="T27" fmla="*/ 2 h 35"/>
                <a:gd name="T28" fmla="*/ 34 w 48"/>
                <a:gd name="T29" fmla="*/ 1 h 35"/>
                <a:gd name="T30" fmla="*/ 34 w 48"/>
                <a:gd name="T31" fmla="*/ 0 h 35"/>
                <a:gd name="T32" fmla="*/ 26 w 48"/>
                <a:gd name="T33" fmla="*/ 0 h 35"/>
                <a:gd name="T34" fmla="*/ 26 w 48"/>
                <a:gd name="T35" fmla="*/ 1 h 35"/>
                <a:gd name="T36" fmla="*/ 27 w 48"/>
                <a:gd name="T37" fmla="*/ 2 h 35"/>
                <a:gd name="T38" fmla="*/ 28 w 48"/>
                <a:gd name="T39" fmla="*/ 4 h 35"/>
                <a:gd name="T40" fmla="*/ 22 w 48"/>
                <a:gd name="T41" fmla="*/ 5 h 35"/>
                <a:gd name="T42" fmla="*/ 22 w 48"/>
                <a:gd name="T43" fmla="*/ 1 h 35"/>
                <a:gd name="T44" fmla="*/ 23 w 48"/>
                <a:gd name="T45" fmla="*/ 0 h 35"/>
                <a:gd name="T46" fmla="*/ 14 w 48"/>
                <a:gd name="T47" fmla="*/ 0 h 35"/>
                <a:gd name="T48" fmla="*/ 14 w 48"/>
                <a:gd name="T49" fmla="*/ 1 h 35"/>
                <a:gd name="T50" fmla="*/ 18 w 48"/>
                <a:gd name="T51" fmla="*/ 5 h 35"/>
                <a:gd name="T52" fmla="*/ 22 w 48"/>
                <a:gd name="T53" fmla="*/ 14 h 35"/>
                <a:gd name="T54" fmla="*/ 18 w 48"/>
                <a:gd name="T55" fmla="*/ 27 h 35"/>
                <a:gd name="T56" fmla="*/ 8 w 48"/>
                <a:gd name="T57" fmla="*/ 4 h 35"/>
                <a:gd name="T58" fmla="*/ 9 w 48"/>
                <a:gd name="T59" fmla="*/ 2 h 35"/>
                <a:gd name="T60" fmla="*/ 11 w 48"/>
                <a:gd name="T61" fmla="*/ 1 h 35"/>
                <a:gd name="T62" fmla="*/ 11 w 48"/>
                <a:gd name="T63" fmla="*/ 0 h 35"/>
                <a:gd name="T64" fmla="*/ 0 w 48"/>
                <a:gd name="T65" fmla="*/ 0 h 35"/>
                <a:gd name="T66" fmla="*/ 0 w 48"/>
                <a:gd name="T6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" h="35">
                  <a:moveTo>
                    <a:pt x="0" y="1"/>
                  </a:move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3"/>
                    <a:pt x="4" y="5"/>
                  </a:cubicBezTo>
                  <a:cubicBezTo>
                    <a:pt x="7" y="12"/>
                    <a:pt x="12" y="25"/>
                    <a:pt x="15" y="32"/>
                  </a:cubicBezTo>
                  <a:cubicBezTo>
                    <a:pt x="16" y="34"/>
                    <a:pt x="17" y="35"/>
                    <a:pt x="18" y="32"/>
                  </a:cubicBezTo>
                  <a:cubicBezTo>
                    <a:pt x="19" y="30"/>
                    <a:pt x="22" y="24"/>
                    <a:pt x="24" y="20"/>
                  </a:cubicBezTo>
                  <a:cubicBezTo>
                    <a:pt x="26" y="24"/>
                    <a:pt x="28" y="30"/>
                    <a:pt x="29" y="32"/>
                  </a:cubicBezTo>
                  <a:cubicBezTo>
                    <a:pt x="30" y="34"/>
                    <a:pt x="31" y="35"/>
                    <a:pt x="32" y="32"/>
                  </a:cubicBezTo>
                  <a:cubicBezTo>
                    <a:pt x="35" y="26"/>
                    <a:pt x="43" y="5"/>
                    <a:pt x="43" y="5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5" y="2"/>
                    <a:pt x="46" y="2"/>
                    <a:pt x="47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0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8" y="1"/>
                    <a:pt x="38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1" y="3"/>
                    <a:pt x="41" y="3"/>
                    <a:pt x="41" y="4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2"/>
                    <a:pt x="33" y="2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29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9" y="2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2"/>
                    <a:pt x="20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17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6" y="2"/>
                    <a:pt x="16" y="2"/>
                    <a:pt x="18" y="5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5"/>
                    <a:pt x="23" y="1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0" y="10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2" name="Группа 231"/>
          <p:cNvGrpSpPr/>
          <p:nvPr/>
        </p:nvGrpSpPr>
        <p:grpSpPr>
          <a:xfrm>
            <a:off x="4562475" y="7158038"/>
            <a:ext cx="965200" cy="966788"/>
            <a:chOff x="4562475" y="7158038"/>
            <a:chExt cx="965200" cy="966788"/>
          </a:xfrm>
          <a:solidFill>
            <a:srgbClr val="91B3C1"/>
          </a:solidFill>
        </p:grpSpPr>
        <p:sp>
          <p:nvSpPr>
            <p:cNvPr id="128" name="Freeform 118"/>
            <p:cNvSpPr>
              <a:spLocks noEditPoints="1"/>
            </p:cNvSpPr>
            <p:nvPr/>
          </p:nvSpPr>
          <p:spPr bwMode="auto">
            <a:xfrm>
              <a:off x="4562475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>
              <a:off x="4764088" y="7405688"/>
              <a:ext cx="406400" cy="436563"/>
            </a:xfrm>
            <a:custGeom>
              <a:avLst/>
              <a:gdLst>
                <a:gd name="T0" fmla="*/ 20 w 34"/>
                <a:gd name="T1" fmla="*/ 26 h 37"/>
                <a:gd name="T2" fmla="*/ 20 w 34"/>
                <a:gd name="T3" fmla="*/ 11 h 37"/>
                <a:gd name="T4" fmla="*/ 24 w 34"/>
                <a:gd name="T5" fmla="*/ 8 h 37"/>
                <a:gd name="T6" fmla="*/ 27 w 34"/>
                <a:gd name="T7" fmla="*/ 11 h 37"/>
                <a:gd name="T8" fmla="*/ 27 w 34"/>
                <a:gd name="T9" fmla="*/ 14 h 37"/>
                <a:gd name="T10" fmla="*/ 29 w 34"/>
                <a:gd name="T11" fmla="*/ 15 h 37"/>
                <a:gd name="T12" fmla="*/ 34 w 34"/>
                <a:gd name="T13" fmla="*/ 14 h 37"/>
                <a:gd name="T14" fmla="*/ 34 w 34"/>
                <a:gd name="T15" fmla="*/ 11 h 37"/>
                <a:gd name="T16" fmla="*/ 24 w 34"/>
                <a:gd name="T17" fmla="*/ 0 h 37"/>
                <a:gd name="T18" fmla="*/ 13 w 34"/>
                <a:gd name="T19" fmla="*/ 11 h 37"/>
                <a:gd name="T20" fmla="*/ 13 w 34"/>
                <a:gd name="T21" fmla="*/ 26 h 37"/>
                <a:gd name="T22" fmla="*/ 10 w 34"/>
                <a:gd name="T23" fmla="*/ 30 h 37"/>
                <a:gd name="T24" fmla="*/ 7 w 34"/>
                <a:gd name="T25" fmla="*/ 26 h 37"/>
                <a:gd name="T26" fmla="*/ 7 w 34"/>
                <a:gd name="T27" fmla="*/ 20 h 37"/>
                <a:gd name="T28" fmla="*/ 0 w 34"/>
                <a:gd name="T29" fmla="*/ 20 h 37"/>
                <a:gd name="T30" fmla="*/ 0 w 34"/>
                <a:gd name="T31" fmla="*/ 26 h 37"/>
                <a:gd name="T32" fmla="*/ 10 w 34"/>
                <a:gd name="T33" fmla="*/ 37 h 37"/>
                <a:gd name="T34" fmla="*/ 20 w 34"/>
                <a:gd name="T35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20" y="26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21" y="8"/>
                    <a:pt x="24" y="8"/>
                  </a:cubicBezTo>
                  <a:cubicBezTo>
                    <a:pt x="26" y="8"/>
                    <a:pt x="27" y="9"/>
                    <a:pt x="27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5"/>
                    <a:pt x="29" y="0"/>
                    <a:pt x="24" y="0"/>
                  </a:cubicBezTo>
                  <a:cubicBezTo>
                    <a:pt x="18" y="0"/>
                    <a:pt x="13" y="5"/>
                    <a:pt x="13" y="11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2" y="30"/>
                    <a:pt x="10" y="30"/>
                  </a:cubicBezTo>
                  <a:cubicBezTo>
                    <a:pt x="8" y="30"/>
                    <a:pt x="7" y="28"/>
                    <a:pt x="7" y="26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4" y="37"/>
                    <a:pt x="10" y="37"/>
                  </a:cubicBezTo>
                  <a:cubicBezTo>
                    <a:pt x="16" y="37"/>
                    <a:pt x="20" y="32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>
              <a:off x="5086350" y="7642225"/>
              <a:ext cx="238125" cy="200025"/>
            </a:xfrm>
            <a:custGeom>
              <a:avLst/>
              <a:gdLst>
                <a:gd name="T0" fmla="*/ 13 w 20"/>
                <a:gd name="T1" fmla="*/ 6 h 17"/>
                <a:gd name="T2" fmla="*/ 10 w 20"/>
                <a:gd name="T3" fmla="*/ 10 h 17"/>
                <a:gd name="T4" fmla="*/ 7 w 20"/>
                <a:gd name="T5" fmla="*/ 6 h 17"/>
                <a:gd name="T6" fmla="*/ 7 w 20"/>
                <a:gd name="T7" fmla="*/ 0 h 17"/>
                <a:gd name="T8" fmla="*/ 3 w 20"/>
                <a:gd name="T9" fmla="*/ 2 h 17"/>
                <a:gd name="T10" fmla="*/ 0 w 20"/>
                <a:gd name="T11" fmla="*/ 0 h 17"/>
                <a:gd name="T12" fmla="*/ 0 w 20"/>
                <a:gd name="T13" fmla="*/ 7 h 17"/>
                <a:gd name="T14" fmla="*/ 10 w 20"/>
                <a:gd name="T15" fmla="*/ 17 h 17"/>
                <a:gd name="T16" fmla="*/ 20 w 20"/>
                <a:gd name="T17" fmla="*/ 6 h 17"/>
                <a:gd name="T18" fmla="*/ 20 w 20"/>
                <a:gd name="T19" fmla="*/ 0 h 17"/>
                <a:gd name="T20" fmla="*/ 13 w 20"/>
                <a:gd name="T21" fmla="*/ 0 h 17"/>
                <a:gd name="T22" fmla="*/ 13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6"/>
                  </a:moveTo>
                  <a:cubicBezTo>
                    <a:pt x="13" y="8"/>
                    <a:pt x="12" y="10"/>
                    <a:pt x="10" y="10"/>
                  </a:cubicBezTo>
                  <a:cubicBezTo>
                    <a:pt x="8" y="10"/>
                    <a:pt x="7" y="8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3"/>
                    <a:pt x="4" y="17"/>
                    <a:pt x="10" y="17"/>
                  </a:cubicBezTo>
                  <a:cubicBezTo>
                    <a:pt x="16" y="17"/>
                    <a:pt x="20" y="12"/>
                    <a:pt x="20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3" name="Группа 212"/>
          <p:cNvGrpSpPr/>
          <p:nvPr/>
        </p:nvGrpSpPr>
        <p:grpSpPr>
          <a:xfrm>
            <a:off x="18845213" y="4056063"/>
            <a:ext cx="976313" cy="966788"/>
            <a:chOff x="18845213" y="4056063"/>
            <a:chExt cx="976313" cy="966788"/>
          </a:xfrm>
          <a:solidFill>
            <a:srgbClr val="91B3C1"/>
          </a:solidFill>
        </p:grpSpPr>
        <p:sp>
          <p:nvSpPr>
            <p:cNvPr id="131" name="Freeform 121"/>
            <p:cNvSpPr>
              <a:spLocks noEditPoints="1"/>
            </p:cNvSpPr>
            <p:nvPr/>
          </p:nvSpPr>
          <p:spPr bwMode="auto">
            <a:xfrm>
              <a:off x="1884521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22"/>
            <p:cNvSpPr>
              <a:spLocks noEditPoints="1"/>
            </p:cNvSpPr>
            <p:nvPr/>
          </p:nvSpPr>
          <p:spPr bwMode="auto">
            <a:xfrm>
              <a:off x="19046825" y="4375150"/>
              <a:ext cx="142875" cy="247650"/>
            </a:xfrm>
            <a:custGeom>
              <a:avLst/>
              <a:gdLst>
                <a:gd name="T0" fmla="*/ 90 w 90"/>
                <a:gd name="T1" fmla="*/ 0 h 156"/>
                <a:gd name="T2" fmla="*/ 53 w 90"/>
                <a:gd name="T3" fmla="*/ 0 h 156"/>
                <a:gd name="T4" fmla="*/ 53 w 90"/>
                <a:gd name="T5" fmla="*/ 52 h 156"/>
                <a:gd name="T6" fmla="*/ 0 w 90"/>
                <a:gd name="T7" fmla="*/ 52 h 156"/>
                <a:gd name="T8" fmla="*/ 0 w 90"/>
                <a:gd name="T9" fmla="*/ 156 h 156"/>
                <a:gd name="T10" fmla="*/ 90 w 90"/>
                <a:gd name="T11" fmla="*/ 156 h 156"/>
                <a:gd name="T12" fmla="*/ 90 w 90"/>
                <a:gd name="T13" fmla="*/ 0 h 156"/>
                <a:gd name="T14" fmla="*/ 53 w 90"/>
                <a:gd name="T15" fmla="*/ 126 h 156"/>
                <a:gd name="T16" fmla="*/ 38 w 90"/>
                <a:gd name="T17" fmla="*/ 126 h 156"/>
                <a:gd name="T18" fmla="*/ 38 w 90"/>
                <a:gd name="T19" fmla="*/ 74 h 156"/>
                <a:gd name="T20" fmla="*/ 53 w 90"/>
                <a:gd name="T21" fmla="*/ 74 h 156"/>
                <a:gd name="T22" fmla="*/ 53 w 90"/>
                <a:gd name="T23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56">
                  <a:moveTo>
                    <a:pt x="90" y="0"/>
                  </a:moveTo>
                  <a:lnTo>
                    <a:pt x="53" y="0"/>
                  </a:lnTo>
                  <a:lnTo>
                    <a:pt x="53" y="52"/>
                  </a:lnTo>
                  <a:lnTo>
                    <a:pt x="0" y="52"/>
                  </a:lnTo>
                  <a:lnTo>
                    <a:pt x="0" y="156"/>
                  </a:lnTo>
                  <a:lnTo>
                    <a:pt x="90" y="156"/>
                  </a:lnTo>
                  <a:lnTo>
                    <a:pt x="90" y="0"/>
                  </a:lnTo>
                  <a:close/>
                  <a:moveTo>
                    <a:pt x="53" y="126"/>
                  </a:moveTo>
                  <a:lnTo>
                    <a:pt x="38" y="126"/>
                  </a:lnTo>
                  <a:lnTo>
                    <a:pt x="38" y="74"/>
                  </a:lnTo>
                  <a:lnTo>
                    <a:pt x="53" y="74"/>
                  </a:lnTo>
                  <a:lnTo>
                    <a:pt x="5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23"/>
            <p:cNvSpPr>
              <a:spLocks noEditPoints="1"/>
            </p:cNvSpPr>
            <p:nvPr/>
          </p:nvSpPr>
          <p:spPr bwMode="auto">
            <a:xfrm>
              <a:off x="19284950" y="4457700"/>
              <a:ext cx="144463" cy="234950"/>
            </a:xfrm>
            <a:custGeom>
              <a:avLst/>
              <a:gdLst>
                <a:gd name="T0" fmla="*/ 91 w 91"/>
                <a:gd name="T1" fmla="*/ 148 h 148"/>
                <a:gd name="T2" fmla="*/ 91 w 91"/>
                <a:gd name="T3" fmla="*/ 0 h 148"/>
                <a:gd name="T4" fmla="*/ 0 w 91"/>
                <a:gd name="T5" fmla="*/ 0 h 148"/>
                <a:gd name="T6" fmla="*/ 0 w 91"/>
                <a:gd name="T7" fmla="*/ 104 h 148"/>
                <a:gd name="T8" fmla="*/ 53 w 91"/>
                <a:gd name="T9" fmla="*/ 104 h 148"/>
                <a:gd name="T10" fmla="*/ 53 w 91"/>
                <a:gd name="T11" fmla="*/ 126 h 148"/>
                <a:gd name="T12" fmla="*/ 0 w 91"/>
                <a:gd name="T13" fmla="*/ 126 h 148"/>
                <a:gd name="T14" fmla="*/ 0 w 91"/>
                <a:gd name="T15" fmla="*/ 148 h 148"/>
                <a:gd name="T16" fmla="*/ 83 w 91"/>
                <a:gd name="T17" fmla="*/ 148 h 148"/>
                <a:gd name="T18" fmla="*/ 91 w 91"/>
                <a:gd name="T19" fmla="*/ 148 h 148"/>
                <a:gd name="T20" fmla="*/ 53 w 91"/>
                <a:gd name="T21" fmla="*/ 74 h 148"/>
                <a:gd name="T22" fmla="*/ 38 w 91"/>
                <a:gd name="T23" fmla="*/ 74 h 148"/>
                <a:gd name="T24" fmla="*/ 38 w 91"/>
                <a:gd name="T25" fmla="*/ 22 h 148"/>
                <a:gd name="T26" fmla="*/ 53 w 91"/>
                <a:gd name="T27" fmla="*/ 22 h 148"/>
                <a:gd name="T28" fmla="*/ 53 w 91"/>
                <a:gd name="T29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48">
                  <a:moveTo>
                    <a:pt x="91" y="148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53" y="104"/>
                  </a:lnTo>
                  <a:lnTo>
                    <a:pt x="53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83" y="148"/>
                  </a:lnTo>
                  <a:lnTo>
                    <a:pt x="91" y="148"/>
                  </a:lnTo>
                  <a:close/>
                  <a:moveTo>
                    <a:pt x="53" y="74"/>
                  </a:moveTo>
                  <a:lnTo>
                    <a:pt x="38" y="74"/>
                  </a:lnTo>
                  <a:lnTo>
                    <a:pt x="38" y="22"/>
                  </a:lnTo>
                  <a:lnTo>
                    <a:pt x="53" y="22"/>
                  </a:lnTo>
                  <a:lnTo>
                    <a:pt x="5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24"/>
            <p:cNvSpPr>
              <a:spLocks noEditPoints="1"/>
            </p:cNvSpPr>
            <p:nvPr/>
          </p:nvSpPr>
          <p:spPr bwMode="auto">
            <a:xfrm>
              <a:off x="19453225" y="4457700"/>
              <a:ext cx="142875" cy="234950"/>
            </a:xfrm>
            <a:custGeom>
              <a:avLst/>
              <a:gdLst>
                <a:gd name="T0" fmla="*/ 0 w 90"/>
                <a:gd name="T1" fmla="*/ 104 h 148"/>
                <a:gd name="T2" fmla="*/ 52 w 90"/>
                <a:gd name="T3" fmla="*/ 104 h 148"/>
                <a:gd name="T4" fmla="*/ 52 w 90"/>
                <a:gd name="T5" fmla="*/ 126 h 148"/>
                <a:gd name="T6" fmla="*/ 0 w 90"/>
                <a:gd name="T7" fmla="*/ 126 h 148"/>
                <a:gd name="T8" fmla="*/ 0 w 90"/>
                <a:gd name="T9" fmla="*/ 148 h 148"/>
                <a:gd name="T10" fmla="*/ 75 w 90"/>
                <a:gd name="T11" fmla="*/ 148 h 148"/>
                <a:gd name="T12" fmla="*/ 90 w 90"/>
                <a:gd name="T13" fmla="*/ 148 h 148"/>
                <a:gd name="T14" fmla="*/ 90 w 90"/>
                <a:gd name="T15" fmla="*/ 0 h 148"/>
                <a:gd name="T16" fmla="*/ 0 w 90"/>
                <a:gd name="T17" fmla="*/ 0 h 148"/>
                <a:gd name="T18" fmla="*/ 0 w 90"/>
                <a:gd name="T19" fmla="*/ 104 h 148"/>
                <a:gd name="T20" fmla="*/ 37 w 90"/>
                <a:gd name="T21" fmla="*/ 22 h 148"/>
                <a:gd name="T22" fmla="*/ 52 w 90"/>
                <a:gd name="T23" fmla="*/ 22 h 148"/>
                <a:gd name="T24" fmla="*/ 52 w 90"/>
                <a:gd name="T25" fmla="*/ 74 h 148"/>
                <a:gd name="T26" fmla="*/ 37 w 90"/>
                <a:gd name="T27" fmla="*/ 74 h 148"/>
                <a:gd name="T28" fmla="*/ 37 w 90"/>
                <a:gd name="T29" fmla="*/ 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48">
                  <a:moveTo>
                    <a:pt x="0" y="104"/>
                  </a:moveTo>
                  <a:lnTo>
                    <a:pt x="52" y="104"/>
                  </a:lnTo>
                  <a:lnTo>
                    <a:pt x="52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75" y="148"/>
                  </a:lnTo>
                  <a:lnTo>
                    <a:pt x="90" y="148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04"/>
                  </a:lnTo>
                  <a:close/>
                  <a:moveTo>
                    <a:pt x="37" y="22"/>
                  </a:moveTo>
                  <a:lnTo>
                    <a:pt x="52" y="22"/>
                  </a:lnTo>
                  <a:lnTo>
                    <a:pt x="52" y="74"/>
                  </a:lnTo>
                  <a:lnTo>
                    <a:pt x="37" y="74"/>
                  </a:ln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19202400" y="4457700"/>
              <a:ext cx="71438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26"/>
            <p:cNvSpPr>
              <a:spLocks noChangeArrowheads="1"/>
            </p:cNvSpPr>
            <p:nvPr/>
          </p:nvSpPr>
          <p:spPr bwMode="auto">
            <a:xfrm>
              <a:off x="19202400" y="4375150"/>
              <a:ext cx="71438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7" name="Группа 256"/>
          <p:cNvGrpSpPr/>
          <p:nvPr/>
        </p:nvGrpSpPr>
        <p:grpSpPr>
          <a:xfrm>
            <a:off x="1379538" y="8715375"/>
            <a:ext cx="976313" cy="966788"/>
            <a:chOff x="1379538" y="8715375"/>
            <a:chExt cx="976313" cy="966788"/>
          </a:xfrm>
          <a:solidFill>
            <a:srgbClr val="91B3C1"/>
          </a:solidFill>
        </p:grpSpPr>
        <p:sp>
          <p:nvSpPr>
            <p:cNvPr id="137" name="Freeform 127"/>
            <p:cNvSpPr>
              <a:spLocks noEditPoints="1"/>
            </p:cNvSpPr>
            <p:nvPr/>
          </p:nvSpPr>
          <p:spPr bwMode="auto">
            <a:xfrm>
              <a:off x="1379538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28"/>
            <p:cNvSpPr>
              <a:spLocks noEditPoints="1"/>
            </p:cNvSpPr>
            <p:nvPr/>
          </p:nvSpPr>
          <p:spPr bwMode="auto">
            <a:xfrm>
              <a:off x="1581150" y="8915400"/>
              <a:ext cx="573088" cy="566738"/>
            </a:xfrm>
            <a:custGeom>
              <a:avLst/>
              <a:gdLst>
                <a:gd name="T0" fmla="*/ 26 w 48"/>
                <a:gd name="T1" fmla="*/ 0 h 48"/>
                <a:gd name="T2" fmla="*/ 23 w 48"/>
                <a:gd name="T3" fmla="*/ 0 h 48"/>
                <a:gd name="T4" fmla="*/ 3 w 48"/>
                <a:gd name="T5" fmla="*/ 13 h 48"/>
                <a:gd name="T6" fmla="*/ 0 w 48"/>
                <a:gd name="T7" fmla="*/ 23 h 48"/>
                <a:gd name="T8" fmla="*/ 1 w 48"/>
                <a:gd name="T9" fmla="*/ 28 h 48"/>
                <a:gd name="T10" fmla="*/ 23 w 48"/>
                <a:gd name="T11" fmla="*/ 48 h 48"/>
                <a:gd name="T12" fmla="*/ 26 w 48"/>
                <a:gd name="T13" fmla="*/ 48 h 48"/>
                <a:gd name="T14" fmla="*/ 46 w 48"/>
                <a:gd name="T15" fmla="*/ 35 h 48"/>
                <a:gd name="T16" fmla="*/ 48 w 48"/>
                <a:gd name="T17" fmla="*/ 25 h 48"/>
                <a:gd name="T18" fmla="*/ 48 w 48"/>
                <a:gd name="T19" fmla="*/ 21 h 48"/>
                <a:gd name="T20" fmla="*/ 15 w 48"/>
                <a:gd name="T21" fmla="*/ 43 h 48"/>
                <a:gd name="T22" fmla="*/ 5 w 48"/>
                <a:gd name="T23" fmla="*/ 15 h 48"/>
                <a:gd name="T24" fmla="*/ 15 w 48"/>
                <a:gd name="T25" fmla="*/ 43 h 48"/>
                <a:gd name="T26" fmla="*/ 18 w 48"/>
                <a:gd name="T27" fmla="*/ 45 h 48"/>
                <a:gd name="T28" fmla="*/ 25 w 48"/>
                <a:gd name="T29" fmla="*/ 26 h 48"/>
                <a:gd name="T30" fmla="*/ 18 w 48"/>
                <a:gd name="T31" fmla="*/ 45 h 48"/>
                <a:gd name="T32" fmla="*/ 27 w 48"/>
                <a:gd name="T33" fmla="*/ 14 h 48"/>
                <a:gd name="T34" fmla="*/ 30 w 48"/>
                <a:gd name="T35" fmla="*/ 14 h 48"/>
                <a:gd name="T36" fmla="*/ 29 w 48"/>
                <a:gd name="T37" fmla="*/ 12 h 48"/>
                <a:gd name="T38" fmla="*/ 19 w 48"/>
                <a:gd name="T39" fmla="*/ 12 h 48"/>
                <a:gd name="T40" fmla="*/ 17 w 48"/>
                <a:gd name="T41" fmla="*/ 13 h 48"/>
                <a:gd name="T42" fmla="*/ 20 w 48"/>
                <a:gd name="T43" fmla="*/ 14 h 48"/>
                <a:gd name="T44" fmla="*/ 23 w 48"/>
                <a:gd name="T45" fmla="*/ 23 h 48"/>
                <a:gd name="T46" fmla="*/ 19 w 48"/>
                <a:gd name="T47" fmla="*/ 37 h 48"/>
                <a:gd name="T48" fmla="*/ 11 w 48"/>
                <a:gd name="T49" fmla="*/ 14 h 48"/>
                <a:gd name="T50" fmla="*/ 13 w 48"/>
                <a:gd name="T51" fmla="*/ 14 h 48"/>
                <a:gd name="T52" fmla="*/ 13 w 48"/>
                <a:gd name="T53" fmla="*/ 12 h 48"/>
                <a:gd name="T54" fmla="*/ 6 w 48"/>
                <a:gd name="T55" fmla="*/ 12 h 48"/>
                <a:gd name="T56" fmla="*/ 39 w 48"/>
                <a:gd name="T57" fmla="*/ 8 h 48"/>
                <a:gd name="T58" fmla="*/ 35 w 48"/>
                <a:gd name="T59" fmla="*/ 13 h 48"/>
                <a:gd name="T60" fmla="*/ 37 w 48"/>
                <a:gd name="T61" fmla="*/ 18 h 48"/>
                <a:gd name="T62" fmla="*/ 35 w 48"/>
                <a:gd name="T63" fmla="*/ 37 h 48"/>
                <a:gd name="T64" fmla="*/ 46 w 48"/>
                <a:gd name="T65" fmla="*/ 27 h 48"/>
                <a:gd name="T66" fmla="*/ 35 w 48"/>
                <a:gd name="T67" fmla="*/ 43 h 48"/>
                <a:gd name="T68" fmla="*/ 42 w 48"/>
                <a:gd name="T69" fmla="*/ 24 h 48"/>
                <a:gd name="T70" fmla="*/ 43 w 48"/>
                <a:gd name="T71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8">
                  <a:moveTo>
                    <a:pt x="35" y="3"/>
                  </a:moveTo>
                  <a:cubicBezTo>
                    <a:pt x="32" y="1"/>
                    <a:pt x="29" y="1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3" y="2"/>
                    <a:pt x="7" y="6"/>
                    <a:pt x="3" y="13"/>
                  </a:cubicBezTo>
                  <a:cubicBezTo>
                    <a:pt x="2" y="16"/>
                    <a:pt x="1" y="19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6"/>
                    <a:pt x="1" y="27"/>
                    <a:pt x="1" y="28"/>
                  </a:cubicBezTo>
                  <a:cubicBezTo>
                    <a:pt x="2" y="36"/>
                    <a:pt x="6" y="42"/>
                    <a:pt x="14" y="45"/>
                  </a:cubicBezTo>
                  <a:cubicBezTo>
                    <a:pt x="16" y="47"/>
                    <a:pt x="19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8"/>
                    <a:pt x="26" y="48"/>
                  </a:cubicBezTo>
                  <a:cubicBezTo>
                    <a:pt x="26" y="48"/>
                    <a:pt x="27" y="48"/>
                    <a:pt x="28" y="48"/>
                  </a:cubicBezTo>
                  <a:cubicBezTo>
                    <a:pt x="36" y="46"/>
                    <a:pt x="42" y="42"/>
                    <a:pt x="46" y="35"/>
                  </a:cubicBezTo>
                  <a:cubicBezTo>
                    <a:pt x="47" y="32"/>
                    <a:pt x="48" y="29"/>
                    <a:pt x="48" y="26"/>
                  </a:cubicBezTo>
                  <a:cubicBezTo>
                    <a:pt x="48" y="26"/>
                    <a:pt x="48" y="25"/>
                    <a:pt x="48" y="25"/>
                  </a:cubicBezTo>
                  <a:cubicBezTo>
                    <a:pt x="48" y="25"/>
                    <a:pt x="48" y="24"/>
                    <a:pt x="48" y="23"/>
                  </a:cubicBezTo>
                  <a:cubicBezTo>
                    <a:pt x="48" y="22"/>
                    <a:pt x="48" y="21"/>
                    <a:pt x="48" y="21"/>
                  </a:cubicBezTo>
                  <a:cubicBezTo>
                    <a:pt x="47" y="13"/>
                    <a:pt x="42" y="7"/>
                    <a:pt x="35" y="3"/>
                  </a:cubicBezTo>
                  <a:close/>
                  <a:moveTo>
                    <a:pt x="15" y="43"/>
                  </a:moveTo>
                  <a:cubicBezTo>
                    <a:pt x="10" y="41"/>
                    <a:pt x="7" y="37"/>
                    <a:pt x="5" y="33"/>
                  </a:cubicBezTo>
                  <a:cubicBezTo>
                    <a:pt x="2" y="27"/>
                    <a:pt x="2" y="2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8" y="25"/>
                    <a:pt x="11" y="34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lose/>
                  <a:moveTo>
                    <a:pt x="18" y="45"/>
                  </a:moveTo>
                  <a:cubicBezTo>
                    <a:pt x="20" y="38"/>
                    <a:pt x="22" y="32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7" y="32"/>
                    <a:pt x="29" y="38"/>
                    <a:pt x="31" y="44"/>
                  </a:cubicBezTo>
                  <a:cubicBezTo>
                    <a:pt x="27" y="46"/>
                    <a:pt x="23" y="46"/>
                    <a:pt x="18" y="45"/>
                  </a:cubicBezTo>
                  <a:close/>
                  <a:moveTo>
                    <a:pt x="35" y="37"/>
                  </a:moveTo>
                  <a:cubicBezTo>
                    <a:pt x="32" y="29"/>
                    <a:pt x="30" y="22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3" y="12"/>
                    <a:pt x="21" y="12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2"/>
                    <a:pt x="17" y="12"/>
                    <a:pt x="17" y="13"/>
                  </a:cubicBezTo>
                  <a:cubicBezTo>
                    <a:pt x="17" y="13"/>
                    <a:pt x="17" y="14"/>
                    <a:pt x="18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7"/>
                    <a:pt x="22" y="20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8"/>
                    <a:pt x="21" y="32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6" y="29"/>
                    <a:pt x="14" y="22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2" y="12"/>
                    <a:pt x="11" y="12"/>
                    <a:pt x="9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9" y="8"/>
                    <a:pt x="14" y="5"/>
                    <a:pt x="19" y="3"/>
                  </a:cubicBezTo>
                  <a:cubicBezTo>
                    <a:pt x="26" y="1"/>
                    <a:pt x="33" y="3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6" y="9"/>
                    <a:pt x="35" y="11"/>
                    <a:pt x="35" y="13"/>
                  </a:cubicBezTo>
                  <a:cubicBezTo>
                    <a:pt x="35" y="14"/>
                    <a:pt x="35" y="14"/>
                    <a:pt x="36" y="15"/>
                  </a:cubicBezTo>
                  <a:cubicBezTo>
                    <a:pt x="36" y="16"/>
                    <a:pt x="37" y="17"/>
                    <a:pt x="37" y="18"/>
                  </a:cubicBezTo>
                  <a:cubicBezTo>
                    <a:pt x="39" y="21"/>
                    <a:pt x="39" y="23"/>
                    <a:pt x="38" y="26"/>
                  </a:cubicBezTo>
                  <a:cubicBezTo>
                    <a:pt x="37" y="30"/>
                    <a:pt x="36" y="33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lose/>
                  <a:moveTo>
                    <a:pt x="46" y="27"/>
                  </a:moveTo>
                  <a:cubicBezTo>
                    <a:pt x="45" y="34"/>
                    <a:pt x="41" y="39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7" y="36"/>
                    <a:pt x="39" y="30"/>
                    <a:pt x="42" y="24"/>
                  </a:cubicBezTo>
                  <a:cubicBezTo>
                    <a:pt x="42" y="22"/>
                    <a:pt x="43" y="21"/>
                    <a:pt x="43" y="19"/>
                  </a:cubicBezTo>
                  <a:cubicBezTo>
                    <a:pt x="43" y="17"/>
                    <a:pt x="43" y="16"/>
                    <a:pt x="43" y="14"/>
                  </a:cubicBezTo>
                  <a:cubicBezTo>
                    <a:pt x="45" y="18"/>
                    <a:pt x="46" y="23"/>
                    <a:pt x="4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8" name="Группа 237"/>
          <p:cNvGrpSpPr/>
          <p:nvPr/>
        </p:nvGrpSpPr>
        <p:grpSpPr>
          <a:xfrm>
            <a:off x="14076363" y="7158038"/>
            <a:ext cx="976313" cy="966788"/>
            <a:chOff x="14076363" y="7158038"/>
            <a:chExt cx="976313" cy="966788"/>
          </a:xfrm>
          <a:solidFill>
            <a:srgbClr val="91B3C1"/>
          </a:solidFill>
        </p:grpSpPr>
        <p:sp>
          <p:nvSpPr>
            <p:cNvPr id="139" name="Freeform 129"/>
            <p:cNvSpPr>
              <a:spLocks noEditPoints="1"/>
            </p:cNvSpPr>
            <p:nvPr/>
          </p:nvSpPr>
          <p:spPr bwMode="auto">
            <a:xfrm>
              <a:off x="14076363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0"/>
            <p:cNvSpPr>
              <a:spLocks noEditPoints="1"/>
            </p:cNvSpPr>
            <p:nvPr/>
          </p:nvSpPr>
          <p:spPr bwMode="auto">
            <a:xfrm>
              <a:off x="14277975" y="7405688"/>
              <a:ext cx="573088" cy="484188"/>
            </a:xfrm>
            <a:custGeom>
              <a:avLst/>
              <a:gdLst>
                <a:gd name="T0" fmla="*/ 24 w 48"/>
                <a:gd name="T1" fmla="*/ 41 h 41"/>
                <a:gd name="T2" fmla="*/ 48 w 48"/>
                <a:gd name="T3" fmla="*/ 24 h 41"/>
                <a:gd name="T4" fmla="*/ 24 w 48"/>
                <a:gd name="T5" fmla="*/ 8 h 41"/>
                <a:gd name="T6" fmla="*/ 7 w 48"/>
                <a:gd name="T7" fmla="*/ 12 h 41"/>
                <a:gd name="T8" fmla="*/ 7 w 48"/>
                <a:gd name="T9" fmla="*/ 0 h 41"/>
                <a:gd name="T10" fmla="*/ 0 w 48"/>
                <a:gd name="T11" fmla="*/ 0 h 41"/>
                <a:gd name="T12" fmla="*/ 0 w 48"/>
                <a:gd name="T13" fmla="*/ 24 h 41"/>
                <a:gd name="T14" fmla="*/ 0 w 48"/>
                <a:gd name="T15" fmla="*/ 24 h 41"/>
                <a:gd name="T16" fmla="*/ 0 w 48"/>
                <a:gd name="T17" fmla="*/ 24 h 41"/>
                <a:gd name="T18" fmla="*/ 0 w 48"/>
                <a:gd name="T19" fmla="*/ 24 h 41"/>
                <a:gd name="T20" fmla="*/ 0 w 48"/>
                <a:gd name="T21" fmla="*/ 24 h 41"/>
                <a:gd name="T22" fmla="*/ 24 w 48"/>
                <a:gd name="T23" fmla="*/ 41 h 41"/>
                <a:gd name="T24" fmla="*/ 24 w 48"/>
                <a:gd name="T25" fmla="*/ 12 h 41"/>
                <a:gd name="T26" fmla="*/ 41 w 48"/>
                <a:gd name="T27" fmla="*/ 24 h 41"/>
                <a:gd name="T28" fmla="*/ 24 w 48"/>
                <a:gd name="T29" fmla="*/ 37 h 41"/>
                <a:gd name="T30" fmla="*/ 8 w 48"/>
                <a:gd name="T31" fmla="*/ 24 h 41"/>
                <a:gd name="T32" fmla="*/ 24 w 48"/>
                <a:gd name="T3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1">
                  <a:moveTo>
                    <a:pt x="24" y="41"/>
                  </a:moveTo>
                  <a:cubicBezTo>
                    <a:pt x="37" y="41"/>
                    <a:pt x="48" y="33"/>
                    <a:pt x="48" y="24"/>
                  </a:cubicBezTo>
                  <a:cubicBezTo>
                    <a:pt x="48" y="15"/>
                    <a:pt x="37" y="8"/>
                    <a:pt x="24" y="8"/>
                  </a:cubicBezTo>
                  <a:cubicBezTo>
                    <a:pt x="18" y="8"/>
                    <a:pt x="12" y="9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11" y="41"/>
                    <a:pt x="24" y="41"/>
                  </a:cubicBezTo>
                  <a:close/>
                  <a:moveTo>
                    <a:pt x="24" y="12"/>
                  </a:moveTo>
                  <a:cubicBezTo>
                    <a:pt x="33" y="12"/>
                    <a:pt x="41" y="17"/>
                    <a:pt x="41" y="24"/>
                  </a:cubicBezTo>
                  <a:cubicBezTo>
                    <a:pt x="41" y="31"/>
                    <a:pt x="33" y="37"/>
                    <a:pt x="24" y="37"/>
                  </a:cubicBezTo>
                  <a:cubicBezTo>
                    <a:pt x="15" y="37"/>
                    <a:pt x="8" y="31"/>
                    <a:pt x="8" y="24"/>
                  </a:cubicBezTo>
                  <a:cubicBezTo>
                    <a:pt x="8" y="17"/>
                    <a:pt x="1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7732713" y="7158038"/>
            <a:ext cx="977900" cy="966788"/>
            <a:chOff x="7732713" y="7158038"/>
            <a:chExt cx="977900" cy="966788"/>
          </a:xfrm>
          <a:solidFill>
            <a:srgbClr val="91B3C1"/>
          </a:solidFill>
        </p:grpSpPr>
        <p:sp>
          <p:nvSpPr>
            <p:cNvPr id="141" name="Freeform 131"/>
            <p:cNvSpPr>
              <a:spLocks noEditPoints="1"/>
            </p:cNvSpPr>
            <p:nvPr/>
          </p:nvSpPr>
          <p:spPr bwMode="auto">
            <a:xfrm>
              <a:off x="773271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>
              <a:off x="8234363" y="7677150"/>
              <a:ext cx="273050" cy="247650"/>
            </a:xfrm>
            <a:custGeom>
              <a:avLst/>
              <a:gdLst>
                <a:gd name="T0" fmla="*/ 105 w 172"/>
                <a:gd name="T1" fmla="*/ 60 h 156"/>
                <a:gd name="T2" fmla="*/ 82 w 172"/>
                <a:gd name="T3" fmla="*/ 0 h 156"/>
                <a:gd name="T4" fmla="*/ 67 w 172"/>
                <a:gd name="T5" fmla="*/ 60 h 156"/>
                <a:gd name="T6" fmla="*/ 0 w 172"/>
                <a:gd name="T7" fmla="*/ 60 h 156"/>
                <a:gd name="T8" fmla="*/ 52 w 172"/>
                <a:gd name="T9" fmla="*/ 97 h 156"/>
                <a:gd name="T10" fmla="*/ 30 w 172"/>
                <a:gd name="T11" fmla="*/ 156 h 156"/>
                <a:gd name="T12" fmla="*/ 82 w 172"/>
                <a:gd name="T13" fmla="*/ 119 h 156"/>
                <a:gd name="T14" fmla="*/ 135 w 172"/>
                <a:gd name="T15" fmla="*/ 156 h 156"/>
                <a:gd name="T16" fmla="*/ 120 w 172"/>
                <a:gd name="T17" fmla="*/ 97 h 156"/>
                <a:gd name="T18" fmla="*/ 172 w 172"/>
                <a:gd name="T19" fmla="*/ 60 h 156"/>
                <a:gd name="T20" fmla="*/ 105 w 172"/>
                <a:gd name="T21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56">
                  <a:moveTo>
                    <a:pt x="105" y="60"/>
                  </a:moveTo>
                  <a:lnTo>
                    <a:pt x="82" y="0"/>
                  </a:lnTo>
                  <a:lnTo>
                    <a:pt x="67" y="60"/>
                  </a:lnTo>
                  <a:lnTo>
                    <a:pt x="0" y="60"/>
                  </a:lnTo>
                  <a:lnTo>
                    <a:pt x="52" y="97"/>
                  </a:lnTo>
                  <a:lnTo>
                    <a:pt x="30" y="156"/>
                  </a:lnTo>
                  <a:lnTo>
                    <a:pt x="82" y="119"/>
                  </a:lnTo>
                  <a:lnTo>
                    <a:pt x="135" y="156"/>
                  </a:lnTo>
                  <a:lnTo>
                    <a:pt x="120" y="97"/>
                  </a:lnTo>
                  <a:lnTo>
                    <a:pt x="172" y="60"/>
                  </a:lnTo>
                  <a:lnTo>
                    <a:pt x="105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33"/>
            <p:cNvSpPr>
              <a:spLocks/>
            </p:cNvSpPr>
            <p:nvPr/>
          </p:nvSpPr>
          <p:spPr bwMode="auto">
            <a:xfrm>
              <a:off x="7935913" y="7358063"/>
              <a:ext cx="560388" cy="555625"/>
            </a:xfrm>
            <a:custGeom>
              <a:avLst/>
              <a:gdLst>
                <a:gd name="T0" fmla="*/ 30 w 47"/>
                <a:gd name="T1" fmla="*/ 41 h 47"/>
                <a:gd name="T2" fmla="*/ 20 w 47"/>
                <a:gd name="T3" fmla="*/ 33 h 47"/>
                <a:gd name="T4" fmla="*/ 32 w 47"/>
                <a:gd name="T5" fmla="*/ 33 h 47"/>
                <a:gd name="T6" fmla="*/ 36 w 47"/>
                <a:gd name="T7" fmla="*/ 21 h 47"/>
                <a:gd name="T8" fmla="*/ 40 w 47"/>
                <a:gd name="T9" fmla="*/ 33 h 47"/>
                <a:gd name="T10" fmla="*/ 47 w 47"/>
                <a:gd name="T11" fmla="*/ 33 h 47"/>
                <a:gd name="T12" fmla="*/ 36 w 47"/>
                <a:gd name="T13" fmla="*/ 0 h 47"/>
                <a:gd name="T14" fmla="*/ 28 w 47"/>
                <a:gd name="T15" fmla="*/ 27 h 47"/>
                <a:gd name="T16" fmla="*/ 0 w 47"/>
                <a:gd name="T17" fmla="*/ 27 h 47"/>
                <a:gd name="T18" fmla="*/ 28 w 47"/>
                <a:gd name="T19" fmla="*/ 47 h 47"/>
                <a:gd name="T20" fmla="*/ 30 w 47"/>
                <a:gd name="T2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7">
                  <a:moveTo>
                    <a:pt x="30" y="41"/>
                  </a:moveTo>
                  <a:cubicBezTo>
                    <a:pt x="28" y="40"/>
                    <a:pt x="20" y="33"/>
                    <a:pt x="20" y="33"/>
                  </a:cubicBezTo>
                  <a:cubicBezTo>
                    <a:pt x="20" y="33"/>
                    <a:pt x="31" y="33"/>
                    <a:pt x="32" y="33"/>
                  </a:cubicBezTo>
                  <a:cubicBezTo>
                    <a:pt x="33" y="31"/>
                    <a:pt x="36" y="21"/>
                    <a:pt x="36" y="21"/>
                  </a:cubicBezTo>
                  <a:cubicBezTo>
                    <a:pt x="36" y="21"/>
                    <a:pt x="40" y="31"/>
                    <a:pt x="40" y="33"/>
                  </a:cubicBezTo>
                  <a:cubicBezTo>
                    <a:pt x="41" y="33"/>
                    <a:pt x="44" y="33"/>
                    <a:pt x="47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4"/>
                    <a:pt x="30" y="41"/>
                    <a:pt x="3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10904538" y="7158038"/>
            <a:ext cx="977900" cy="966788"/>
            <a:chOff x="10904538" y="7158038"/>
            <a:chExt cx="977900" cy="966788"/>
          </a:xfrm>
          <a:solidFill>
            <a:srgbClr val="91B3C1"/>
          </a:solidFill>
        </p:grpSpPr>
        <p:sp>
          <p:nvSpPr>
            <p:cNvPr id="144" name="Freeform 134"/>
            <p:cNvSpPr>
              <a:spLocks noEditPoints="1"/>
            </p:cNvSpPr>
            <p:nvPr/>
          </p:nvSpPr>
          <p:spPr bwMode="auto">
            <a:xfrm>
              <a:off x="10904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>
              <a:off x="11285538" y="7689850"/>
              <a:ext cx="179388" cy="117475"/>
            </a:xfrm>
            <a:custGeom>
              <a:avLst/>
              <a:gdLst>
                <a:gd name="T0" fmla="*/ 14 w 15"/>
                <a:gd name="T1" fmla="*/ 10 h 10"/>
                <a:gd name="T2" fmla="*/ 15 w 15"/>
                <a:gd name="T3" fmla="*/ 9 h 10"/>
                <a:gd name="T4" fmla="*/ 15 w 15"/>
                <a:gd name="T5" fmla="*/ 7 h 10"/>
                <a:gd name="T6" fmla="*/ 7 w 15"/>
                <a:gd name="T7" fmla="*/ 0 h 10"/>
                <a:gd name="T8" fmla="*/ 0 w 15"/>
                <a:gd name="T9" fmla="*/ 7 h 10"/>
                <a:gd name="T10" fmla="*/ 0 w 15"/>
                <a:gd name="T11" fmla="*/ 9 h 10"/>
                <a:gd name="T12" fmla="*/ 0 w 15"/>
                <a:gd name="T13" fmla="*/ 10 h 10"/>
                <a:gd name="T14" fmla="*/ 1 w 15"/>
                <a:gd name="T15" fmla="*/ 10 h 10"/>
                <a:gd name="T16" fmla="*/ 14 w 1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10"/>
                  </a:moveTo>
                  <a:cubicBezTo>
                    <a:pt x="15" y="10"/>
                    <a:pt x="15" y="10"/>
                    <a:pt x="15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2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4" y="10"/>
                    <a:pt x="14" y="10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Oval 136"/>
            <p:cNvSpPr>
              <a:spLocks noChangeArrowheads="1"/>
            </p:cNvSpPr>
            <p:nvPr/>
          </p:nvSpPr>
          <p:spPr bwMode="auto">
            <a:xfrm>
              <a:off x="11488738" y="7464425"/>
              <a:ext cx="179388" cy="177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Oval 137"/>
            <p:cNvSpPr>
              <a:spLocks noChangeArrowheads="1"/>
            </p:cNvSpPr>
            <p:nvPr/>
          </p:nvSpPr>
          <p:spPr bwMode="auto">
            <a:xfrm>
              <a:off x="11298238" y="7500938"/>
              <a:ext cx="153988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Oval 138"/>
            <p:cNvSpPr>
              <a:spLocks noChangeArrowheads="1"/>
            </p:cNvSpPr>
            <p:nvPr/>
          </p:nvSpPr>
          <p:spPr bwMode="auto">
            <a:xfrm>
              <a:off x="11118850" y="7524750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139"/>
            <p:cNvSpPr>
              <a:spLocks/>
            </p:cNvSpPr>
            <p:nvPr/>
          </p:nvSpPr>
          <p:spPr bwMode="auto">
            <a:xfrm>
              <a:off x="11107738" y="7689850"/>
              <a:ext cx="166688" cy="117475"/>
            </a:xfrm>
            <a:custGeom>
              <a:avLst/>
              <a:gdLst>
                <a:gd name="T0" fmla="*/ 13 w 14"/>
                <a:gd name="T1" fmla="*/ 10 h 10"/>
                <a:gd name="T2" fmla="*/ 14 w 14"/>
                <a:gd name="T3" fmla="*/ 9 h 10"/>
                <a:gd name="T4" fmla="*/ 14 w 14"/>
                <a:gd name="T5" fmla="*/ 7 h 10"/>
                <a:gd name="T6" fmla="*/ 7 w 14"/>
                <a:gd name="T7" fmla="*/ 0 h 10"/>
                <a:gd name="T8" fmla="*/ 0 w 14"/>
                <a:gd name="T9" fmla="*/ 7 h 10"/>
                <a:gd name="T10" fmla="*/ 0 w 14"/>
                <a:gd name="T11" fmla="*/ 9 h 10"/>
                <a:gd name="T12" fmla="*/ 1 w 14"/>
                <a:gd name="T13" fmla="*/ 10 h 10"/>
                <a:gd name="T14" fmla="*/ 1 w 14"/>
                <a:gd name="T15" fmla="*/ 10 h 10"/>
                <a:gd name="T16" fmla="*/ 13 w 1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3" y="10"/>
                  </a:moveTo>
                  <a:cubicBezTo>
                    <a:pt x="13" y="10"/>
                    <a:pt x="14" y="10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>
              <a:off x="11476038" y="7666038"/>
              <a:ext cx="203200" cy="141288"/>
            </a:xfrm>
            <a:custGeom>
              <a:avLst/>
              <a:gdLst>
                <a:gd name="T0" fmla="*/ 8 w 17"/>
                <a:gd name="T1" fmla="*/ 0 h 12"/>
                <a:gd name="T2" fmla="*/ 0 w 17"/>
                <a:gd name="T3" fmla="*/ 8 h 12"/>
                <a:gd name="T4" fmla="*/ 0 w 17"/>
                <a:gd name="T5" fmla="*/ 11 h 12"/>
                <a:gd name="T6" fmla="*/ 1 w 17"/>
                <a:gd name="T7" fmla="*/ 12 h 12"/>
                <a:gd name="T8" fmla="*/ 1 w 17"/>
                <a:gd name="T9" fmla="*/ 12 h 12"/>
                <a:gd name="T10" fmla="*/ 16 w 17"/>
                <a:gd name="T11" fmla="*/ 12 h 12"/>
                <a:gd name="T12" fmla="*/ 16 w 17"/>
                <a:gd name="T13" fmla="*/ 12 h 12"/>
                <a:gd name="T14" fmla="*/ 17 w 17"/>
                <a:gd name="T15" fmla="*/ 11 h 12"/>
                <a:gd name="T16" fmla="*/ 17 w 17"/>
                <a:gd name="T17" fmla="*/ 8 h 12"/>
                <a:gd name="T18" fmla="*/ 8 w 17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1"/>
                    <a:pt x="17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4" name="Группа 243"/>
          <p:cNvGrpSpPr/>
          <p:nvPr/>
        </p:nvGrpSpPr>
        <p:grpSpPr>
          <a:xfrm>
            <a:off x="22015450" y="8715375"/>
            <a:ext cx="977900" cy="966788"/>
            <a:chOff x="22015450" y="8715375"/>
            <a:chExt cx="977900" cy="966788"/>
          </a:xfrm>
          <a:solidFill>
            <a:srgbClr val="91B3C1"/>
          </a:solidFill>
        </p:grpSpPr>
        <p:sp>
          <p:nvSpPr>
            <p:cNvPr id="151" name="Freeform 141"/>
            <p:cNvSpPr>
              <a:spLocks noEditPoints="1"/>
            </p:cNvSpPr>
            <p:nvPr/>
          </p:nvSpPr>
          <p:spPr bwMode="auto">
            <a:xfrm>
              <a:off x="22015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>
              <a:off x="22445663" y="8915400"/>
              <a:ext cx="320675" cy="566738"/>
            </a:xfrm>
            <a:custGeom>
              <a:avLst/>
              <a:gdLst>
                <a:gd name="T0" fmla="*/ 120 w 202"/>
                <a:gd name="T1" fmla="*/ 0 h 357"/>
                <a:gd name="T2" fmla="*/ 0 w 202"/>
                <a:gd name="T3" fmla="*/ 216 h 357"/>
                <a:gd name="T4" fmla="*/ 75 w 202"/>
                <a:gd name="T5" fmla="*/ 357 h 357"/>
                <a:gd name="T6" fmla="*/ 157 w 202"/>
                <a:gd name="T7" fmla="*/ 357 h 357"/>
                <a:gd name="T8" fmla="*/ 82 w 202"/>
                <a:gd name="T9" fmla="*/ 216 h 357"/>
                <a:gd name="T10" fmla="*/ 202 w 202"/>
                <a:gd name="T11" fmla="*/ 0 h 357"/>
                <a:gd name="T12" fmla="*/ 120 w 202"/>
                <a:gd name="T13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357">
                  <a:moveTo>
                    <a:pt x="120" y="0"/>
                  </a:moveTo>
                  <a:lnTo>
                    <a:pt x="0" y="216"/>
                  </a:lnTo>
                  <a:lnTo>
                    <a:pt x="75" y="357"/>
                  </a:lnTo>
                  <a:lnTo>
                    <a:pt x="157" y="357"/>
                  </a:lnTo>
                  <a:lnTo>
                    <a:pt x="82" y="216"/>
                  </a:lnTo>
                  <a:lnTo>
                    <a:pt x="202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>
              <a:off x="22242463" y="9021763"/>
              <a:ext cx="214313" cy="295275"/>
            </a:xfrm>
            <a:custGeom>
              <a:avLst/>
              <a:gdLst>
                <a:gd name="T0" fmla="*/ 75 w 135"/>
                <a:gd name="T1" fmla="*/ 186 h 186"/>
                <a:gd name="T2" fmla="*/ 135 w 135"/>
                <a:gd name="T3" fmla="*/ 82 h 186"/>
                <a:gd name="T4" fmla="*/ 90 w 135"/>
                <a:gd name="T5" fmla="*/ 0 h 186"/>
                <a:gd name="T6" fmla="*/ 15 w 135"/>
                <a:gd name="T7" fmla="*/ 0 h 186"/>
                <a:gd name="T8" fmla="*/ 60 w 135"/>
                <a:gd name="T9" fmla="*/ 82 h 186"/>
                <a:gd name="T10" fmla="*/ 0 w 135"/>
                <a:gd name="T11" fmla="*/ 186 h 186"/>
                <a:gd name="T12" fmla="*/ 75 w 135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86">
                  <a:moveTo>
                    <a:pt x="75" y="186"/>
                  </a:moveTo>
                  <a:lnTo>
                    <a:pt x="135" y="82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60" y="82"/>
                  </a:lnTo>
                  <a:lnTo>
                    <a:pt x="0" y="186"/>
                  </a:lnTo>
                  <a:lnTo>
                    <a:pt x="75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6" name="Группа 245"/>
          <p:cNvGrpSpPr/>
          <p:nvPr/>
        </p:nvGrpSpPr>
        <p:grpSpPr>
          <a:xfrm>
            <a:off x="18845213" y="8715375"/>
            <a:ext cx="976313" cy="966788"/>
            <a:chOff x="18845213" y="8715375"/>
            <a:chExt cx="976313" cy="966788"/>
          </a:xfrm>
          <a:solidFill>
            <a:srgbClr val="91B3C1"/>
          </a:solidFill>
        </p:grpSpPr>
        <p:sp>
          <p:nvSpPr>
            <p:cNvPr id="154" name="Freeform 144"/>
            <p:cNvSpPr>
              <a:spLocks noEditPoints="1"/>
            </p:cNvSpPr>
            <p:nvPr/>
          </p:nvSpPr>
          <p:spPr bwMode="auto">
            <a:xfrm>
              <a:off x="1884521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>
              <a:off x="19023013" y="8939213"/>
              <a:ext cx="573088" cy="542925"/>
            </a:xfrm>
            <a:custGeom>
              <a:avLst/>
              <a:gdLst>
                <a:gd name="T0" fmla="*/ 9 w 48"/>
                <a:gd name="T1" fmla="*/ 46 h 46"/>
                <a:gd name="T2" fmla="*/ 17 w 48"/>
                <a:gd name="T3" fmla="*/ 46 h 46"/>
                <a:gd name="T4" fmla="*/ 17 w 48"/>
                <a:gd name="T5" fmla="*/ 26 h 46"/>
                <a:gd name="T6" fmla="*/ 21 w 48"/>
                <a:gd name="T7" fmla="*/ 26 h 46"/>
                <a:gd name="T8" fmla="*/ 25 w 48"/>
                <a:gd name="T9" fmla="*/ 26 h 46"/>
                <a:gd name="T10" fmla="*/ 29 w 48"/>
                <a:gd name="T11" fmla="*/ 26 h 46"/>
                <a:gd name="T12" fmla="*/ 29 w 48"/>
                <a:gd name="T13" fmla="*/ 46 h 46"/>
                <a:gd name="T14" fmla="*/ 37 w 48"/>
                <a:gd name="T15" fmla="*/ 46 h 46"/>
                <a:gd name="T16" fmla="*/ 37 w 48"/>
                <a:gd name="T17" fmla="*/ 26 h 46"/>
                <a:gd name="T18" fmla="*/ 46 w 48"/>
                <a:gd name="T19" fmla="*/ 26 h 46"/>
                <a:gd name="T20" fmla="*/ 46 w 48"/>
                <a:gd name="T21" fmla="*/ 17 h 46"/>
                <a:gd name="T22" fmla="*/ 37 w 48"/>
                <a:gd name="T23" fmla="*/ 17 h 46"/>
                <a:gd name="T24" fmla="*/ 37 w 48"/>
                <a:gd name="T25" fmla="*/ 13 h 46"/>
                <a:gd name="T26" fmla="*/ 41 w 48"/>
                <a:gd name="T27" fmla="*/ 8 h 46"/>
                <a:gd name="T28" fmla="*/ 48 w 48"/>
                <a:gd name="T29" fmla="*/ 8 h 46"/>
                <a:gd name="T30" fmla="*/ 48 w 48"/>
                <a:gd name="T31" fmla="*/ 0 h 46"/>
                <a:gd name="T32" fmla="*/ 41 w 48"/>
                <a:gd name="T33" fmla="*/ 0 h 46"/>
                <a:gd name="T34" fmla="*/ 29 w 48"/>
                <a:gd name="T35" fmla="*/ 13 h 46"/>
                <a:gd name="T36" fmla="*/ 29 w 48"/>
                <a:gd name="T37" fmla="*/ 17 h 46"/>
                <a:gd name="T38" fmla="*/ 25 w 48"/>
                <a:gd name="T39" fmla="*/ 17 h 46"/>
                <a:gd name="T40" fmla="*/ 21 w 48"/>
                <a:gd name="T41" fmla="*/ 17 h 46"/>
                <a:gd name="T42" fmla="*/ 17 w 48"/>
                <a:gd name="T43" fmla="*/ 17 h 46"/>
                <a:gd name="T44" fmla="*/ 17 w 48"/>
                <a:gd name="T45" fmla="*/ 13 h 46"/>
                <a:gd name="T46" fmla="*/ 20 w 48"/>
                <a:gd name="T47" fmla="*/ 8 h 46"/>
                <a:gd name="T48" fmla="*/ 27 w 48"/>
                <a:gd name="T49" fmla="*/ 8 h 46"/>
                <a:gd name="T50" fmla="*/ 27 w 48"/>
                <a:gd name="T51" fmla="*/ 0 h 46"/>
                <a:gd name="T52" fmla="*/ 20 w 48"/>
                <a:gd name="T53" fmla="*/ 0 h 46"/>
                <a:gd name="T54" fmla="*/ 9 w 48"/>
                <a:gd name="T55" fmla="*/ 13 h 46"/>
                <a:gd name="T56" fmla="*/ 9 w 48"/>
                <a:gd name="T57" fmla="*/ 17 h 46"/>
                <a:gd name="T58" fmla="*/ 0 w 48"/>
                <a:gd name="T59" fmla="*/ 17 h 46"/>
                <a:gd name="T60" fmla="*/ 0 w 48"/>
                <a:gd name="T61" fmla="*/ 26 h 46"/>
                <a:gd name="T62" fmla="*/ 9 w 48"/>
                <a:gd name="T63" fmla="*/ 26 h 46"/>
                <a:gd name="T64" fmla="*/ 9 w 48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9" y="46"/>
                  </a:moveTo>
                  <a:cubicBezTo>
                    <a:pt x="17" y="46"/>
                    <a:pt x="17" y="46"/>
                    <a:pt x="17" y="4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0"/>
                    <a:pt x="39" y="8"/>
                    <a:pt x="41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29" y="6"/>
                    <a:pt x="29" y="13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0"/>
                    <a:pt x="18" y="8"/>
                    <a:pt x="20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9" y="6"/>
                    <a:pt x="9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lnTo>
                    <a:pt x="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8845213" y="7158038"/>
            <a:ext cx="965200" cy="966788"/>
            <a:chOff x="18845213" y="7158038"/>
            <a:chExt cx="965200" cy="966788"/>
          </a:xfrm>
          <a:solidFill>
            <a:srgbClr val="91B3C1"/>
          </a:solidFill>
        </p:grpSpPr>
        <p:sp>
          <p:nvSpPr>
            <p:cNvPr id="156" name="Freeform 146"/>
            <p:cNvSpPr>
              <a:spLocks noEditPoints="1"/>
            </p:cNvSpPr>
            <p:nvPr/>
          </p:nvSpPr>
          <p:spPr bwMode="auto">
            <a:xfrm>
              <a:off x="18845213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>
              <a:off x="18999200" y="7358063"/>
              <a:ext cx="573088" cy="566738"/>
            </a:xfrm>
            <a:custGeom>
              <a:avLst/>
              <a:gdLst>
                <a:gd name="T0" fmla="*/ 9 w 48"/>
                <a:gd name="T1" fmla="*/ 33 h 48"/>
                <a:gd name="T2" fmla="*/ 14 w 48"/>
                <a:gd name="T3" fmla="*/ 31 h 48"/>
                <a:gd name="T4" fmla="*/ 31 w 48"/>
                <a:gd name="T5" fmla="*/ 39 h 48"/>
                <a:gd name="T6" fmla="*/ 31 w 48"/>
                <a:gd name="T7" fmla="*/ 40 h 48"/>
                <a:gd name="T8" fmla="*/ 40 w 48"/>
                <a:gd name="T9" fmla="*/ 48 h 48"/>
                <a:gd name="T10" fmla="*/ 48 w 48"/>
                <a:gd name="T11" fmla="*/ 40 h 48"/>
                <a:gd name="T12" fmla="*/ 40 w 48"/>
                <a:gd name="T13" fmla="*/ 31 h 48"/>
                <a:gd name="T14" fmla="*/ 34 w 48"/>
                <a:gd name="T15" fmla="*/ 33 h 48"/>
                <a:gd name="T16" fmla="*/ 17 w 48"/>
                <a:gd name="T17" fmla="*/ 25 h 48"/>
                <a:gd name="T18" fmla="*/ 17 w 48"/>
                <a:gd name="T19" fmla="*/ 24 h 48"/>
                <a:gd name="T20" fmla="*/ 17 w 48"/>
                <a:gd name="T21" fmla="*/ 24 h 48"/>
                <a:gd name="T22" fmla="*/ 34 w 48"/>
                <a:gd name="T23" fmla="*/ 15 h 48"/>
                <a:gd name="T24" fmla="*/ 40 w 48"/>
                <a:gd name="T25" fmla="*/ 17 h 48"/>
                <a:gd name="T26" fmla="*/ 48 w 48"/>
                <a:gd name="T27" fmla="*/ 9 h 48"/>
                <a:gd name="T28" fmla="*/ 40 w 48"/>
                <a:gd name="T29" fmla="*/ 0 h 48"/>
                <a:gd name="T30" fmla="*/ 31 w 48"/>
                <a:gd name="T31" fmla="*/ 9 h 48"/>
                <a:gd name="T32" fmla="*/ 31 w 48"/>
                <a:gd name="T33" fmla="*/ 9 h 48"/>
                <a:gd name="T34" fmla="*/ 14 w 48"/>
                <a:gd name="T35" fmla="*/ 18 h 48"/>
                <a:gd name="T36" fmla="*/ 9 w 48"/>
                <a:gd name="T37" fmla="*/ 16 h 48"/>
                <a:gd name="T38" fmla="*/ 0 w 48"/>
                <a:gd name="T39" fmla="*/ 24 h 48"/>
                <a:gd name="T40" fmla="*/ 9 w 48"/>
                <a:gd name="T4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8">
                  <a:moveTo>
                    <a:pt x="9" y="33"/>
                  </a:moveTo>
                  <a:cubicBezTo>
                    <a:pt x="11" y="33"/>
                    <a:pt x="13" y="32"/>
                    <a:pt x="14" y="31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40"/>
                    <a:pt x="31" y="40"/>
                  </a:cubicBezTo>
                  <a:cubicBezTo>
                    <a:pt x="31" y="44"/>
                    <a:pt x="35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35"/>
                    <a:pt x="44" y="31"/>
                    <a:pt x="40" y="31"/>
                  </a:cubicBezTo>
                  <a:cubicBezTo>
                    <a:pt x="38" y="31"/>
                    <a:pt x="36" y="32"/>
                    <a:pt x="34" y="33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6" y="17"/>
                    <a:pt x="38" y="17"/>
                    <a:pt x="40" y="17"/>
                  </a:cubicBezTo>
                  <a:cubicBezTo>
                    <a:pt x="44" y="17"/>
                    <a:pt x="48" y="14"/>
                    <a:pt x="48" y="9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35" y="0"/>
                    <a:pt x="31" y="4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7"/>
                    <a:pt x="11" y="16"/>
                    <a:pt x="9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29"/>
                    <a:pt x="4" y="33"/>
                    <a:pt x="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9318625" y="7158038"/>
            <a:ext cx="977900" cy="966788"/>
            <a:chOff x="9318625" y="7158038"/>
            <a:chExt cx="977900" cy="966788"/>
          </a:xfrm>
          <a:solidFill>
            <a:srgbClr val="91B3C1"/>
          </a:solidFill>
        </p:grpSpPr>
        <p:sp>
          <p:nvSpPr>
            <p:cNvPr id="158" name="Freeform 148"/>
            <p:cNvSpPr>
              <a:spLocks noEditPoints="1"/>
            </p:cNvSpPr>
            <p:nvPr/>
          </p:nvSpPr>
          <p:spPr bwMode="auto">
            <a:xfrm>
              <a:off x="9318625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>
              <a:off x="9556750" y="7535863"/>
              <a:ext cx="454025" cy="388938"/>
            </a:xfrm>
            <a:custGeom>
              <a:avLst/>
              <a:gdLst>
                <a:gd name="T0" fmla="*/ 38 w 38"/>
                <a:gd name="T1" fmla="*/ 9 h 33"/>
                <a:gd name="T2" fmla="*/ 34 w 38"/>
                <a:gd name="T3" fmla="*/ 3 h 33"/>
                <a:gd name="T4" fmla="*/ 27 w 38"/>
                <a:gd name="T5" fmla="*/ 6 h 33"/>
                <a:gd name="T6" fmla="*/ 24 w 38"/>
                <a:gd name="T7" fmla="*/ 4 h 33"/>
                <a:gd name="T8" fmla="*/ 17 w 38"/>
                <a:gd name="T9" fmla="*/ 0 h 33"/>
                <a:gd name="T10" fmla="*/ 12 w 38"/>
                <a:gd name="T11" fmla="*/ 17 h 33"/>
                <a:gd name="T12" fmla="*/ 0 w 38"/>
                <a:gd name="T13" fmla="*/ 26 h 33"/>
                <a:gd name="T14" fmla="*/ 4 w 38"/>
                <a:gd name="T15" fmla="*/ 33 h 33"/>
                <a:gd name="T16" fmla="*/ 19 w 38"/>
                <a:gd name="T17" fmla="*/ 23 h 33"/>
                <a:gd name="T18" fmla="*/ 31 w 38"/>
                <a:gd name="T19" fmla="*/ 33 h 33"/>
                <a:gd name="T20" fmla="*/ 37 w 38"/>
                <a:gd name="T21" fmla="*/ 28 h 33"/>
                <a:gd name="T22" fmla="*/ 25 w 38"/>
                <a:gd name="T23" fmla="*/ 16 h 33"/>
                <a:gd name="T24" fmla="*/ 25 w 38"/>
                <a:gd name="T25" fmla="*/ 14 h 33"/>
                <a:gd name="T26" fmla="*/ 38 w 38"/>
                <a:gd name="T2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38" y="9"/>
                  </a:moveTo>
                  <a:cubicBezTo>
                    <a:pt x="38" y="9"/>
                    <a:pt x="36" y="7"/>
                    <a:pt x="34" y="3"/>
                  </a:cubicBezTo>
                  <a:cubicBezTo>
                    <a:pt x="31" y="6"/>
                    <a:pt x="28" y="6"/>
                    <a:pt x="27" y="6"/>
                  </a:cubicBezTo>
                  <a:cubicBezTo>
                    <a:pt x="25" y="5"/>
                    <a:pt x="24" y="4"/>
                    <a:pt x="24" y="4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3" y="3"/>
                    <a:pt x="11" y="10"/>
                    <a:pt x="12" y="17"/>
                  </a:cubicBezTo>
                  <a:cubicBezTo>
                    <a:pt x="9" y="22"/>
                    <a:pt x="6" y="24"/>
                    <a:pt x="0" y="26"/>
                  </a:cubicBezTo>
                  <a:cubicBezTo>
                    <a:pt x="2" y="29"/>
                    <a:pt x="2" y="30"/>
                    <a:pt x="4" y="33"/>
                  </a:cubicBezTo>
                  <a:cubicBezTo>
                    <a:pt x="11" y="31"/>
                    <a:pt x="16" y="27"/>
                    <a:pt x="19" y="23"/>
                  </a:cubicBezTo>
                  <a:cubicBezTo>
                    <a:pt x="24" y="24"/>
                    <a:pt x="27" y="27"/>
                    <a:pt x="31" y="33"/>
                  </a:cubicBezTo>
                  <a:cubicBezTo>
                    <a:pt x="34" y="30"/>
                    <a:pt x="34" y="30"/>
                    <a:pt x="37" y="28"/>
                  </a:cubicBezTo>
                  <a:cubicBezTo>
                    <a:pt x="35" y="23"/>
                    <a:pt x="29" y="18"/>
                    <a:pt x="25" y="16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32" y="16"/>
                    <a:pt x="38" y="9"/>
                    <a:pt x="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Oval 150"/>
            <p:cNvSpPr>
              <a:spLocks noChangeArrowheads="1"/>
            </p:cNvSpPr>
            <p:nvPr/>
          </p:nvSpPr>
          <p:spPr bwMode="auto">
            <a:xfrm>
              <a:off x="9783763" y="7358063"/>
              <a:ext cx="155575" cy="166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12490450" y="7158038"/>
            <a:ext cx="977900" cy="966788"/>
            <a:chOff x="12490450" y="7158038"/>
            <a:chExt cx="977900" cy="966788"/>
          </a:xfrm>
          <a:solidFill>
            <a:srgbClr val="91B3C1"/>
          </a:solidFill>
        </p:grpSpPr>
        <p:sp>
          <p:nvSpPr>
            <p:cNvPr id="161" name="Freeform 151"/>
            <p:cNvSpPr>
              <a:spLocks noEditPoints="1"/>
            </p:cNvSpPr>
            <p:nvPr/>
          </p:nvSpPr>
          <p:spPr bwMode="auto">
            <a:xfrm>
              <a:off x="12490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>
              <a:off x="12823825" y="7358063"/>
              <a:ext cx="309563" cy="566738"/>
            </a:xfrm>
            <a:custGeom>
              <a:avLst/>
              <a:gdLst>
                <a:gd name="T0" fmla="*/ 21 w 26"/>
                <a:gd name="T1" fmla="*/ 14 h 48"/>
                <a:gd name="T2" fmla="*/ 22 w 26"/>
                <a:gd name="T3" fmla="*/ 15 h 48"/>
                <a:gd name="T4" fmla="*/ 26 w 26"/>
                <a:gd name="T5" fmla="*/ 11 h 48"/>
                <a:gd name="T6" fmla="*/ 22 w 26"/>
                <a:gd name="T7" fmla="*/ 8 h 48"/>
                <a:gd name="T8" fmla="*/ 19 w 26"/>
                <a:gd name="T9" fmla="*/ 11 h 48"/>
                <a:gd name="T10" fmla="*/ 19 w 26"/>
                <a:gd name="T11" fmla="*/ 12 h 48"/>
                <a:gd name="T12" fmla="*/ 15 w 26"/>
                <a:gd name="T13" fmla="*/ 15 h 48"/>
                <a:gd name="T14" fmla="*/ 15 w 26"/>
                <a:gd name="T15" fmla="*/ 0 h 48"/>
                <a:gd name="T16" fmla="*/ 11 w 26"/>
                <a:gd name="T17" fmla="*/ 0 h 48"/>
                <a:gd name="T18" fmla="*/ 11 w 26"/>
                <a:gd name="T19" fmla="*/ 8 h 48"/>
                <a:gd name="T20" fmla="*/ 7 w 26"/>
                <a:gd name="T21" fmla="*/ 5 h 48"/>
                <a:gd name="T22" fmla="*/ 7 w 26"/>
                <a:gd name="T23" fmla="*/ 4 h 48"/>
                <a:gd name="T24" fmla="*/ 4 w 26"/>
                <a:gd name="T25" fmla="*/ 1 h 48"/>
                <a:gd name="T26" fmla="*/ 0 w 26"/>
                <a:gd name="T27" fmla="*/ 4 h 48"/>
                <a:gd name="T28" fmla="*/ 4 w 26"/>
                <a:gd name="T29" fmla="*/ 8 h 48"/>
                <a:gd name="T30" fmla="*/ 5 w 26"/>
                <a:gd name="T31" fmla="*/ 7 h 48"/>
                <a:gd name="T32" fmla="*/ 11 w 26"/>
                <a:gd name="T33" fmla="*/ 12 h 48"/>
                <a:gd name="T34" fmla="*/ 11 w 26"/>
                <a:gd name="T35" fmla="*/ 21 h 48"/>
                <a:gd name="T36" fmla="*/ 7 w 26"/>
                <a:gd name="T37" fmla="*/ 18 h 48"/>
                <a:gd name="T38" fmla="*/ 7 w 26"/>
                <a:gd name="T39" fmla="*/ 17 h 48"/>
                <a:gd name="T40" fmla="*/ 4 w 26"/>
                <a:gd name="T41" fmla="*/ 14 h 48"/>
                <a:gd name="T42" fmla="*/ 0 w 26"/>
                <a:gd name="T43" fmla="*/ 17 h 48"/>
                <a:gd name="T44" fmla="*/ 4 w 26"/>
                <a:gd name="T45" fmla="*/ 21 h 48"/>
                <a:gd name="T46" fmla="*/ 5 w 26"/>
                <a:gd name="T47" fmla="*/ 20 h 48"/>
                <a:gd name="T48" fmla="*/ 11 w 26"/>
                <a:gd name="T49" fmla="*/ 25 h 48"/>
                <a:gd name="T50" fmla="*/ 11 w 26"/>
                <a:gd name="T51" fmla="*/ 35 h 48"/>
                <a:gd name="T52" fmla="*/ 7 w 26"/>
                <a:gd name="T53" fmla="*/ 32 h 48"/>
                <a:gd name="T54" fmla="*/ 7 w 26"/>
                <a:gd name="T55" fmla="*/ 31 h 48"/>
                <a:gd name="T56" fmla="*/ 4 w 26"/>
                <a:gd name="T57" fmla="*/ 28 h 48"/>
                <a:gd name="T58" fmla="*/ 0 w 26"/>
                <a:gd name="T59" fmla="*/ 31 h 48"/>
                <a:gd name="T60" fmla="*/ 4 w 26"/>
                <a:gd name="T61" fmla="*/ 34 h 48"/>
                <a:gd name="T62" fmla="*/ 6 w 26"/>
                <a:gd name="T63" fmla="*/ 34 h 48"/>
                <a:gd name="T64" fmla="*/ 11 w 26"/>
                <a:gd name="T65" fmla="*/ 38 h 48"/>
                <a:gd name="T66" fmla="*/ 11 w 26"/>
                <a:gd name="T67" fmla="*/ 48 h 48"/>
                <a:gd name="T68" fmla="*/ 12 w 26"/>
                <a:gd name="T69" fmla="*/ 48 h 48"/>
                <a:gd name="T70" fmla="*/ 15 w 26"/>
                <a:gd name="T71" fmla="*/ 48 h 48"/>
                <a:gd name="T72" fmla="*/ 15 w 26"/>
                <a:gd name="T73" fmla="*/ 48 h 48"/>
                <a:gd name="T74" fmla="*/ 15 w 26"/>
                <a:gd name="T75" fmla="*/ 45 h 48"/>
                <a:gd name="T76" fmla="*/ 21 w 26"/>
                <a:gd name="T77" fmla="*/ 41 h 48"/>
                <a:gd name="T78" fmla="*/ 22 w 26"/>
                <a:gd name="T79" fmla="*/ 41 h 48"/>
                <a:gd name="T80" fmla="*/ 26 w 26"/>
                <a:gd name="T81" fmla="*/ 38 h 48"/>
                <a:gd name="T82" fmla="*/ 22 w 26"/>
                <a:gd name="T83" fmla="*/ 34 h 48"/>
                <a:gd name="T84" fmla="*/ 19 w 26"/>
                <a:gd name="T85" fmla="*/ 38 h 48"/>
                <a:gd name="T86" fmla="*/ 19 w 26"/>
                <a:gd name="T87" fmla="*/ 38 h 48"/>
                <a:gd name="T88" fmla="*/ 15 w 26"/>
                <a:gd name="T89" fmla="*/ 41 h 48"/>
                <a:gd name="T90" fmla="*/ 15 w 26"/>
                <a:gd name="T91" fmla="*/ 31 h 48"/>
                <a:gd name="T92" fmla="*/ 21 w 26"/>
                <a:gd name="T93" fmla="*/ 27 h 48"/>
                <a:gd name="T94" fmla="*/ 22 w 26"/>
                <a:gd name="T95" fmla="*/ 28 h 48"/>
                <a:gd name="T96" fmla="*/ 26 w 26"/>
                <a:gd name="T97" fmla="*/ 24 h 48"/>
                <a:gd name="T98" fmla="*/ 22 w 26"/>
                <a:gd name="T99" fmla="*/ 21 h 48"/>
                <a:gd name="T100" fmla="*/ 19 w 26"/>
                <a:gd name="T101" fmla="*/ 24 h 48"/>
                <a:gd name="T102" fmla="*/ 19 w 26"/>
                <a:gd name="T103" fmla="*/ 25 h 48"/>
                <a:gd name="T104" fmla="*/ 15 w 26"/>
                <a:gd name="T105" fmla="*/ 28 h 48"/>
                <a:gd name="T106" fmla="*/ 15 w 26"/>
                <a:gd name="T107" fmla="*/ 18 h 48"/>
                <a:gd name="T108" fmla="*/ 21 w 26"/>
                <a:gd name="T109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" h="48">
                  <a:moveTo>
                    <a:pt x="21" y="14"/>
                  </a:moveTo>
                  <a:cubicBezTo>
                    <a:pt x="21" y="14"/>
                    <a:pt x="22" y="15"/>
                    <a:pt x="22" y="15"/>
                  </a:cubicBezTo>
                  <a:cubicBezTo>
                    <a:pt x="24" y="15"/>
                    <a:pt x="26" y="13"/>
                    <a:pt x="26" y="11"/>
                  </a:cubicBezTo>
                  <a:cubicBezTo>
                    <a:pt x="26" y="9"/>
                    <a:pt x="24" y="8"/>
                    <a:pt x="22" y="8"/>
                  </a:cubicBezTo>
                  <a:cubicBezTo>
                    <a:pt x="21" y="8"/>
                    <a:pt x="19" y="9"/>
                    <a:pt x="19" y="11"/>
                  </a:cubicBezTo>
                  <a:cubicBezTo>
                    <a:pt x="19" y="11"/>
                    <a:pt x="19" y="12"/>
                    <a:pt x="19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5"/>
                    <a:pt x="6" y="14"/>
                    <a:pt x="4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9"/>
                    <a:pt x="6" y="28"/>
                    <a:pt x="4" y="28"/>
                  </a:cubicBezTo>
                  <a:cubicBezTo>
                    <a:pt x="2" y="28"/>
                    <a:pt x="0" y="29"/>
                    <a:pt x="0" y="31"/>
                  </a:cubicBezTo>
                  <a:cubicBezTo>
                    <a:pt x="0" y="33"/>
                    <a:pt x="2" y="34"/>
                    <a:pt x="4" y="34"/>
                  </a:cubicBezTo>
                  <a:cubicBezTo>
                    <a:pt x="4" y="34"/>
                    <a:pt x="5" y="34"/>
                    <a:pt x="6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6" y="40"/>
                    <a:pt x="26" y="38"/>
                  </a:cubicBezTo>
                  <a:cubicBezTo>
                    <a:pt x="26" y="36"/>
                    <a:pt x="24" y="34"/>
                    <a:pt x="22" y="34"/>
                  </a:cubicBezTo>
                  <a:cubicBezTo>
                    <a:pt x="21" y="34"/>
                    <a:pt x="19" y="36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28"/>
                    <a:pt x="26" y="26"/>
                    <a:pt x="26" y="24"/>
                  </a:cubicBezTo>
                  <a:cubicBezTo>
                    <a:pt x="26" y="22"/>
                    <a:pt x="24" y="21"/>
                    <a:pt x="22" y="21"/>
                  </a:cubicBezTo>
                  <a:cubicBezTo>
                    <a:pt x="21" y="21"/>
                    <a:pt x="19" y="22"/>
                    <a:pt x="19" y="24"/>
                  </a:cubicBezTo>
                  <a:cubicBezTo>
                    <a:pt x="19" y="24"/>
                    <a:pt x="19" y="25"/>
                    <a:pt x="19" y="25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2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2" name="Группа 211"/>
          <p:cNvGrpSpPr/>
          <p:nvPr/>
        </p:nvGrpSpPr>
        <p:grpSpPr>
          <a:xfrm>
            <a:off x="17259300" y="4056063"/>
            <a:ext cx="965200" cy="966788"/>
            <a:chOff x="17259300" y="4056063"/>
            <a:chExt cx="965200" cy="966788"/>
          </a:xfrm>
          <a:solidFill>
            <a:srgbClr val="91B3C1"/>
          </a:solidFill>
        </p:grpSpPr>
        <p:sp>
          <p:nvSpPr>
            <p:cNvPr id="163" name="Freeform 153"/>
            <p:cNvSpPr>
              <a:spLocks noEditPoints="1"/>
            </p:cNvSpPr>
            <p:nvPr/>
          </p:nvSpPr>
          <p:spPr bwMode="auto">
            <a:xfrm>
              <a:off x="17259300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>
              <a:off x="17425988" y="4327525"/>
              <a:ext cx="261938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>
              <a:off x="17557750" y="4244975"/>
              <a:ext cx="428625" cy="590550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9" name="Группа 248"/>
          <p:cNvGrpSpPr/>
          <p:nvPr/>
        </p:nvGrpSpPr>
        <p:grpSpPr>
          <a:xfrm>
            <a:off x="14076363" y="8715375"/>
            <a:ext cx="976313" cy="966788"/>
            <a:chOff x="14076363" y="8715375"/>
            <a:chExt cx="976313" cy="966788"/>
          </a:xfrm>
          <a:solidFill>
            <a:srgbClr val="91B3C1"/>
          </a:solidFill>
        </p:grpSpPr>
        <p:sp>
          <p:nvSpPr>
            <p:cNvPr id="166" name="Freeform 156"/>
            <p:cNvSpPr>
              <a:spLocks noEditPoints="1"/>
            </p:cNvSpPr>
            <p:nvPr/>
          </p:nvSpPr>
          <p:spPr bwMode="auto">
            <a:xfrm>
              <a:off x="1407636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7" name="Oval 157"/>
            <p:cNvSpPr>
              <a:spLocks noChangeArrowheads="1"/>
            </p:cNvSpPr>
            <p:nvPr/>
          </p:nvSpPr>
          <p:spPr bwMode="auto">
            <a:xfrm>
              <a:off x="14468475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8" name="Oval 158"/>
            <p:cNvSpPr>
              <a:spLocks noChangeArrowheads="1"/>
            </p:cNvSpPr>
            <p:nvPr/>
          </p:nvSpPr>
          <p:spPr bwMode="auto">
            <a:xfrm>
              <a:off x="14600238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9" name="Freeform 159"/>
            <p:cNvSpPr>
              <a:spLocks noEditPoints="1"/>
            </p:cNvSpPr>
            <p:nvPr/>
          </p:nvSpPr>
          <p:spPr bwMode="auto">
            <a:xfrm>
              <a:off x="14362113" y="8915400"/>
              <a:ext cx="404813" cy="566738"/>
            </a:xfrm>
            <a:custGeom>
              <a:avLst/>
              <a:gdLst>
                <a:gd name="T0" fmla="*/ 29 w 34"/>
                <a:gd name="T1" fmla="*/ 7 h 48"/>
                <a:gd name="T2" fmla="*/ 29 w 34"/>
                <a:gd name="T3" fmla="*/ 0 h 48"/>
                <a:gd name="T4" fmla="*/ 20 w 34"/>
                <a:gd name="T5" fmla="*/ 1 h 48"/>
                <a:gd name="T6" fmla="*/ 7 w 34"/>
                <a:gd name="T7" fmla="*/ 11 h 48"/>
                <a:gd name="T8" fmla="*/ 0 w 34"/>
                <a:gd name="T9" fmla="*/ 14 h 48"/>
                <a:gd name="T10" fmla="*/ 2 w 34"/>
                <a:gd name="T11" fmla="*/ 19 h 48"/>
                <a:gd name="T12" fmla="*/ 6 w 34"/>
                <a:gd name="T13" fmla="*/ 34 h 48"/>
                <a:gd name="T14" fmla="*/ 11 w 34"/>
                <a:gd name="T15" fmla="*/ 41 h 48"/>
                <a:gd name="T16" fmla="*/ 10 w 34"/>
                <a:gd name="T17" fmla="*/ 43 h 48"/>
                <a:gd name="T18" fmla="*/ 6 w 34"/>
                <a:gd name="T19" fmla="*/ 47 h 48"/>
                <a:gd name="T20" fmla="*/ 28 w 34"/>
                <a:gd name="T21" fmla="*/ 48 h 48"/>
                <a:gd name="T22" fmla="*/ 27 w 34"/>
                <a:gd name="T23" fmla="*/ 44 h 48"/>
                <a:gd name="T24" fmla="*/ 23 w 34"/>
                <a:gd name="T25" fmla="*/ 43 h 48"/>
                <a:gd name="T26" fmla="*/ 24 w 34"/>
                <a:gd name="T27" fmla="*/ 41 h 48"/>
                <a:gd name="T28" fmla="*/ 25 w 34"/>
                <a:gd name="T29" fmla="*/ 28 h 48"/>
                <a:gd name="T30" fmla="*/ 33 w 34"/>
                <a:gd name="T31" fmla="*/ 19 h 48"/>
                <a:gd name="T32" fmla="*/ 34 w 34"/>
                <a:gd name="T33" fmla="*/ 14 h 48"/>
                <a:gd name="T34" fmla="*/ 28 w 34"/>
                <a:gd name="T35" fmla="*/ 11 h 48"/>
                <a:gd name="T36" fmla="*/ 20 w 34"/>
                <a:gd name="T37" fmla="*/ 2 h 48"/>
                <a:gd name="T38" fmla="*/ 29 w 34"/>
                <a:gd name="T39" fmla="*/ 1 h 48"/>
                <a:gd name="T40" fmla="*/ 29 w 34"/>
                <a:gd name="T41" fmla="*/ 5 h 48"/>
                <a:gd name="T42" fmla="*/ 29 w 34"/>
                <a:gd name="T43" fmla="*/ 1 h 48"/>
                <a:gd name="T44" fmla="*/ 4 w 34"/>
                <a:gd name="T45" fmla="*/ 12 h 48"/>
                <a:gd name="T46" fmla="*/ 2 w 34"/>
                <a:gd name="T47" fmla="*/ 16 h 48"/>
                <a:gd name="T48" fmla="*/ 23 w 34"/>
                <a:gd name="T49" fmla="*/ 28 h 48"/>
                <a:gd name="T50" fmla="*/ 17 w 34"/>
                <a:gd name="T51" fmla="*/ 47 h 48"/>
                <a:gd name="T52" fmla="*/ 11 w 34"/>
                <a:gd name="T53" fmla="*/ 28 h 48"/>
                <a:gd name="T54" fmla="*/ 23 w 34"/>
                <a:gd name="T55" fmla="*/ 28 h 48"/>
                <a:gd name="T56" fmla="*/ 10 w 34"/>
                <a:gd name="T57" fmla="*/ 29 h 48"/>
                <a:gd name="T58" fmla="*/ 7 w 34"/>
                <a:gd name="T59" fmla="*/ 34 h 48"/>
                <a:gd name="T60" fmla="*/ 10 w 34"/>
                <a:gd name="T61" fmla="*/ 44 h 48"/>
                <a:gd name="T62" fmla="*/ 14 w 34"/>
                <a:gd name="T63" fmla="*/ 47 h 48"/>
                <a:gd name="T64" fmla="*/ 8 w 34"/>
                <a:gd name="T65" fmla="*/ 45 h 48"/>
                <a:gd name="T66" fmla="*/ 26 w 34"/>
                <a:gd name="T67" fmla="*/ 45 h 48"/>
                <a:gd name="T68" fmla="*/ 21 w 34"/>
                <a:gd name="T69" fmla="*/ 47 h 48"/>
                <a:gd name="T70" fmla="*/ 24 w 34"/>
                <a:gd name="T71" fmla="*/ 44 h 48"/>
                <a:gd name="T72" fmla="*/ 24 w 34"/>
                <a:gd name="T73" fmla="*/ 40 h 48"/>
                <a:gd name="T74" fmla="*/ 27 w 34"/>
                <a:gd name="T75" fmla="*/ 34 h 48"/>
                <a:gd name="T76" fmla="*/ 3 w 34"/>
                <a:gd name="T77" fmla="*/ 19 h 48"/>
                <a:gd name="T78" fmla="*/ 31 w 34"/>
                <a:gd name="T79" fmla="*/ 19 h 48"/>
                <a:gd name="T80" fmla="*/ 30 w 34"/>
                <a:gd name="T81" fmla="*/ 12 h 48"/>
                <a:gd name="T82" fmla="*/ 32 w 34"/>
                <a:gd name="T83" fmla="*/ 16 h 48"/>
                <a:gd name="T84" fmla="*/ 30 w 34"/>
                <a:gd name="T8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" h="48">
                  <a:moveTo>
                    <a:pt x="26" y="3"/>
                  </a:moveTo>
                  <a:cubicBezTo>
                    <a:pt x="26" y="5"/>
                    <a:pt x="27" y="7"/>
                    <a:pt x="29" y="7"/>
                  </a:cubicBezTo>
                  <a:cubicBezTo>
                    <a:pt x="31" y="7"/>
                    <a:pt x="32" y="5"/>
                    <a:pt x="32" y="3"/>
                  </a:cubicBezTo>
                  <a:cubicBezTo>
                    <a:pt x="32" y="2"/>
                    <a:pt x="31" y="0"/>
                    <a:pt x="29" y="0"/>
                  </a:cubicBezTo>
                  <a:cubicBezTo>
                    <a:pt x="28" y="0"/>
                    <a:pt x="27" y="1"/>
                    <a:pt x="26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9"/>
                    <a:pt x="9" y="10"/>
                    <a:pt x="7" y="11"/>
                  </a:cubicBezTo>
                  <a:cubicBezTo>
                    <a:pt x="6" y="11"/>
                    <a:pt x="5" y="10"/>
                    <a:pt x="4" y="10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5" y="26"/>
                    <a:pt x="10" y="28"/>
                  </a:cubicBezTo>
                  <a:cubicBezTo>
                    <a:pt x="7" y="29"/>
                    <a:pt x="6" y="32"/>
                    <a:pt x="6" y="34"/>
                  </a:cubicBezTo>
                  <a:cubicBezTo>
                    <a:pt x="6" y="37"/>
                    <a:pt x="8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3"/>
                    <a:pt x="8" y="43"/>
                    <a:pt x="7" y="44"/>
                  </a:cubicBezTo>
                  <a:cubicBezTo>
                    <a:pt x="6" y="45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5"/>
                    <a:pt x="27" y="44"/>
                  </a:cubicBezTo>
                  <a:cubicBezTo>
                    <a:pt x="26" y="43"/>
                    <a:pt x="26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2"/>
                    <a:pt x="24" y="42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7" y="40"/>
                    <a:pt x="29" y="37"/>
                    <a:pt x="29" y="34"/>
                  </a:cubicBezTo>
                  <a:cubicBezTo>
                    <a:pt x="29" y="32"/>
                    <a:pt x="27" y="29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6"/>
                    <a:pt x="33" y="23"/>
                    <a:pt x="33" y="19"/>
                  </a:cubicBezTo>
                  <a:cubicBezTo>
                    <a:pt x="33" y="18"/>
                    <a:pt x="33" y="18"/>
                    <a:pt x="32" y="18"/>
                  </a:cubicBezTo>
                  <a:cubicBezTo>
                    <a:pt x="34" y="17"/>
                    <a:pt x="34" y="16"/>
                    <a:pt x="34" y="14"/>
                  </a:cubicBezTo>
                  <a:cubicBezTo>
                    <a:pt x="34" y="12"/>
                    <a:pt x="33" y="10"/>
                    <a:pt x="30" y="10"/>
                  </a:cubicBezTo>
                  <a:cubicBezTo>
                    <a:pt x="29" y="10"/>
                    <a:pt x="29" y="11"/>
                    <a:pt x="28" y="11"/>
                  </a:cubicBezTo>
                  <a:cubicBezTo>
                    <a:pt x="25" y="10"/>
                    <a:pt x="22" y="9"/>
                    <a:pt x="18" y="8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26" y="3"/>
                  </a:lnTo>
                  <a:close/>
                  <a:moveTo>
                    <a:pt x="29" y="1"/>
                  </a:moveTo>
                  <a:cubicBezTo>
                    <a:pt x="30" y="1"/>
                    <a:pt x="31" y="2"/>
                    <a:pt x="31" y="3"/>
                  </a:cubicBezTo>
                  <a:cubicBezTo>
                    <a:pt x="31" y="5"/>
                    <a:pt x="30" y="5"/>
                    <a:pt x="29" y="5"/>
                  </a:cubicBezTo>
                  <a:cubicBezTo>
                    <a:pt x="28" y="5"/>
                    <a:pt x="27" y="5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lose/>
                  <a:moveTo>
                    <a:pt x="2" y="14"/>
                  </a:moveTo>
                  <a:cubicBezTo>
                    <a:pt x="2" y="13"/>
                    <a:pt x="3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4" y="13"/>
                    <a:pt x="3" y="15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lose/>
                  <a:moveTo>
                    <a:pt x="23" y="28"/>
                  </a:moveTo>
                  <a:cubicBezTo>
                    <a:pt x="23" y="28"/>
                    <a:pt x="23" y="28"/>
                    <a:pt x="23" y="28"/>
                  </a:cubicBezTo>
                  <a:cubicBezTo>
                    <a:pt x="23" y="40"/>
                    <a:pt x="22" y="47"/>
                    <a:pt x="17" y="47"/>
                  </a:cubicBezTo>
                  <a:cubicBezTo>
                    <a:pt x="12" y="47"/>
                    <a:pt x="11" y="3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3" y="29"/>
                    <a:pt x="15" y="29"/>
                    <a:pt x="17" y="29"/>
                  </a:cubicBezTo>
                  <a:cubicBezTo>
                    <a:pt x="19" y="29"/>
                    <a:pt x="21" y="29"/>
                    <a:pt x="23" y="28"/>
                  </a:cubicBezTo>
                  <a:close/>
                  <a:moveTo>
                    <a:pt x="7" y="34"/>
                  </a:moveTo>
                  <a:cubicBezTo>
                    <a:pt x="7" y="32"/>
                    <a:pt x="8" y="30"/>
                    <a:pt x="10" y="29"/>
                  </a:cubicBezTo>
                  <a:cubicBezTo>
                    <a:pt x="10" y="33"/>
                    <a:pt x="10" y="37"/>
                    <a:pt x="11" y="40"/>
                  </a:cubicBezTo>
                  <a:cubicBezTo>
                    <a:pt x="8" y="38"/>
                    <a:pt x="7" y="36"/>
                    <a:pt x="7" y="34"/>
                  </a:cubicBezTo>
                  <a:close/>
                  <a:moveTo>
                    <a:pt x="8" y="45"/>
                  </a:moveTo>
                  <a:cubicBezTo>
                    <a:pt x="9" y="44"/>
                    <a:pt x="9" y="44"/>
                    <a:pt x="1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3" y="46"/>
                    <a:pt x="14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5"/>
                    <a:pt x="8" y="45"/>
                  </a:cubicBezTo>
                  <a:close/>
                  <a:moveTo>
                    <a:pt x="24" y="44"/>
                  </a:moveTo>
                  <a:cubicBezTo>
                    <a:pt x="25" y="44"/>
                    <a:pt x="26" y="44"/>
                    <a:pt x="26" y="45"/>
                  </a:cubicBezTo>
                  <a:cubicBezTo>
                    <a:pt x="27" y="45"/>
                    <a:pt x="27" y="46"/>
                    <a:pt x="27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6"/>
                    <a:pt x="22" y="45"/>
                    <a:pt x="23" y="44"/>
                  </a:cubicBezTo>
                  <a:lnTo>
                    <a:pt x="24" y="44"/>
                  </a:lnTo>
                  <a:close/>
                  <a:moveTo>
                    <a:pt x="27" y="34"/>
                  </a:moveTo>
                  <a:cubicBezTo>
                    <a:pt x="27" y="36"/>
                    <a:pt x="26" y="38"/>
                    <a:pt x="24" y="40"/>
                  </a:cubicBezTo>
                  <a:cubicBezTo>
                    <a:pt x="25" y="37"/>
                    <a:pt x="25" y="33"/>
                    <a:pt x="25" y="29"/>
                  </a:cubicBezTo>
                  <a:cubicBezTo>
                    <a:pt x="26" y="31"/>
                    <a:pt x="27" y="32"/>
                    <a:pt x="27" y="34"/>
                  </a:cubicBezTo>
                  <a:close/>
                  <a:moveTo>
                    <a:pt x="17" y="28"/>
                  </a:moveTo>
                  <a:cubicBezTo>
                    <a:pt x="10" y="28"/>
                    <a:pt x="3" y="24"/>
                    <a:pt x="3" y="19"/>
                  </a:cubicBezTo>
                  <a:cubicBezTo>
                    <a:pt x="3" y="14"/>
                    <a:pt x="10" y="10"/>
                    <a:pt x="17" y="10"/>
                  </a:cubicBezTo>
                  <a:cubicBezTo>
                    <a:pt x="25" y="10"/>
                    <a:pt x="31" y="14"/>
                    <a:pt x="31" y="19"/>
                  </a:cubicBezTo>
                  <a:cubicBezTo>
                    <a:pt x="31" y="24"/>
                    <a:pt x="25" y="28"/>
                    <a:pt x="17" y="28"/>
                  </a:cubicBezTo>
                  <a:close/>
                  <a:moveTo>
                    <a:pt x="30" y="12"/>
                  </a:moveTo>
                  <a:cubicBezTo>
                    <a:pt x="32" y="12"/>
                    <a:pt x="33" y="13"/>
                    <a:pt x="33" y="14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2" y="15"/>
                    <a:pt x="30" y="13"/>
                    <a:pt x="29" y="12"/>
                  </a:cubicBezTo>
                  <a:cubicBezTo>
                    <a:pt x="29" y="12"/>
                    <a:pt x="3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14481175" y="9186863"/>
              <a:ext cx="155575" cy="34925"/>
            </a:xfrm>
            <a:custGeom>
              <a:avLst/>
              <a:gdLst>
                <a:gd name="T0" fmla="*/ 12 w 13"/>
                <a:gd name="T1" fmla="*/ 0 h 3"/>
                <a:gd name="T2" fmla="*/ 7 w 13"/>
                <a:gd name="T3" fmla="*/ 2 h 3"/>
                <a:gd name="T4" fmla="*/ 2 w 13"/>
                <a:gd name="T5" fmla="*/ 0 h 3"/>
                <a:gd name="T6" fmla="*/ 1 w 13"/>
                <a:gd name="T7" fmla="*/ 0 h 3"/>
                <a:gd name="T8" fmla="*/ 1 w 13"/>
                <a:gd name="T9" fmla="*/ 1 h 3"/>
                <a:gd name="T10" fmla="*/ 7 w 13"/>
                <a:gd name="T11" fmla="*/ 3 h 3"/>
                <a:gd name="T12" fmla="*/ 13 w 13"/>
                <a:gd name="T13" fmla="*/ 1 h 3"/>
                <a:gd name="T14" fmla="*/ 13 w 13"/>
                <a:gd name="T15" fmla="*/ 0 h 3"/>
                <a:gd name="T16" fmla="*/ 12 w 1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3">
                  <a:moveTo>
                    <a:pt x="12" y="0"/>
                  </a:moveTo>
                  <a:cubicBezTo>
                    <a:pt x="12" y="0"/>
                    <a:pt x="10" y="2"/>
                    <a:pt x="7" y="2"/>
                  </a:cubicBezTo>
                  <a:cubicBezTo>
                    <a:pt x="3" y="2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3"/>
                    <a:pt x="7" y="3"/>
                  </a:cubicBezTo>
                  <a:cubicBezTo>
                    <a:pt x="11" y="3"/>
                    <a:pt x="13" y="1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3" name="Группа 252"/>
          <p:cNvGrpSpPr/>
          <p:nvPr/>
        </p:nvGrpSpPr>
        <p:grpSpPr>
          <a:xfrm>
            <a:off x="7732713" y="8715375"/>
            <a:ext cx="977900" cy="966788"/>
            <a:chOff x="7732713" y="8715375"/>
            <a:chExt cx="977900" cy="966788"/>
          </a:xfrm>
          <a:solidFill>
            <a:srgbClr val="91B3C1"/>
          </a:solidFill>
        </p:grpSpPr>
        <p:sp>
          <p:nvSpPr>
            <p:cNvPr id="171" name="Freeform 161"/>
            <p:cNvSpPr>
              <a:spLocks noEditPoints="1"/>
            </p:cNvSpPr>
            <p:nvPr/>
          </p:nvSpPr>
          <p:spPr bwMode="auto">
            <a:xfrm>
              <a:off x="7732713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>
              <a:off x="8258175" y="9245600"/>
              <a:ext cx="190500" cy="177800"/>
            </a:xfrm>
            <a:custGeom>
              <a:avLst/>
              <a:gdLst>
                <a:gd name="T0" fmla="*/ 8 w 16"/>
                <a:gd name="T1" fmla="*/ 15 h 15"/>
                <a:gd name="T2" fmla="*/ 10 w 16"/>
                <a:gd name="T3" fmla="*/ 14 h 15"/>
                <a:gd name="T4" fmla="*/ 15 w 16"/>
                <a:gd name="T5" fmla="*/ 7 h 15"/>
                <a:gd name="T6" fmla="*/ 16 w 16"/>
                <a:gd name="T7" fmla="*/ 6 h 15"/>
                <a:gd name="T8" fmla="*/ 14 w 16"/>
                <a:gd name="T9" fmla="*/ 4 h 15"/>
                <a:gd name="T10" fmla="*/ 2 w 16"/>
                <a:gd name="T11" fmla="*/ 1 h 15"/>
                <a:gd name="T12" fmla="*/ 1 w 16"/>
                <a:gd name="T13" fmla="*/ 1 h 15"/>
                <a:gd name="T14" fmla="*/ 0 w 16"/>
                <a:gd name="T15" fmla="*/ 3 h 15"/>
                <a:gd name="T16" fmla="*/ 7 w 16"/>
                <a:gd name="T17" fmla="*/ 13 h 15"/>
                <a:gd name="T18" fmla="*/ 8 w 16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9" y="15"/>
                    <a:pt x="10" y="14"/>
                    <a:pt x="10" y="1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6"/>
                    <a:pt x="16" y="6"/>
                  </a:cubicBezTo>
                  <a:cubicBezTo>
                    <a:pt x="16" y="4"/>
                    <a:pt x="14" y="4"/>
                    <a:pt x="14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5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>
              <a:off x="8245475" y="9045575"/>
              <a:ext cx="203200" cy="165100"/>
            </a:xfrm>
            <a:custGeom>
              <a:avLst/>
              <a:gdLst>
                <a:gd name="T0" fmla="*/ 3 w 17"/>
                <a:gd name="T1" fmla="*/ 14 h 14"/>
                <a:gd name="T2" fmla="*/ 15 w 17"/>
                <a:gd name="T3" fmla="*/ 10 h 14"/>
                <a:gd name="T4" fmla="*/ 16 w 17"/>
                <a:gd name="T5" fmla="*/ 9 h 14"/>
                <a:gd name="T6" fmla="*/ 16 w 17"/>
                <a:gd name="T7" fmla="*/ 7 h 14"/>
                <a:gd name="T8" fmla="*/ 11 w 17"/>
                <a:gd name="T9" fmla="*/ 1 h 14"/>
                <a:gd name="T10" fmla="*/ 9 w 17"/>
                <a:gd name="T11" fmla="*/ 0 h 14"/>
                <a:gd name="T12" fmla="*/ 7 w 17"/>
                <a:gd name="T13" fmla="*/ 1 h 14"/>
                <a:gd name="T14" fmla="*/ 1 w 17"/>
                <a:gd name="T15" fmla="*/ 11 h 14"/>
                <a:gd name="T16" fmla="*/ 1 w 17"/>
                <a:gd name="T17" fmla="*/ 13 h 14"/>
                <a:gd name="T18" fmla="*/ 3 w 17"/>
                <a:gd name="T1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4">
                  <a:moveTo>
                    <a:pt x="3" y="14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2" y="14"/>
                    <a:pt x="3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>
              <a:off x="8031163" y="8891588"/>
              <a:ext cx="179388" cy="260350"/>
            </a:xfrm>
            <a:custGeom>
              <a:avLst/>
              <a:gdLst>
                <a:gd name="T0" fmla="*/ 14 w 15"/>
                <a:gd name="T1" fmla="*/ 22 h 22"/>
                <a:gd name="T2" fmla="*/ 15 w 15"/>
                <a:gd name="T3" fmla="*/ 20 h 22"/>
                <a:gd name="T4" fmla="*/ 15 w 15"/>
                <a:gd name="T5" fmla="*/ 4 h 22"/>
                <a:gd name="T6" fmla="*/ 14 w 15"/>
                <a:gd name="T7" fmla="*/ 1 h 22"/>
                <a:gd name="T8" fmla="*/ 12 w 15"/>
                <a:gd name="T9" fmla="*/ 1 h 22"/>
                <a:gd name="T10" fmla="*/ 2 w 15"/>
                <a:gd name="T11" fmla="*/ 4 h 22"/>
                <a:gd name="T12" fmla="*/ 1 w 15"/>
                <a:gd name="T13" fmla="*/ 5 h 22"/>
                <a:gd name="T14" fmla="*/ 1 w 15"/>
                <a:gd name="T15" fmla="*/ 8 h 22"/>
                <a:gd name="T16" fmla="*/ 11 w 15"/>
                <a:gd name="T17" fmla="*/ 21 h 22"/>
                <a:gd name="T18" fmla="*/ 14 w 15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2">
                  <a:moveTo>
                    <a:pt x="14" y="22"/>
                  </a:moveTo>
                  <a:cubicBezTo>
                    <a:pt x="15" y="22"/>
                    <a:pt x="15" y="20"/>
                    <a:pt x="15" y="2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2"/>
                    <a:pt x="14" y="1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0" y="6"/>
                    <a:pt x="1" y="8"/>
                    <a:pt x="1" y="8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5" name="Freeform 165"/>
            <p:cNvSpPr>
              <a:spLocks/>
            </p:cNvSpPr>
            <p:nvPr/>
          </p:nvSpPr>
          <p:spPr bwMode="auto">
            <a:xfrm>
              <a:off x="7972425" y="9139238"/>
              <a:ext cx="190500" cy="153988"/>
            </a:xfrm>
            <a:custGeom>
              <a:avLst/>
              <a:gdLst>
                <a:gd name="T0" fmla="*/ 2 w 16"/>
                <a:gd name="T1" fmla="*/ 0 h 13"/>
                <a:gd name="T2" fmla="*/ 1 w 16"/>
                <a:gd name="T3" fmla="*/ 2 h 13"/>
                <a:gd name="T4" fmla="*/ 0 w 16"/>
                <a:gd name="T5" fmla="*/ 10 h 13"/>
                <a:gd name="T6" fmla="*/ 1 w 16"/>
                <a:gd name="T7" fmla="*/ 12 h 13"/>
                <a:gd name="T8" fmla="*/ 3 w 16"/>
                <a:gd name="T9" fmla="*/ 12 h 13"/>
                <a:gd name="T10" fmla="*/ 15 w 16"/>
                <a:gd name="T11" fmla="*/ 9 h 13"/>
                <a:gd name="T12" fmla="*/ 16 w 16"/>
                <a:gd name="T13" fmla="*/ 7 h 13"/>
                <a:gd name="T14" fmla="*/ 15 w 16"/>
                <a:gd name="T15" fmla="*/ 6 h 13"/>
                <a:gd name="T16" fmla="*/ 4 w 16"/>
                <a:gd name="T17" fmla="*/ 0 h 13"/>
                <a:gd name="T18" fmla="*/ 2 w 16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2" y="0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6" name="Freeform 166"/>
            <p:cNvSpPr>
              <a:spLocks/>
            </p:cNvSpPr>
            <p:nvPr/>
          </p:nvSpPr>
          <p:spPr bwMode="auto">
            <a:xfrm>
              <a:off x="8067675" y="9269413"/>
              <a:ext cx="142875" cy="188913"/>
            </a:xfrm>
            <a:custGeom>
              <a:avLst/>
              <a:gdLst>
                <a:gd name="T0" fmla="*/ 1 w 12"/>
                <a:gd name="T1" fmla="*/ 14 h 16"/>
                <a:gd name="T2" fmla="*/ 9 w 12"/>
                <a:gd name="T3" fmla="*/ 16 h 16"/>
                <a:gd name="T4" fmla="*/ 11 w 12"/>
                <a:gd name="T5" fmla="*/ 16 h 16"/>
                <a:gd name="T6" fmla="*/ 12 w 12"/>
                <a:gd name="T7" fmla="*/ 14 h 16"/>
                <a:gd name="T8" fmla="*/ 12 w 12"/>
                <a:gd name="T9" fmla="*/ 2 h 16"/>
                <a:gd name="T10" fmla="*/ 11 w 12"/>
                <a:gd name="T11" fmla="*/ 1 h 16"/>
                <a:gd name="T12" fmla="*/ 9 w 12"/>
                <a:gd name="T13" fmla="*/ 1 h 16"/>
                <a:gd name="T14" fmla="*/ 1 w 12"/>
                <a:gd name="T15" fmla="*/ 10 h 16"/>
                <a:gd name="T16" fmla="*/ 0 w 12"/>
                <a:gd name="T17" fmla="*/ 12 h 16"/>
                <a:gd name="T18" fmla="*/ 1 w 12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1" y="14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6"/>
                    <a:pt x="11" y="16"/>
                  </a:cubicBezTo>
                  <a:cubicBezTo>
                    <a:pt x="12" y="16"/>
                    <a:pt x="12" y="14"/>
                    <a:pt x="12" y="1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1" y="1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20429538" y="8715375"/>
            <a:ext cx="977900" cy="966788"/>
            <a:chOff x="20429538" y="8715375"/>
            <a:chExt cx="977900" cy="966788"/>
          </a:xfrm>
          <a:solidFill>
            <a:srgbClr val="91B3C1"/>
          </a:solidFill>
        </p:grpSpPr>
        <p:sp>
          <p:nvSpPr>
            <p:cNvPr id="177" name="Freeform 167"/>
            <p:cNvSpPr>
              <a:spLocks noEditPoints="1"/>
            </p:cNvSpPr>
            <p:nvPr/>
          </p:nvSpPr>
          <p:spPr bwMode="auto">
            <a:xfrm>
              <a:off x="20429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>
              <a:off x="20693063" y="8915400"/>
              <a:ext cx="452438" cy="566738"/>
            </a:xfrm>
            <a:custGeom>
              <a:avLst/>
              <a:gdLst>
                <a:gd name="T0" fmla="*/ 19 w 38"/>
                <a:gd name="T1" fmla="*/ 10 h 48"/>
                <a:gd name="T2" fmla="*/ 6 w 38"/>
                <a:gd name="T3" fmla="*/ 15 h 48"/>
                <a:gd name="T4" fmla="*/ 5 w 38"/>
                <a:gd name="T5" fmla="*/ 16 h 48"/>
                <a:gd name="T6" fmla="*/ 5 w 38"/>
                <a:gd name="T7" fmla="*/ 3 h 48"/>
                <a:gd name="T8" fmla="*/ 2 w 38"/>
                <a:gd name="T9" fmla="*/ 0 h 48"/>
                <a:gd name="T10" fmla="*/ 0 w 38"/>
                <a:gd name="T11" fmla="*/ 3 h 48"/>
                <a:gd name="T12" fmla="*/ 0 w 38"/>
                <a:gd name="T13" fmla="*/ 28 h 48"/>
                <a:gd name="T14" fmla="*/ 0 w 38"/>
                <a:gd name="T15" fmla="*/ 28 h 48"/>
                <a:gd name="T16" fmla="*/ 0 w 38"/>
                <a:gd name="T17" fmla="*/ 29 h 48"/>
                <a:gd name="T18" fmla="*/ 6 w 38"/>
                <a:gd name="T19" fmla="*/ 42 h 48"/>
                <a:gd name="T20" fmla="*/ 19 w 38"/>
                <a:gd name="T21" fmla="*/ 48 h 48"/>
                <a:gd name="T22" fmla="*/ 32 w 38"/>
                <a:gd name="T23" fmla="*/ 42 h 48"/>
                <a:gd name="T24" fmla="*/ 38 w 38"/>
                <a:gd name="T25" fmla="*/ 29 h 48"/>
                <a:gd name="T26" fmla="*/ 32 w 38"/>
                <a:gd name="T27" fmla="*/ 15 h 48"/>
                <a:gd name="T28" fmla="*/ 19 w 38"/>
                <a:gd name="T29" fmla="*/ 10 h 48"/>
                <a:gd name="T30" fmla="*/ 29 w 38"/>
                <a:gd name="T31" fmla="*/ 39 h 48"/>
                <a:gd name="T32" fmla="*/ 19 w 38"/>
                <a:gd name="T33" fmla="*/ 43 h 48"/>
                <a:gd name="T34" fmla="*/ 9 w 38"/>
                <a:gd name="T35" fmla="*/ 39 h 48"/>
                <a:gd name="T36" fmla="*/ 5 w 38"/>
                <a:gd name="T37" fmla="*/ 29 h 48"/>
                <a:gd name="T38" fmla="*/ 9 w 38"/>
                <a:gd name="T39" fmla="*/ 19 h 48"/>
                <a:gd name="T40" fmla="*/ 19 w 38"/>
                <a:gd name="T41" fmla="*/ 15 h 48"/>
                <a:gd name="T42" fmla="*/ 29 w 38"/>
                <a:gd name="T43" fmla="*/ 19 h 48"/>
                <a:gd name="T44" fmla="*/ 33 w 38"/>
                <a:gd name="T45" fmla="*/ 29 h 48"/>
                <a:gd name="T46" fmla="*/ 29 w 38"/>
                <a:gd name="T4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48">
                  <a:moveTo>
                    <a:pt x="19" y="10"/>
                  </a:moveTo>
                  <a:cubicBezTo>
                    <a:pt x="14" y="10"/>
                    <a:pt x="9" y="12"/>
                    <a:pt x="6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4"/>
                    <a:pt x="2" y="39"/>
                    <a:pt x="6" y="42"/>
                  </a:cubicBezTo>
                  <a:cubicBezTo>
                    <a:pt x="9" y="46"/>
                    <a:pt x="14" y="48"/>
                    <a:pt x="19" y="48"/>
                  </a:cubicBezTo>
                  <a:cubicBezTo>
                    <a:pt x="24" y="48"/>
                    <a:pt x="29" y="46"/>
                    <a:pt x="32" y="42"/>
                  </a:cubicBezTo>
                  <a:cubicBezTo>
                    <a:pt x="35" y="39"/>
                    <a:pt x="38" y="34"/>
                    <a:pt x="38" y="29"/>
                  </a:cubicBezTo>
                  <a:cubicBezTo>
                    <a:pt x="38" y="24"/>
                    <a:pt x="35" y="19"/>
                    <a:pt x="32" y="15"/>
                  </a:cubicBezTo>
                  <a:cubicBezTo>
                    <a:pt x="29" y="12"/>
                    <a:pt x="24" y="10"/>
                    <a:pt x="19" y="10"/>
                  </a:cubicBezTo>
                  <a:close/>
                  <a:moveTo>
                    <a:pt x="29" y="39"/>
                  </a:moveTo>
                  <a:cubicBezTo>
                    <a:pt x="26" y="42"/>
                    <a:pt x="23" y="43"/>
                    <a:pt x="19" y="43"/>
                  </a:cubicBezTo>
                  <a:cubicBezTo>
                    <a:pt x="15" y="43"/>
                    <a:pt x="11" y="42"/>
                    <a:pt x="9" y="39"/>
                  </a:cubicBezTo>
                  <a:cubicBezTo>
                    <a:pt x="6" y="36"/>
                    <a:pt x="5" y="33"/>
                    <a:pt x="5" y="29"/>
                  </a:cubicBezTo>
                  <a:cubicBezTo>
                    <a:pt x="5" y="25"/>
                    <a:pt x="6" y="21"/>
                    <a:pt x="9" y="19"/>
                  </a:cubicBezTo>
                  <a:cubicBezTo>
                    <a:pt x="11" y="16"/>
                    <a:pt x="15" y="15"/>
                    <a:pt x="19" y="15"/>
                  </a:cubicBezTo>
                  <a:cubicBezTo>
                    <a:pt x="23" y="15"/>
                    <a:pt x="26" y="16"/>
                    <a:pt x="29" y="19"/>
                  </a:cubicBezTo>
                  <a:cubicBezTo>
                    <a:pt x="31" y="21"/>
                    <a:pt x="33" y="25"/>
                    <a:pt x="33" y="29"/>
                  </a:cubicBezTo>
                  <a:cubicBezTo>
                    <a:pt x="33" y="33"/>
                    <a:pt x="31" y="36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9" name="Oval 169"/>
            <p:cNvSpPr>
              <a:spLocks noChangeArrowheads="1"/>
            </p:cNvSpPr>
            <p:nvPr/>
          </p:nvSpPr>
          <p:spPr bwMode="auto">
            <a:xfrm>
              <a:off x="20788313" y="9210675"/>
              <a:ext cx="95250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5" name="Группа 254"/>
          <p:cNvGrpSpPr/>
          <p:nvPr/>
        </p:nvGrpSpPr>
        <p:grpSpPr>
          <a:xfrm>
            <a:off x="4562475" y="8715375"/>
            <a:ext cx="965200" cy="966788"/>
            <a:chOff x="4562475" y="8715375"/>
            <a:chExt cx="965200" cy="966788"/>
          </a:xfrm>
          <a:solidFill>
            <a:srgbClr val="91B3C1"/>
          </a:solidFill>
        </p:grpSpPr>
        <p:sp>
          <p:nvSpPr>
            <p:cNvPr id="180" name="Freeform 170"/>
            <p:cNvSpPr>
              <a:spLocks noEditPoints="1"/>
            </p:cNvSpPr>
            <p:nvPr/>
          </p:nvSpPr>
          <p:spPr bwMode="auto">
            <a:xfrm>
              <a:off x="4562475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1" name="Freeform 171"/>
            <p:cNvSpPr>
              <a:spLocks noEditPoints="1"/>
            </p:cNvSpPr>
            <p:nvPr/>
          </p:nvSpPr>
          <p:spPr bwMode="auto">
            <a:xfrm>
              <a:off x="4764088" y="8915400"/>
              <a:ext cx="560388" cy="566738"/>
            </a:xfrm>
            <a:custGeom>
              <a:avLst/>
              <a:gdLst>
                <a:gd name="T0" fmla="*/ 24 w 47"/>
                <a:gd name="T1" fmla="*/ 48 h 48"/>
                <a:gd name="T2" fmla="*/ 22 w 47"/>
                <a:gd name="T3" fmla="*/ 48 h 48"/>
                <a:gd name="T4" fmla="*/ 32 w 47"/>
                <a:gd name="T5" fmla="*/ 31 h 48"/>
                <a:gd name="T6" fmla="*/ 34 w 47"/>
                <a:gd name="T7" fmla="*/ 24 h 48"/>
                <a:gd name="T8" fmla="*/ 29 w 47"/>
                <a:gd name="T9" fmla="*/ 15 h 48"/>
                <a:gd name="T10" fmla="*/ 45 w 47"/>
                <a:gd name="T11" fmla="*/ 15 h 48"/>
                <a:gd name="T12" fmla="*/ 47 w 47"/>
                <a:gd name="T13" fmla="*/ 24 h 48"/>
                <a:gd name="T14" fmla="*/ 24 w 47"/>
                <a:gd name="T15" fmla="*/ 48 h 48"/>
                <a:gd name="T16" fmla="*/ 23 w 47"/>
                <a:gd name="T17" fmla="*/ 13 h 48"/>
                <a:gd name="T18" fmla="*/ 13 w 47"/>
                <a:gd name="T19" fmla="*/ 24 h 48"/>
                <a:gd name="T20" fmla="*/ 5 w 47"/>
                <a:gd name="T21" fmla="*/ 10 h 48"/>
                <a:gd name="T22" fmla="*/ 24 w 47"/>
                <a:gd name="T23" fmla="*/ 0 h 48"/>
                <a:gd name="T24" fmla="*/ 45 w 47"/>
                <a:gd name="T25" fmla="*/ 13 h 48"/>
                <a:gd name="T26" fmla="*/ 23 w 47"/>
                <a:gd name="T27" fmla="*/ 13 h 48"/>
                <a:gd name="T28" fmla="*/ 24 w 47"/>
                <a:gd name="T29" fmla="*/ 33 h 48"/>
                <a:gd name="T30" fmla="*/ 15 w 47"/>
                <a:gd name="T31" fmla="*/ 24 h 48"/>
                <a:gd name="T32" fmla="*/ 24 w 47"/>
                <a:gd name="T33" fmla="*/ 15 h 48"/>
                <a:gd name="T34" fmla="*/ 33 w 47"/>
                <a:gd name="T35" fmla="*/ 24 h 48"/>
                <a:gd name="T36" fmla="*/ 24 w 47"/>
                <a:gd name="T37" fmla="*/ 33 h 48"/>
                <a:gd name="T38" fmla="*/ 23 w 47"/>
                <a:gd name="T39" fmla="*/ 35 h 48"/>
                <a:gd name="T40" fmla="*/ 29 w 47"/>
                <a:gd name="T41" fmla="*/ 33 h 48"/>
                <a:gd name="T42" fmla="*/ 20 w 47"/>
                <a:gd name="T43" fmla="*/ 48 h 48"/>
                <a:gd name="T44" fmla="*/ 0 w 47"/>
                <a:gd name="T45" fmla="*/ 24 h 48"/>
                <a:gd name="T46" fmla="*/ 4 w 47"/>
                <a:gd name="T47" fmla="*/ 11 h 48"/>
                <a:gd name="T48" fmla="*/ 14 w 47"/>
                <a:gd name="T49" fmla="*/ 28 h 48"/>
                <a:gd name="T50" fmla="*/ 23 w 47"/>
                <a:gd name="T51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48">
                  <a:moveTo>
                    <a:pt x="24" y="48"/>
                  </a:moveTo>
                  <a:cubicBezTo>
                    <a:pt x="23" y="48"/>
                    <a:pt x="22" y="48"/>
                    <a:pt x="22" y="4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29"/>
                    <a:pt x="34" y="27"/>
                    <a:pt x="34" y="24"/>
                  </a:cubicBezTo>
                  <a:cubicBezTo>
                    <a:pt x="34" y="20"/>
                    <a:pt x="32" y="17"/>
                    <a:pt x="29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7" y="18"/>
                    <a:pt x="47" y="21"/>
                    <a:pt x="47" y="24"/>
                  </a:cubicBezTo>
                  <a:cubicBezTo>
                    <a:pt x="47" y="37"/>
                    <a:pt x="37" y="48"/>
                    <a:pt x="24" y="48"/>
                  </a:cubicBezTo>
                  <a:close/>
                  <a:moveTo>
                    <a:pt x="23" y="13"/>
                  </a:moveTo>
                  <a:cubicBezTo>
                    <a:pt x="18" y="13"/>
                    <a:pt x="13" y="18"/>
                    <a:pt x="13" y="2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4"/>
                    <a:pt x="16" y="0"/>
                    <a:pt x="24" y="0"/>
                  </a:cubicBezTo>
                  <a:cubicBezTo>
                    <a:pt x="33" y="0"/>
                    <a:pt x="41" y="6"/>
                    <a:pt x="45" y="13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24" y="33"/>
                  </a:moveTo>
                  <a:cubicBezTo>
                    <a:pt x="19" y="33"/>
                    <a:pt x="15" y="29"/>
                    <a:pt x="15" y="24"/>
                  </a:cubicBezTo>
                  <a:cubicBezTo>
                    <a:pt x="15" y="19"/>
                    <a:pt x="19" y="15"/>
                    <a:pt x="24" y="15"/>
                  </a:cubicBezTo>
                  <a:cubicBezTo>
                    <a:pt x="29" y="15"/>
                    <a:pt x="33" y="19"/>
                    <a:pt x="33" y="24"/>
                  </a:cubicBezTo>
                  <a:cubicBezTo>
                    <a:pt x="33" y="29"/>
                    <a:pt x="29" y="33"/>
                    <a:pt x="24" y="33"/>
                  </a:cubicBezTo>
                  <a:close/>
                  <a:moveTo>
                    <a:pt x="23" y="35"/>
                  </a:moveTo>
                  <a:cubicBezTo>
                    <a:pt x="25" y="35"/>
                    <a:pt x="27" y="34"/>
                    <a:pt x="29" y="33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9" y="46"/>
                    <a:pt x="0" y="36"/>
                    <a:pt x="0" y="24"/>
                  </a:cubicBezTo>
                  <a:cubicBezTo>
                    <a:pt x="0" y="19"/>
                    <a:pt x="1" y="15"/>
                    <a:pt x="4" y="1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32"/>
                    <a:pt x="19" y="35"/>
                    <a:pt x="2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7" name="Группа 206"/>
          <p:cNvGrpSpPr/>
          <p:nvPr/>
        </p:nvGrpSpPr>
        <p:grpSpPr>
          <a:xfrm>
            <a:off x="9318625" y="4056063"/>
            <a:ext cx="977900" cy="966788"/>
            <a:chOff x="9318625" y="4056063"/>
            <a:chExt cx="977900" cy="966788"/>
          </a:xfrm>
          <a:solidFill>
            <a:srgbClr val="91B3C1"/>
          </a:solidFill>
        </p:grpSpPr>
        <p:sp>
          <p:nvSpPr>
            <p:cNvPr id="182" name="Freeform 172"/>
            <p:cNvSpPr>
              <a:spLocks noEditPoints="1"/>
            </p:cNvSpPr>
            <p:nvPr/>
          </p:nvSpPr>
          <p:spPr bwMode="auto">
            <a:xfrm>
              <a:off x="9318625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Oval 173"/>
            <p:cNvSpPr>
              <a:spLocks noChangeArrowheads="1"/>
            </p:cNvSpPr>
            <p:nvPr/>
          </p:nvSpPr>
          <p:spPr bwMode="auto">
            <a:xfrm>
              <a:off x="9545638" y="4670425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Freeform 174"/>
            <p:cNvSpPr>
              <a:spLocks/>
            </p:cNvSpPr>
            <p:nvPr/>
          </p:nvSpPr>
          <p:spPr bwMode="auto">
            <a:xfrm>
              <a:off x="9545638" y="4445000"/>
              <a:ext cx="369888" cy="377825"/>
            </a:xfrm>
            <a:custGeom>
              <a:avLst/>
              <a:gdLst>
                <a:gd name="T0" fmla="*/ 22 w 31"/>
                <a:gd name="T1" fmla="*/ 32 h 32"/>
                <a:gd name="T2" fmla="*/ 31 w 31"/>
                <a:gd name="T3" fmla="*/ 32 h 32"/>
                <a:gd name="T4" fmla="*/ 0 w 31"/>
                <a:gd name="T5" fmla="*/ 0 h 32"/>
                <a:gd name="T6" fmla="*/ 0 w 31"/>
                <a:gd name="T7" fmla="*/ 9 h 32"/>
                <a:gd name="T8" fmla="*/ 16 w 31"/>
                <a:gd name="T9" fmla="*/ 16 h 32"/>
                <a:gd name="T10" fmla="*/ 22 w 31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2">
                  <a:moveTo>
                    <a:pt x="22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14"/>
                    <a:pt x="17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11" y="12"/>
                    <a:pt x="16" y="16"/>
                  </a:cubicBezTo>
                  <a:cubicBezTo>
                    <a:pt x="20" y="20"/>
                    <a:pt x="22" y="26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Freeform 175"/>
            <p:cNvSpPr>
              <a:spLocks/>
            </p:cNvSpPr>
            <p:nvPr/>
          </p:nvSpPr>
          <p:spPr bwMode="auto">
            <a:xfrm>
              <a:off x="9545638" y="4257675"/>
              <a:ext cx="560388" cy="565150"/>
            </a:xfrm>
            <a:custGeom>
              <a:avLst/>
              <a:gdLst>
                <a:gd name="T0" fmla="*/ 38 w 47"/>
                <a:gd name="T1" fmla="*/ 48 h 48"/>
                <a:gd name="T2" fmla="*/ 47 w 47"/>
                <a:gd name="T3" fmla="*/ 48 h 48"/>
                <a:gd name="T4" fmla="*/ 0 w 47"/>
                <a:gd name="T5" fmla="*/ 0 h 48"/>
                <a:gd name="T6" fmla="*/ 0 w 47"/>
                <a:gd name="T7" fmla="*/ 9 h 48"/>
                <a:gd name="T8" fmla="*/ 38 w 47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38" y="48"/>
                  </a:moveTo>
                  <a:cubicBezTo>
                    <a:pt x="47" y="48"/>
                    <a:pt x="47" y="48"/>
                    <a:pt x="47" y="48"/>
                  </a:cubicBezTo>
                  <a:cubicBezTo>
                    <a:pt x="47" y="21"/>
                    <a:pt x="26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1" y="9"/>
                    <a:pt x="38" y="26"/>
                    <a:pt x="3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7" name="Группа 246"/>
          <p:cNvGrpSpPr/>
          <p:nvPr/>
        </p:nvGrpSpPr>
        <p:grpSpPr>
          <a:xfrm>
            <a:off x="17259300" y="8715375"/>
            <a:ext cx="965200" cy="966788"/>
            <a:chOff x="17259300" y="8715375"/>
            <a:chExt cx="965200" cy="966788"/>
          </a:xfrm>
          <a:solidFill>
            <a:srgbClr val="91B3C1"/>
          </a:solidFill>
        </p:grpSpPr>
        <p:sp>
          <p:nvSpPr>
            <p:cNvPr id="186" name="Freeform 176"/>
            <p:cNvSpPr>
              <a:spLocks noEditPoints="1"/>
            </p:cNvSpPr>
            <p:nvPr/>
          </p:nvSpPr>
          <p:spPr bwMode="auto">
            <a:xfrm>
              <a:off x="17259300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>
              <a:off x="17460913" y="8915400"/>
              <a:ext cx="560388" cy="566738"/>
            </a:xfrm>
            <a:custGeom>
              <a:avLst/>
              <a:gdLst>
                <a:gd name="T0" fmla="*/ 44 w 47"/>
                <a:gd name="T1" fmla="*/ 16 h 48"/>
                <a:gd name="T2" fmla="*/ 44 w 47"/>
                <a:gd name="T3" fmla="*/ 16 h 48"/>
                <a:gd name="T4" fmla="*/ 44 w 47"/>
                <a:gd name="T5" fmla="*/ 4 h 48"/>
                <a:gd name="T6" fmla="*/ 43 w 47"/>
                <a:gd name="T7" fmla="*/ 4 h 48"/>
                <a:gd name="T8" fmla="*/ 28 w 47"/>
                <a:gd name="T9" fmla="*/ 4 h 48"/>
                <a:gd name="T10" fmla="*/ 28 w 47"/>
                <a:gd name="T11" fmla="*/ 3 h 48"/>
                <a:gd name="T12" fmla="*/ 24 w 47"/>
                <a:gd name="T13" fmla="*/ 1 h 48"/>
                <a:gd name="T14" fmla="*/ 23 w 47"/>
                <a:gd name="T15" fmla="*/ 1 h 48"/>
                <a:gd name="T16" fmla="*/ 19 w 47"/>
                <a:gd name="T17" fmla="*/ 3 h 48"/>
                <a:gd name="T18" fmla="*/ 19 w 47"/>
                <a:gd name="T19" fmla="*/ 4 h 48"/>
                <a:gd name="T20" fmla="*/ 4 w 47"/>
                <a:gd name="T21" fmla="*/ 4 h 48"/>
                <a:gd name="T22" fmla="*/ 3 w 47"/>
                <a:gd name="T23" fmla="*/ 4 h 48"/>
                <a:gd name="T24" fmla="*/ 3 w 47"/>
                <a:gd name="T25" fmla="*/ 16 h 48"/>
                <a:gd name="T26" fmla="*/ 3 w 47"/>
                <a:gd name="T27" fmla="*/ 16 h 48"/>
                <a:gd name="T28" fmla="*/ 1 w 47"/>
                <a:gd name="T29" fmla="*/ 18 h 48"/>
                <a:gd name="T30" fmla="*/ 0 w 47"/>
                <a:gd name="T31" fmla="*/ 20 h 48"/>
                <a:gd name="T32" fmla="*/ 0 w 47"/>
                <a:gd name="T33" fmla="*/ 47 h 48"/>
                <a:gd name="T34" fmla="*/ 1 w 47"/>
                <a:gd name="T35" fmla="*/ 48 h 48"/>
                <a:gd name="T36" fmla="*/ 46 w 47"/>
                <a:gd name="T37" fmla="*/ 48 h 48"/>
                <a:gd name="T38" fmla="*/ 47 w 47"/>
                <a:gd name="T39" fmla="*/ 47 h 48"/>
                <a:gd name="T40" fmla="*/ 47 w 47"/>
                <a:gd name="T41" fmla="*/ 20 h 48"/>
                <a:gd name="T42" fmla="*/ 47 w 47"/>
                <a:gd name="T43" fmla="*/ 18 h 48"/>
                <a:gd name="T44" fmla="*/ 44 w 47"/>
                <a:gd name="T45" fmla="*/ 16 h 48"/>
                <a:gd name="T46" fmla="*/ 41 w 47"/>
                <a:gd name="T47" fmla="*/ 24 h 48"/>
                <a:gd name="T48" fmla="*/ 40 w 47"/>
                <a:gd name="T49" fmla="*/ 25 h 48"/>
                <a:gd name="T50" fmla="*/ 24 w 47"/>
                <a:gd name="T51" fmla="*/ 34 h 48"/>
                <a:gd name="T52" fmla="*/ 23 w 47"/>
                <a:gd name="T53" fmla="*/ 34 h 48"/>
                <a:gd name="T54" fmla="*/ 7 w 47"/>
                <a:gd name="T55" fmla="*/ 25 h 48"/>
                <a:gd name="T56" fmla="*/ 6 w 47"/>
                <a:gd name="T57" fmla="*/ 24 h 48"/>
                <a:gd name="T58" fmla="*/ 6 w 47"/>
                <a:gd name="T59" fmla="*/ 7 h 48"/>
                <a:gd name="T60" fmla="*/ 7 w 47"/>
                <a:gd name="T61" fmla="*/ 6 h 48"/>
                <a:gd name="T62" fmla="*/ 40 w 47"/>
                <a:gd name="T63" fmla="*/ 6 h 48"/>
                <a:gd name="T64" fmla="*/ 41 w 47"/>
                <a:gd name="T65" fmla="*/ 7 h 48"/>
                <a:gd name="T66" fmla="*/ 41 w 47"/>
                <a:gd name="T6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48">
                  <a:moveTo>
                    <a:pt x="44" y="16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7" y="48"/>
                    <a:pt x="47" y="48"/>
                    <a:pt x="47" y="47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8"/>
                    <a:pt x="47" y="18"/>
                  </a:cubicBezTo>
                  <a:lnTo>
                    <a:pt x="44" y="16"/>
                  </a:lnTo>
                  <a:close/>
                  <a:moveTo>
                    <a:pt x="41" y="24"/>
                  </a:moveTo>
                  <a:cubicBezTo>
                    <a:pt x="41" y="24"/>
                    <a:pt x="41" y="25"/>
                    <a:pt x="40" y="2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3" y="34"/>
                    <a:pt x="23" y="3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4"/>
                    <a:pt x="6" y="2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7"/>
                    <a:pt x="41" y="7"/>
                  </a:cubicBezTo>
                  <a:lnTo>
                    <a:pt x="4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Rectangle 178"/>
            <p:cNvSpPr>
              <a:spLocks noChangeArrowheads="1"/>
            </p:cNvSpPr>
            <p:nvPr/>
          </p:nvSpPr>
          <p:spPr bwMode="auto">
            <a:xfrm>
              <a:off x="17581563" y="9032875"/>
              <a:ext cx="119063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9" name="Rectangle 179"/>
            <p:cNvSpPr>
              <a:spLocks noChangeArrowheads="1"/>
            </p:cNvSpPr>
            <p:nvPr/>
          </p:nvSpPr>
          <p:spPr bwMode="auto">
            <a:xfrm>
              <a:off x="17724438" y="9032875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0" name="Rectangle 180"/>
            <p:cNvSpPr>
              <a:spLocks noChangeArrowheads="1"/>
            </p:cNvSpPr>
            <p:nvPr/>
          </p:nvSpPr>
          <p:spPr bwMode="auto">
            <a:xfrm>
              <a:off x="17724438" y="9080500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1" name="Rectangle 181"/>
            <p:cNvSpPr>
              <a:spLocks noChangeArrowheads="1"/>
            </p:cNvSpPr>
            <p:nvPr/>
          </p:nvSpPr>
          <p:spPr bwMode="auto">
            <a:xfrm>
              <a:off x="17724438" y="9115425"/>
              <a:ext cx="8255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8" name="Группа 247"/>
          <p:cNvGrpSpPr/>
          <p:nvPr/>
        </p:nvGrpSpPr>
        <p:grpSpPr>
          <a:xfrm>
            <a:off x="15673388" y="8715375"/>
            <a:ext cx="965200" cy="966788"/>
            <a:chOff x="15673388" y="8715375"/>
            <a:chExt cx="965200" cy="966788"/>
          </a:xfrm>
          <a:solidFill>
            <a:srgbClr val="91B3C1"/>
          </a:solidFill>
        </p:grpSpPr>
        <p:sp>
          <p:nvSpPr>
            <p:cNvPr id="192" name="Freeform 182"/>
            <p:cNvSpPr>
              <a:spLocks noEditPoints="1"/>
            </p:cNvSpPr>
            <p:nvPr/>
          </p:nvSpPr>
          <p:spPr bwMode="auto">
            <a:xfrm>
              <a:off x="15673388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183"/>
            <p:cNvSpPr>
              <a:spLocks/>
            </p:cNvSpPr>
            <p:nvPr/>
          </p:nvSpPr>
          <p:spPr bwMode="auto">
            <a:xfrm>
              <a:off x="15982950" y="9293225"/>
              <a:ext cx="454025" cy="152400"/>
            </a:xfrm>
            <a:custGeom>
              <a:avLst/>
              <a:gdLst>
                <a:gd name="T0" fmla="*/ 53 w 286"/>
                <a:gd name="T1" fmla="*/ 0 h 96"/>
                <a:gd name="T2" fmla="*/ 53 w 286"/>
                <a:gd name="T3" fmla="*/ 0 h 96"/>
                <a:gd name="T4" fmla="*/ 53 w 286"/>
                <a:gd name="T5" fmla="*/ 0 h 96"/>
                <a:gd name="T6" fmla="*/ 8 w 286"/>
                <a:gd name="T7" fmla="*/ 89 h 96"/>
                <a:gd name="T8" fmla="*/ 0 w 286"/>
                <a:gd name="T9" fmla="*/ 96 h 96"/>
                <a:gd name="T10" fmla="*/ 8 w 286"/>
                <a:gd name="T11" fmla="*/ 96 h 96"/>
                <a:gd name="T12" fmla="*/ 233 w 286"/>
                <a:gd name="T13" fmla="*/ 96 h 96"/>
                <a:gd name="T14" fmla="*/ 233 w 286"/>
                <a:gd name="T15" fmla="*/ 96 h 96"/>
                <a:gd name="T16" fmla="*/ 233 w 286"/>
                <a:gd name="T17" fmla="*/ 89 h 96"/>
                <a:gd name="T18" fmla="*/ 286 w 286"/>
                <a:gd name="T19" fmla="*/ 7 h 96"/>
                <a:gd name="T20" fmla="*/ 286 w 286"/>
                <a:gd name="T21" fmla="*/ 0 h 96"/>
                <a:gd name="T22" fmla="*/ 286 w 286"/>
                <a:gd name="T23" fmla="*/ 0 h 96"/>
                <a:gd name="T24" fmla="*/ 53 w 286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96">
                  <a:moveTo>
                    <a:pt x="53" y="0"/>
                  </a:moveTo>
                  <a:lnTo>
                    <a:pt x="53" y="0"/>
                  </a:lnTo>
                  <a:lnTo>
                    <a:pt x="53" y="0"/>
                  </a:lnTo>
                  <a:lnTo>
                    <a:pt x="8" y="89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233" y="96"/>
                  </a:lnTo>
                  <a:lnTo>
                    <a:pt x="233" y="96"/>
                  </a:lnTo>
                  <a:lnTo>
                    <a:pt x="233" y="89"/>
                  </a:lnTo>
                  <a:lnTo>
                    <a:pt x="286" y="7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Freeform 184"/>
            <p:cNvSpPr>
              <a:spLocks/>
            </p:cNvSpPr>
            <p:nvPr/>
          </p:nvSpPr>
          <p:spPr bwMode="auto">
            <a:xfrm>
              <a:off x="16090900" y="8939213"/>
              <a:ext cx="346075" cy="319088"/>
            </a:xfrm>
            <a:custGeom>
              <a:avLst/>
              <a:gdLst>
                <a:gd name="T0" fmla="*/ 105 w 218"/>
                <a:gd name="T1" fmla="*/ 0 h 201"/>
                <a:gd name="T2" fmla="*/ 105 w 218"/>
                <a:gd name="T3" fmla="*/ 0 h 201"/>
                <a:gd name="T4" fmla="*/ 97 w 218"/>
                <a:gd name="T5" fmla="*/ 0 h 201"/>
                <a:gd name="T6" fmla="*/ 0 w 218"/>
                <a:gd name="T7" fmla="*/ 0 h 201"/>
                <a:gd name="T8" fmla="*/ 0 w 218"/>
                <a:gd name="T9" fmla="*/ 0 h 201"/>
                <a:gd name="T10" fmla="*/ 0 w 218"/>
                <a:gd name="T11" fmla="*/ 7 h 201"/>
                <a:gd name="T12" fmla="*/ 112 w 218"/>
                <a:gd name="T13" fmla="*/ 201 h 201"/>
                <a:gd name="T14" fmla="*/ 112 w 218"/>
                <a:gd name="T15" fmla="*/ 201 h 201"/>
                <a:gd name="T16" fmla="*/ 112 w 218"/>
                <a:gd name="T17" fmla="*/ 201 h 201"/>
                <a:gd name="T18" fmla="*/ 218 w 218"/>
                <a:gd name="T19" fmla="*/ 201 h 201"/>
                <a:gd name="T20" fmla="*/ 218 w 218"/>
                <a:gd name="T21" fmla="*/ 201 h 201"/>
                <a:gd name="T22" fmla="*/ 218 w 218"/>
                <a:gd name="T23" fmla="*/ 201 h 201"/>
                <a:gd name="T24" fmla="*/ 105 w 218"/>
                <a:gd name="T25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201">
                  <a:moveTo>
                    <a:pt x="105" y="0"/>
                  </a:moveTo>
                  <a:lnTo>
                    <a:pt x="105" y="0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5" name="Freeform 185"/>
            <p:cNvSpPr>
              <a:spLocks/>
            </p:cNvSpPr>
            <p:nvPr/>
          </p:nvSpPr>
          <p:spPr bwMode="auto">
            <a:xfrm>
              <a:off x="15876588" y="8950325"/>
              <a:ext cx="261938" cy="473075"/>
            </a:xfrm>
            <a:custGeom>
              <a:avLst/>
              <a:gdLst>
                <a:gd name="T0" fmla="*/ 165 w 165"/>
                <a:gd name="T1" fmla="*/ 97 h 298"/>
                <a:gd name="T2" fmla="*/ 165 w 165"/>
                <a:gd name="T3" fmla="*/ 97 h 298"/>
                <a:gd name="T4" fmla="*/ 120 w 165"/>
                <a:gd name="T5" fmla="*/ 8 h 298"/>
                <a:gd name="T6" fmla="*/ 112 w 165"/>
                <a:gd name="T7" fmla="*/ 0 h 298"/>
                <a:gd name="T8" fmla="*/ 112 w 165"/>
                <a:gd name="T9" fmla="*/ 8 h 298"/>
                <a:gd name="T10" fmla="*/ 0 w 165"/>
                <a:gd name="T11" fmla="*/ 208 h 298"/>
                <a:gd name="T12" fmla="*/ 0 w 165"/>
                <a:gd name="T13" fmla="*/ 208 h 298"/>
                <a:gd name="T14" fmla="*/ 0 w 165"/>
                <a:gd name="T15" fmla="*/ 208 h 298"/>
                <a:gd name="T16" fmla="*/ 45 w 165"/>
                <a:gd name="T17" fmla="*/ 298 h 298"/>
                <a:gd name="T18" fmla="*/ 52 w 165"/>
                <a:gd name="T19" fmla="*/ 298 h 298"/>
                <a:gd name="T20" fmla="*/ 52 w 165"/>
                <a:gd name="T21" fmla="*/ 298 h 298"/>
                <a:gd name="T22" fmla="*/ 165 w 165"/>
                <a:gd name="T23" fmla="*/ 97 h 298"/>
                <a:gd name="T24" fmla="*/ 165 w 165"/>
                <a:gd name="T25" fmla="*/ 9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98">
                  <a:moveTo>
                    <a:pt x="165" y="97"/>
                  </a:moveTo>
                  <a:lnTo>
                    <a:pt x="165" y="97"/>
                  </a:lnTo>
                  <a:lnTo>
                    <a:pt x="120" y="8"/>
                  </a:lnTo>
                  <a:lnTo>
                    <a:pt x="112" y="0"/>
                  </a:lnTo>
                  <a:lnTo>
                    <a:pt x="112" y="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45" y="298"/>
                  </a:lnTo>
                  <a:lnTo>
                    <a:pt x="52" y="298"/>
                  </a:lnTo>
                  <a:lnTo>
                    <a:pt x="52" y="298"/>
                  </a:lnTo>
                  <a:lnTo>
                    <a:pt x="165" y="97"/>
                  </a:lnTo>
                  <a:lnTo>
                    <a:pt x="16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6" name="Группа 255"/>
          <p:cNvGrpSpPr/>
          <p:nvPr/>
        </p:nvGrpSpPr>
        <p:grpSpPr>
          <a:xfrm>
            <a:off x="2976563" y="8715375"/>
            <a:ext cx="965200" cy="966788"/>
            <a:chOff x="2976563" y="8715375"/>
            <a:chExt cx="965200" cy="966788"/>
          </a:xfrm>
          <a:solidFill>
            <a:srgbClr val="91B3C1"/>
          </a:solidFill>
        </p:grpSpPr>
        <p:sp>
          <p:nvSpPr>
            <p:cNvPr id="196" name="Freeform 186"/>
            <p:cNvSpPr>
              <a:spLocks noEditPoints="1"/>
            </p:cNvSpPr>
            <p:nvPr/>
          </p:nvSpPr>
          <p:spPr bwMode="auto">
            <a:xfrm>
              <a:off x="2976563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3179763" y="8915400"/>
              <a:ext cx="558800" cy="566738"/>
            </a:xfrm>
            <a:custGeom>
              <a:avLst/>
              <a:gdLst>
                <a:gd name="T0" fmla="*/ 352 w 352"/>
                <a:gd name="T1" fmla="*/ 141 h 357"/>
                <a:gd name="T2" fmla="*/ 210 w 352"/>
                <a:gd name="T3" fmla="*/ 141 h 357"/>
                <a:gd name="T4" fmla="*/ 210 w 352"/>
                <a:gd name="T5" fmla="*/ 0 h 357"/>
                <a:gd name="T6" fmla="*/ 135 w 352"/>
                <a:gd name="T7" fmla="*/ 0 h 357"/>
                <a:gd name="T8" fmla="*/ 135 w 352"/>
                <a:gd name="T9" fmla="*/ 141 h 357"/>
                <a:gd name="T10" fmla="*/ 0 w 352"/>
                <a:gd name="T11" fmla="*/ 141 h 357"/>
                <a:gd name="T12" fmla="*/ 0 w 352"/>
                <a:gd name="T13" fmla="*/ 216 h 357"/>
                <a:gd name="T14" fmla="*/ 135 w 352"/>
                <a:gd name="T15" fmla="*/ 216 h 357"/>
                <a:gd name="T16" fmla="*/ 135 w 352"/>
                <a:gd name="T17" fmla="*/ 357 h 357"/>
                <a:gd name="T18" fmla="*/ 210 w 352"/>
                <a:gd name="T19" fmla="*/ 357 h 357"/>
                <a:gd name="T20" fmla="*/ 210 w 352"/>
                <a:gd name="T21" fmla="*/ 216 h 357"/>
                <a:gd name="T22" fmla="*/ 352 w 352"/>
                <a:gd name="T23" fmla="*/ 216 h 357"/>
                <a:gd name="T24" fmla="*/ 352 w 352"/>
                <a:gd name="T25" fmla="*/ 14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57">
                  <a:moveTo>
                    <a:pt x="352" y="141"/>
                  </a:moveTo>
                  <a:lnTo>
                    <a:pt x="210" y="141"/>
                  </a:lnTo>
                  <a:lnTo>
                    <a:pt x="210" y="0"/>
                  </a:lnTo>
                  <a:lnTo>
                    <a:pt x="135" y="0"/>
                  </a:lnTo>
                  <a:lnTo>
                    <a:pt x="135" y="141"/>
                  </a:lnTo>
                  <a:lnTo>
                    <a:pt x="0" y="141"/>
                  </a:lnTo>
                  <a:lnTo>
                    <a:pt x="0" y="216"/>
                  </a:lnTo>
                  <a:lnTo>
                    <a:pt x="135" y="216"/>
                  </a:lnTo>
                  <a:lnTo>
                    <a:pt x="135" y="357"/>
                  </a:lnTo>
                  <a:lnTo>
                    <a:pt x="210" y="357"/>
                  </a:lnTo>
                  <a:lnTo>
                    <a:pt x="210" y="216"/>
                  </a:lnTo>
                  <a:lnTo>
                    <a:pt x="352" y="216"/>
                  </a:lnTo>
                  <a:lnTo>
                    <a:pt x="352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0" name="Группа 249"/>
          <p:cNvGrpSpPr/>
          <p:nvPr/>
        </p:nvGrpSpPr>
        <p:grpSpPr>
          <a:xfrm>
            <a:off x="12490450" y="8715375"/>
            <a:ext cx="977900" cy="966788"/>
            <a:chOff x="12490450" y="8715375"/>
            <a:chExt cx="977900" cy="966788"/>
          </a:xfrm>
          <a:solidFill>
            <a:srgbClr val="91B3C1"/>
          </a:solidFill>
        </p:grpSpPr>
        <p:sp>
          <p:nvSpPr>
            <p:cNvPr id="198" name="Freeform 188"/>
            <p:cNvSpPr>
              <a:spLocks noEditPoints="1"/>
            </p:cNvSpPr>
            <p:nvPr/>
          </p:nvSpPr>
          <p:spPr bwMode="auto">
            <a:xfrm>
              <a:off x="12490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189"/>
            <p:cNvSpPr>
              <a:spLocks/>
            </p:cNvSpPr>
            <p:nvPr/>
          </p:nvSpPr>
          <p:spPr bwMode="auto">
            <a:xfrm>
              <a:off x="12680950" y="8915400"/>
              <a:ext cx="608013" cy="566738"/>
            </a:xfrm>
            <a:custGeom>
              <a:avLst/>
              <a:gdLst>
                <a:gd name="T0" fmla="*/ 188 w 383"/>
                <a:gd name="T1" fmla="*/ 0 h 357"/>
                <a:gd name="T2" fmla="*/ 240 w 383"/>
                <a:gd name="T3" fmla="*/ 134 h 357"/>
                <a:gd name="T4" fmla="*/ 383 w 383"/>
                <a:gd name="T5" fmla="*/ 134 h 357"/>
                <a:gd name="T6" fmla="*/ 270 w 383"/>
                <a:gd name="T7" fmla="*/ 223 h 357"/>
                <a:gd name="T8" fmla="*/ 308 w 383"/>
                <a:gd name="T9" fmla="*/ 357 h 357"/>
                <a:gd name="T10" fmla="*/ 188 w 383"/>
                <a:gd name="T11" fmla="*/ 282 h 357"/>
                <a:gd name="T12" fmla="*/ 68 w 383"/>
                <a:gd name="T13" fmla="*/ 357 h 357"/>
                <a:gd name="T14" fmla="*/ 105 w 383"/>
                <a:gd name="T15" fmla="*/ 223 h 357"/>
                <a:gd name="T16" fmla="*/ 0 w 383"/>
                <a:gd name="T17" fmla="*/ 134 h 357"/>
                <a:gd name="T18" fmla="*/ 135 w 383"/>
                <a:gd name="T19" fmla="*/ 134 h 357"/>
                <a:gd name="T20" fmla="*/ 188 w 383"/>
                <a:gd name="T2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3" h="357">
                  <a:moveTo>
                    <a:pt x="188" y="0"/>
                  </a:moveTo>
                  <a:lnTo>
                    <a:pt x="240" y="134"/>
                  </a:lnTo>
                  <a:lnTo>
                    <a:pt x="383" y="134"/>
                  </a:lnTo>
                  <a:lnTo>
                    <a:pt x="270" y="223"/>
                  </a:lnTo>
                  <a:lnTo>
                    <a:pt x="308" y="357"/>
                  </a:lnTo>
                  <a:lnTo>
                    <a:pt x="188" y="282"/>
                  </a:lnTo>
                  <a:lnTo>
                    <a:pt x="68" y="357"/>
                  </a:lnTo>
                  <a:lnTo>
                    <a:pt x="105" y="223"/>
                  </a:lnTo>
                  <a:lnTo>
                    <a:pt x="0" y="134"/>
                  </a:lnTo>
                  <a:lnTo>
                    <a:pt x="135" y="134"/>
                  </a:lnTo>
                  <a:lnTo>
                    <a:pt x="1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4" name="Группа 253"/>
          <p:cNvGrpSpPr/>
          <p:nvPr/>
        </p:nvGrpSpPr>
        <p:grpSpPr>
          <a:xfrm>
            <a:off x="6146800" y="8715375"/>
            <a:ext cx="977900" cy="966788"/>
            <a:chOff x="6146800" y="8715375"/>
            <a:chExt cx="977900" cy="966788"/>
          </a:xfrm>
          <a:solidFill>
            <a:srgbClr val="91B3C1"/>
          </a:solidFill>
        </p:grpSpPr>
        <p:sp>
          <p:nvSpPr>
            <p:cNvPr id="200" name="Freeform 190"/>
            <p:cNvSpPr>
              <a:spLocks noEditPoints="1"/>
            </p:cNvSpPr>
            <p:nvPr/>
          </p:nvSpPr>
          <p:spPr bwMode="auto">
            <a:xfrm>
              <a:off x="614680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191"/>
            <p:cNvSpPr>
              <a:spLocks/>
            </p:cNvSpPr>
            <p:nvPr/>
          </p:nvSpPr>
          <p:spPr bwMode="auto">
            <a:xfrm>
              <a:off x="6338888" y="9032875"/>
              <a:ext cx="584200" cy="330200"/>
            </a:xfrm>
            <a:custGeom>
              <a:avLst/>
              <a:gdLst>
                <a:gd name="T0" fmla="*/ 48 w 49"/>
                <a:gd name="T1" fmla="*/ 2 h 28"/>
                <a:gd name="T2" fmla="*/ 45 w 49"/>
                <a:gd name="T3" fmla="*/ 2 h 28"/>
                <a:gd name="T4" fmla="*/ 38 w 49"/>
                <a:gd name="T5" fmla="*/ 2 h 28"/>
                <a:gd name="T6" fmla="*/ 37 w 49"/>
                <a:gd name="T7" fmla="*/ 2 h 28"/>
                <a:gd name="T8" fmla="*/ 37 w 49"/>
                <a:gd name="T9" fmla="*/ 3 h 28"/>
                <a:gd name="T10" fmla="*/ 34 w 49"/>
                <a:gd name="T11" fmla="*/ 8 h 28"/>
                <a:gd name="T12" fmla="*/ 29 w 49"/>
                <a:gd name="T13" fmla="*/ 14 h 28"/>
                <a:gd name="T14" fmla="*/ 28 w 49"/>
                <a:gd name="T15" fmla="*/ 9 h 28"/>
                <a:gd name="T16" fmla="*/ 27 w 49"/>
                <a:gd name="T17" fmla="*/ 1 h 28"/>
                <a:gd name="T18" fmla="*/ 23 w 49"/>
                <a:gd name="T19" fmla="*/ 0 h 28"/>
                <a:gd name="T20" fmla="*/ 17 w 49"/>
                <a:gd name="T21" fmla="*/ 1 h 28"/>
                <a:gd name="T22" fmla="*/ 16 w 49"/>
                <a:gd name="T23" fmla="*/ 2 h 28"/>
                <a:gd name="T24" fmla="*/ 18 w 49"/>
                <a:gd name="T25" fmla="*/ 3 h 28"/>
                <a:gd name="T26" fmla="*/ 19 w 49"/>
                <a:gd name="T27" fmla="*/ 7 h 28"/>
                <a:gd name="T28" fmla="*/ 18 w 49"/>
                <a:gd name="T29" fmla="*/ 14 h 28"/>
                <a:gd name="T30" fmla="*/ 13 w 49"/>
                <a:gd name="T31" fmla="*/ 8 h 28"/>
                <a:gd name="T32" fmla="*/ 10 w 49"/>
                <a:gd name="T33" fmla="*/ 3 h 28"/>
                <a:gd name="T34" fmla="*/ 10 w 49"/>
                <a:gd name="T35" fmla="*/ 2 h 28"/>
                <a:gd name="T36" fmla="*/ 9 w 49"/>
                <a:gd name="T37" fmla="*/ 2 h 28"/>
                <a:gd name="T38" fmla="*/ 2 w 49"/>
                <a:gd name="T39" fmla="*/ 2 h 28"/>
                <a:gd name="T40" fmla="*/ 0 w 49"/>
                <a:gd name="T41" fmla="*/ 2 h 28"/>
                <a:gd name="T42" fmla="*/ 0 w 49"/>
                <a:gd name="T43" fmla="*/ 3 h 28"/>
                <a:gd name="T44" fmla="*/ 12 w 49"/>
                <a:gd name="T45" fmla="*/ 22 h 28"/>
                <a:gd name="T46" fmla="*/ 24 w 49"/>
                <a:gd name="T47" fmla="*/ 28 h 28"/>
                <a:gd name="T48" fmla="*/ 26 w 49"/>
                <a:gd name="T49" fmla="*/ 28 h 28"/>
                <a:gd name="T50" fmla="*/ 28 w 49"/>
                <a:gd name="T51" fmla="*/ 27 h 28"/>
                <a:gd name="T52" fmla="*/ 28 w 49"/>
                <a:gd name="T53" fmla="*/ 26 h 28"/>
                <a:gd name="T54" fmla="*/ 30 w 49"/>
                <a:gd name="T55" fmla="*/ 21 h 28"/>
                <a:gd name="T56" fmla="*/ 36 w 49"/>
                <a:gd name="T57" fmla="*/ 26 h 28"/>
                <a:gd name="T58" fmla="*/ 39 w 49"/>
                <a:gd name="T59" fmla="*/ 27 h 28"/>
                <a:gd name="T60" fmla="*/ 46 w 49"/>
                <a:gd name="T61" fmla="*/ 27 h 28"/>
                <a:gd name="T62" fmla="*/ 48 w 49"/>
                <a:gd name="T63" fmla="*/ 24 h 28"/>
                <a:gd name="T64" fmla="*/ 43 w 49"/>
                <a:gd name="T65" fmla="*/ 19 h 28"/>
                <a:gd name="T66" fmla="*/ 44 w 49"/>
                <a:gd name="T67" fmla="*/ 10 h 28"/>
                <a:gd name="T68" fmla="*/ 48 w 49"/>
                <a:gd name="T6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28">
                  <a:moveTo>
                    <a:pt x="48" y="2"/>
                  </a:moveTo>
                  <a:cubicBezTo>
                    <a:pt x="48" y="1"/>
                    <a:pt x="45" y="2"/>
                    <a:pt x="45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7" y="3"/>
                    <a:pt x="36" y="6"/>
                    <a:pt x="34" y="8"/>
                  </a:cubicBezTo>
                  <a:cubicBezTo>
                    <a:pt x="31" y="14"/>
                    <a:pt x="30" y="14"/>
                    <a:pt x="29" y="14"/>
                  </a:cubicBezTo>
                  <a:cubicBezTo>
                    <a:pt x="28" y="13"/>
                    <a:pt x="28" y="10"/>
                    <a:pt x="28" y="9"/>
                  </a:cubicBezTo>
                  <a:cubicBezTo>
                    <a:pt x="28" y="4"/>
                    <a:pt x="29" y="1"/>
                    <a:pt x="27" y="1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21" y="0"/>
                    <a:pt x="19" y="0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9" y="4"/>
                    <a:pt x="19" y="7"/>
                    <a:pt x="19" y="7"/>
                  </a:cubicBezTo>
                  <a:cubicBezTo>
                    <a:pt x="19" y="7"/>
                    <a:pt x="19" y="13"/>
                    <a:pt x="18" y="14"/>
                  </a:cubicBezTo>
                  <a:cubicBezTo>
                    <a:pt x="17" y="14"/>
                    <a:pt x="16" y="13"/>
                    <a:pt x="13" y="8"/>
                  </a:cubicBezTo>
                  <a:cubicBezTo>
                    <a:pt x="11" y="6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6" y="16"/>
                    <a:pt x="12" y="22"/>
                  </a:cubicBezTo>
                  <a:cubicBezTo>
                    <a:pt x="17" y="28"/>
                    <a:pt x="24" y="28"/>
                    <a:pt x="2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7" y="28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2"/>
                    <a:pt x="30" y="21"/>
                  </a:cubicBezTo>
                  <a:cubicBezTo>
                    <a:pt x="32" y="21"/>
                    <a:pt x="34" y="25"/>
                    <a:pt x="36" y="26"/>
                  </a:cubicBezTo>
                  <a:cubicBezTo>
                    <a:pt x="38" y="28"/>
                    <a:pt x="39" y="27"/>
                    <a:pt x="3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9" y="27"/>
                    <a:pt x="48" y="24"/>
                  </a:cubicBezTo>
                  <a:cubicBezTo>
                    <a:pt x="47" y="24"/>
                    <a:pt x="47" y="23"/>
                    <a:pt x="43" y="19"/>
                  </a:cubicBezTo>
                  <a:cubicBezTo>
                    <a:pt x="39" y="15"/>
                    <a:pt x="39" y="16"/>
                    <a:pt x="44" y="10"/>
                  </a:cubicBezTo>
                  <a:cubicBezTo>
                    <a:pt x="47" y="6"/>
                    <a:pt x="48" y="3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834085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6776964" y="6324710"/>
            <a:ext cx="10843097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72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THANK </a:t>
            </a:r>
            <a:r>
              <a:rPr lang="en-US" sz="72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YOU FOR WATCHING</a:t>
            </a:r>
            <a:endParaRPr lang="ru-RU" sz="72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21773" y="7669952"/>
            <a:ext cx="87404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Alexander Zhukov</a:t>
            </a:r>
            <a:endParaRPr lang="en-US" sz="2400" dirty="0">
              <a:solidFill>
                <a:schemeClr val="bg1">
                  <a:lumMod val="50000"/>
                </a:schemeClr>
              </a:solidFill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762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Main">
  <a:themeElements>
    <a:clrScheme name="Simple present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EB"/>
      </a:accent1>
      <a:accent2>
        <a:srgbClr val="C5D620"/>
      </a:accent2>
      <a:accent3>
        <a:srgbClr val="F9A554"/>
      </a:accent3>
      <a:accent4>
        <a:srgbClr val="E36D5F"/>
      </a:accent4>
      <a:accent5>
        <a:srgbClr val="BA3E62"/>
      </a:accent5>
      <a:accent6>
        <a:srgbClr val="8155A2"/>
      </a:accent6>
      <a:hlink>
        <a:srgbClr val="0563C1"/>
      </a:hlink>
      <a:folHlink>
        <a:srgbClr val="954F72"/>
      </a:folHlink>
    </a:clrScheme>
    <a:fontScheme name="Simple theme">
      <a:majorFont>
        <a:latin typeface="Fira Sans ExtraBold"/>
        <a:ea typeface=""/>
        <a:cs typeface=""/>
      </a:majorFont>
      <a:minorFont>
        <a:latin typeface="Fira Sans Ligh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" id="{FDC63A8C-D3B8-4A34-9E94-C1354D725DEB}" vid="{76227ED4-8EF9-4666-837A-0F4D570546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6500</TotalTime>
  <Words>3173</Words>
  <Application>Microsoft Office PowerPoint</Application>
  <PresentationFormat>Произвольный</PresentationFormat>
  <Paragraphs>966</Paragraphs>
  <Slides>96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96</vt:i4>
      </vt:variant>
    </vt:vector>
  </HeadingPairs>
  <TitlesOfParts>
    <vt:vector size="106" baseType="lpstr">
      <vt:lpstr>Arial</vt:lpstr>
      <vt:lpstr>Calibri</vt:lpstr>
      <vt:lpstr>ChunkFive Ex</vt:lpstr>
      <vt:lpstr>et-line</vt:lpstr>
      <vt:lpstr>Fira Sans</vt:lpstr>
      <vt:lpstr>Fira Sans ExtraBold</vt:lpstr>
      <vt:lpstr>Fira Sans Light</vt:lpstr>
      <vt:lpstr>Fira Sans Medium</vt:lpstr>
      <vt:lpstr>Fira Sans SemiBold</vt:lpstr>
      <vt:lpstr>Main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zhukov@nm.ru</dc:creator>
  <cp:lastModifiedBy>zhukov@nm.ru</cp:lastModifiedBy>
  <cp:revision>313</cp:revision>
  <dcterms:created xsi:type="dcterms:W3CDTF">2015-09-30T09:48:45Z</dcterms:created>
  <dcterms:modified xsi:type="dcterms:W3CDTF">2015-10-09T16:09:29Z</dcterms:modified>
</cp:coreProperties>
</file>