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8"/>
  </p:notesMasterIdLst>
  <p:sldIdLst>
    <p:sldId id="256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82" r:id="rId26"/>
    <p:sldId id="283" r:id="rId27"/>
    <p:sldId id="284" r:id="rId28"/>
    <p:sldId id="285" r:id="rId29"/>
    <p:sldId id="286" r:id="rId30"/>
    <p:sldId id="287" r:id="rId31"/>
    <p:sldId id="288" r:id="rId32"/>
    <p:sldId id="291" r:id="rId33"/>
    <p:sldId id="257" r:id="rId34"/>
    <p:sldId id="289" r:id="rId35"/>
    <p:sldId id="290" r:id="rId36"/>
    <p:sldId id="258" r:id="rId3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6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8"/>
    <p:restoredTop sz="94675"/>
  </p:normalViewPr>
  <p:slideViewPr>
    <p:cSldViewPr snapToGrid="0" snapToObjects="1" showGuides="1">
      <p:cViewPr>
        <p:scale>
          <a:sx n="78" d="100"/>
          <a:sy n="78" d="100"/>
        </p:scale>
        <p:origin x="1224" y="320"/>
      </p:cViewPr>
      <p:guideLst>
        <p:guide orient="horz" pos="2160"/>
        <p:guide pos="3863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05E549-E930-3D4A-8727-D7AD455F75DA}" type="datetimeFigureOut">
              <a:rPr lang="en-US" smtClean="0"/>
              <a:t>9/20/20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DC1AF0-FDE2-934A-8DA5-514BD1C551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4385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EDC1AF0-FDE2-934A-8DA5-514BD1C5515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68934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FE11E9-00CF-C14F-AAF0-8CC084B4902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D05B67E-1F86-3B4B-900E-DDF2F89A6746}" type="datetimeFigureOut">
              <a:rPr lang="en-US" smtClean="0"/>
              <a:t>9/20/20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E8DEDBE-EB1F-D843-95DE-B292A67DEB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9CBAC86-3FFF-124A-B745-FFE7561A6D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0AF7137-F76B-FB4C-8E90-3D7C6ED306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86047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65D37084-64F7-A74F-93A2-66CD728408D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1"/>
            <a:ext cx="12192000" cy="2874765"/>
          </a:xfrm>
          <a:custGeom>
            <a:avLst/>
            <a:gdLst>
              <a:gd name="connsiteX0" fmla="*/ 0 w 12192000"/>
              <a:gd name="connsiteY0" fmla="*/ 0 h 2874765"/>
              <a:gd name="connsiteX1" fmla="*/ 12192000 w 12192000"/>
              <a:gd name="connsiteY1" fmla="*/ 0 h 2874765"/>
              <a:gd name="connsiteX2" fmla="*/ 12192000 w 12192000"/>
              <a:gd name="connsiteY2" fmla="*/ 2874765 h 2874765"/>
              <a:gd name="connsiteX3" fmla="*/ 0 w 12192000"/>
              <a:gd name="connsiteY3" fmla="*/ 2874765 h 28747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874765">
                <a:moveTo>
                  <a:pt x="0" y="0"/>
                </a:moveTo>
                <a:lnTo>
                  <a:pt x="12192000" y="0"/>
                </a:lnTo>
                <a:lnTo>
                  <a:pt x="12192000" y="2874765"/>
                </a:lnTo>
                <a:lnTo>
                  <a:pt x="0" y="2874765"/>
                </a:lnTo>
                <a:close/>
              </a:path>
            </a:pathLst>
          </a:custGeom>
          <a:pattFill prst="solidDmnd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algn="ctr">
              <a:defRPr sz="160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82580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4DBEF4E4-AB3F-F64E-8D29-E540C2AD27B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" y="2"/>
            <a:ext cx="12191992" cy="2773177"/>
          </a:xfrm>
          <a:custGeom>
            <a:avLst/>
            <a:gdLst>
              <a:gd name="connsiteX0" fmla="*/ 0 w 12191992"/>
              <a:gd name="connsiteY0" fmla="*/ 0 h 2773177"/>
              <a:gd name="connsiteX1" fmla="*/ 12191992 w 12191992"/>
              <a:gd name="connsiteY1" fmla="*/ 0 h 2773177"/>
              <a:gd name="connsiteX2" fmla="*/ 6095996 w 12191992"/>
              <a:gd name="connsiteY2" fmla="*/ 2773177 h 27731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191992" h="2773177">
                <a:moveTo>
                  <a:pt x="0" y="0"/>
                </a:moveTo>
                <a:lnTo>
                  <a:pt x="12191992" y="0"/>
                </a:lnTo>
                <a:lnTo>
                  <a:pt x="6095996" y="2773177"/>
                </a:lnTo>
                <a:close/>
              </a:path>
            </a:pathLst>
          </a:custGeom>
          <a:pattFill prst="solidDmnd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algn="ctr">
              <a:defRPr sz="160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10200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1FF8E462-0264-5D49-A617-5B4B3AEFDFC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369182" y="668867"/>
            <a:ext cx="2760134" cy="2760134"/>
          </a:xfrm>
          <a:custGeom>
            <a:avLst/>
            <a:gdLst>
              <a:gd name="connsiteX0" fmla="*/ 1380067 w 2760134"/>
              <a:gd name="connsiteY0" fmla="*/ 0 h 2760134"/>
              <a:gd name="connsiteX1" fmla="*/ 2760134 w 2760134"/>
              <a:gd name="connsiteY1" fmla="*/ 1380067 h 2760134"/>
              <a:gd name="connsiteX2" fmla="*/ 1380067 w 2760134"/>
              <a:gd name="connsiteY2" fmla="*/ 2760134 h 2760134"/>
              <a:gd name="connsiteX3" fmla="*/ 0 w 2760134"/>
              <a:gd name="connsiteY3" fmla="*/ 1380067 h 2760134"/>
              <a:gd name="connsiteX4" fmla="*/ 1380067 w 2760134"/>
              <a:gd name="connsiteY4" fmla="*/ 0 h 27601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60134" h="2760134">
                <a:moveTo>
                  <a:pt x="1380067" y="0"/>
                </a:moveTo>
                <a:cubicBezTo>
                  <a:pt x="2142257" y="0"/>
                  <a:pt x="2760134" y="617877"/>
                  <a:pt x="2760134" y="1380067"/>
                </a:cubicBezTo>
                <a:cubicBezTo>
                  <a:pt x="2760134" y="2142257"/>
                  <a:pt x="2142257" y="2760134"/>
                  <a:pt x="1380067" y="2760134"/>
                </a:cubicBezTo>
                <a:cubicBezTo>
                  <a:pt x="617877" y="2760134"/>
                  <a:pt x="0" y="2142257"/>
                  <a:pt x="0" y="1380067"/>
                </a:cubicBezTo>
                <a:cubicBezTo>
                  <a:pt x="0" y="617877"/>
                  <a:pt x="617877" y="0"/>
                  <a:pt x="1380067" y="0"/>
                </a:cubicBezTo>
                <a:close/>
              </a:path>
            </a:pathLst>
          </a:custGeom>
          <a:pattFill prst="solidDmnd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algn="ctr">
              <a:defRPr sz="160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69072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530727E6-28B1-B649-A501-238B107EACE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270660" y="1109195"/>
            <a:ext cx="1741714" cy="1741714"/>
          </a:xfrm>
          <a:custGeom>
            <a:avLst/>
            <a:gdLst>
              <a:gd name="connsiteX0" fmla="*/ 290291 w 1741714"/>
              <a:gd name="connsiteY0" fmla="*/ 0 h 1741714"/>
              <a:gd name="connsiteX1" fmla="*/ 1451423 w 1741714"/>
              <a:gd name="connsiteY1" fmla="*/ 0 h 1741714"/>
              <a:gd name="connsiteX2" fmla="*/ 1741714 w 1741714"/>
              <a:gd name="connsiteY2" fmla="*/ 290291 h 1741714"/>
              <a:gd name="connsiteX3" fmla="*/ 1741714 w 1741714"/>
              <a:gd name="connsiteY3" fmla="*/ 1451423 h 1741714"/>
              <a:gd name="connsiteX4" fmla="*/ 1451423 w 1741714"/>
              <a:gd name="connsiteY4" fmla="*/ 1741714 h 1741714"/>
              <a:gd name="connsiteX5" fmla="*/ 290291 w 1741714"/>
              <a:gd name="connsiteY5" fmla="*/ 1741714 h 1741714"/>
              <a:gd name="connsiteX6" fmla="*/ 0 w 1741714"/>
              <a:gd name="connsiteY6" fmla="*/ 1451423 h 1741714"/>
              <a:gd name="connsiteX7" fmla="*/ 0 w 1741714"/>
              <a:gd name="connsiteY7" fmla="*/ 290291 h 1741714"/>
              <a:gd name="connsiteX8" fmla="*/ 290291 w 1741714"/>
              <a:gd name="connsiteY8" fmla="*/ 0 h 1741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41714" h="1741714">
                <a:moveTo>
                  <a:pt x="290291" y="0"/>
                </a:moveTo>
                <a:lnTo>
                  <a:pt x="1451423" y="0"/>
                </a:lnTo>
                <a:cubicBezTo>
                  <a:pt x="1611746" y="0"/>
                  <a:pt x="1741714" y="129968"/>
                  <a:pt x="1741714" y="290291"/>
                </a:cubicBezTo>
                <a:lnTo>
                  <a:pt x="1741714" y="1451423"/>
                </a:lnTo>
                <a:cubicBezTo>
                  <a:pt x="1741714" y="1611746"/>
                  <a:pt x="1611746" y="1741714"/>
                  <a:pt x="1451423" y="1741714"/>
                </a:cubicBezTo>
                <a:lnTo>
                  <a:pt x="290291" y="1741714"/>
                </a:lnTo>
                <a:cubicBezTo>
                  <a:pt x="129968" y="1741714"/>
                  <a:pt x="0" y="1611746"/>
                  <a:pt x="0" y="1451423"/>
                </a:cubicBezTo>
                <a:lnTo>
                  <a:pt x="0" y="290291"/>
                </a:lnTo>
                <a:cubicBezTo>
                  <a:pt x="0" y="129968"/>
                  <a:pt x="129968" y="0"/>
                  <a:pt x="290291" y="0"/>
                </a:cubicBezTo>
                <a:close/>
              </a:path>
            </a:pathLst>
          </a:custGeom>
          <a:pattFill prst="solidDmnd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algn="ctr">
              <a:defRPr sz="160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366450CF-FBBC-4A42-B590-F859C7CC51A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810646" y="1109195"/>
            <a:ext cx="1741714" cy="1741714"/>
          </a:xfrm>
          <a:custGeom>
            <a:avLst/>
            <a:gdLst>
              <a:gd name="connsiteX0" fmla="*/ 290291 w 1741714"/>
              <a:gd name="connsiteY0" fmla="*/ 0 h 1741714"/>
              <a:gd name="connsiteX1" fmla="*/ 1451423 w 1741714"/>
              <a:gd name="connsiteY1" fmla="*/ 0 h 1741714"/>
              <a:gd name="connsiteX2" fmla="*/ 1741714 w 1741714"/>
              <a:gd name="connsiteY2" fmla="*/ 290291 h 1741714"/>
              <a:gd name="connsiteX3" fmla="*/ 1741714 w 1741714"/>
              <a:gd name="connsiteY3" fmla="*/ 1451423 h 1741714"/>
              <a:gd name="connsiteX4" fmla="*/ 1451423 w 1741714"/>
              <a:gd name="connsiteY4" fmla="*/ 1741714 h 1741714"/>
              <a:gd name="connsiteX5" fmla="*/ 290291 w 1741714"/>
              <a:gd name="connsiteY5" fmla="*/ 1741714 h 1741714"/>
              <a:gd name="connsiteX6" fmla="*/ 0 w 1741714"/>
              <a:gd name="connsiteY6" fmla="*/ 1451423 h 1741714"/>
              <a:gd name="connsiteX7" fmla="*/ 0 w 1741714"/>
              <a:gd name="connsiteY7" fmla="*/ 290291 h 1741714"/>
              <a:gd name="connsiteX8" fmla="*/ 290291 w 1741714"/>
              <a:gd name="connsiteY8" fmla="*/ 0 h 1741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41714" h="1741714">
                <a:moveTo>
                  <a:pt x="290291" y="0"/>
                </a:moveTo>
                <a:lnTo>
                  <a:pt x="1451423" y="0"/>
                </a:lnTo>
                <a:cubicBezTo>
                  <a:pt x="1611746" y="0"/>
                  <a:pt x="1741714" y="129968"/>
                  <a:pt x="1741714" y="290291"/>
                </a:cubicBezTo>
                <a:lnTo>
                  <a:pt x="1741714" y="1451423"/>
                </a:lnTo>
                <a:cubicBezTo>
                  <a:pt x="1741714" y="1611746"/>
                  <a:pt x="1611746" y="1741714"/>
                  <a:pt x="1451423" y="1741714"/>
                </a:cubicBezTo>
                <a:lnTo>
                  <a:pt x="290291" y="1741714"/>
                </a:lnTo>
                <a:cubicBezTo>
                  <a:pt x="129968" y="1741714"/>
                  <a:pt x="0" y="1611746"/>
                  <a:pt x="0" y="1451423"/>
                </a:cubicBezTo>
                <a:lnTo>
                  <a:pt x="0" y="290291"/>
                </a:lnTo>
                <a:cubicBezTo>
                  <a:pt x="0" y="129968"/>
                  <a:pt x="129968" y="0"/>
                  <a:pt x="290291" y="0"/>
                </a:cubicBezTo>
                <a:close/>
              </a:path>
            </a:pathLst>
          </a:custGeom>
          <a:pattFill prst="solidDmnd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algn="ctr">
              <a:defRPr sz="160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B00E3AF7-46CF-2240-899C-5E474364633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350632" y="1109195"/>
            <a:ext cx="1741714" cy="1741714"/>
          </a:xfrm>
          <a:custGeom>
            <a:avLst/>
            <a:gdLst>
              <a:gd name="connsiteX0" fmla="*/ 290291 w 1741714"/>
              <a:gd name="connsiteY0" fmla="*/ 0 h 1741714"/>
              <a:gd name="connsiteX1" fmla="*/ 1451423 w 1741714"/>
              <a:gd name="connsiteY1" fmla="*/ 0 h 1741714"/>
              <a:gd name="connsiteX2" fmla="*/ 1741714 w 1741714"/>
              <a:gd name="connsiteY2" fmla="*/ 290291 h 1741714"/>
              <a:gd name="connsiteX3" fmla="*/ 1741714 w 1741714"/>
              <a:gd name="connsiteY3" fmla="*/ 1451423 h 1741714"/>
              <a:gd name="connsiteX4" fmla="*/ 1451423 w 1741714"/>
              <a:gd name="connsiteY4" fmla="*/ 1741714 h 1741714"/>
              <a:gd name="connsiteX5" fmla="*/ 290291 w 1741714"/>
              <a:gd name="connsiteY5" fmla="*/ 1741714 h 1741714"/>
              <a:gd name="connsiteX6" fmla="*/ 0 w 1741714"/>
              <a:gd name="connsiteY6" fmla="*/ 1451423 h 1741714"/>
              <a:gd name="connsiteX7" fmla="*/ 0 w 1741714"/>
              <a:gd name="connsiteY7" fmla="*/ 290291 h 1741714"/>
              <a:gd name="connsiteX8" fmla="*/ 290291 w 1741714"/>
              <a:gd name="connsiteY8" fmla="*/ 0 h 1741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41714" h="1741714">
                <a:moveTo>
                  <a:pt x="290291" y="0"/>
                </a:moveTo>
                <a:lnTo>
                  <a:pt x="1451423" y="0"/>
                </a:lnTo>
                <a:cubicBezTo>
                  <a:pt x="1611746" y="0"/>
                  <a:pt x="1741714" y="129968"/>
                  <a:pt x="1741714" y="290291"/>
                </a:cubicBezTo>
                <a:lnTo>
                  <a:pt x="1741714" y="1451423"/>
                </a:lnTo>
                <a:cubicBezTo>
                  <a:pt x="1741714" y="1611746"/>
                  <a:pt x="1611746" y="1741714"/>
                  <a:pt x="1451423" y="1741714"/>
                </a:cubicBezTo>
                <a:lnTo>
                  <a:pt x="290291" y="1741714"/>
                </a:lnTo>
                <a:cubicBezTo>
                  <a:pt x="129968" y="1741714"/>
                  <a:pt x="0" y="1611746"/>
                  <a:pt x="0" y="1451423"/>
                </a:cubicBezTo>
                <a:lnTo>
                  <a:pt x="0" y="290291"/>
                </a:lnTo>
                <a:cubicBezTo>
                  <a:pt x="0" y="129968"/>
                  <a:pt x="129968" y="0"/>
                  <a:pt x="290291" y="0"/>
                </a:cubicBezTo>
                <a:close/>
              </a:path>
            </a:pathLst>
          </a:custGeom>
          <a:pattFill prst="solidDmnd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algn="ctr">
              <a:defRPr sz="160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94085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EB8207C0-A9B7-BC46-9D73-8ED8160EAE3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407160" y="1143000"/>
            <a:ext cx="1696720" cy="1696720"/>
          </a:xfrm>
          <a:custGeom>
            <a:avLst/>
            <a:gdLst>
              <a:gd name="connsiteX0" fmla="*/ 848360 w 1696720"/>
              <a:gd name="connsiteY0" fmla="*/ 0 h 1696720"/>
              <a:gd name="connsiteX1" fmla="*/ 1696720 w 1696720"/>
              <a:gd name="connsiteY1" fmla="*/ 848360 h 1696720"/>
              <a:gd name="connsiteX2" fmla="*/ 848360 w 1696720"/>
              <a:gd name="connsiteY2" fmla="*/ 1696720 h 1696720"/>
              <a:gd name="connsiteX3" fmla="*/ 0 w 1696720"/>
              <a:gd name="connsiteY3" fmla="*/ 848360 h 1696720"/>
              <a:gd name="connsiteX4" fmla="*/ 848360 w 1696720"/>
              <a:gd name="connsiteY4" fmla="*/ 0 h 169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96720" h="1696720">
                <a:moveTo>
                  <a:pt x="848360" y="0"/>
                </a:moveTo>
                <a:cubicBezTo>
                  <a:pt x="1316896" y="0"/>
                  <a:pt x="1696720" y="379824"/>
                  <a:pt x="1696720" y="848360"/>
                </a:cubicBezTo>
                <a:cubicBezTo>
                  <a:pt x="1696720" y="1316896"/>
                  <a:pt x="1316896" y="1696720"/>
                  <a:pt x="848360" y="1696720"/>
                </a:cubicBezTo>
                <a:cubicBezTo>
                  <a:pt x="379824" y="1696720"/>
                  <a:pt x="0" y="1316896"/>
                  <a:pt x="0" y="848360"/>
                </a:cubicBezTo>
                <a:cubicBezTo>
                  <a:pt x="0" y="379824"/>
                  <a:pt x="379824" y="0"/>
                  <a:pt x="848360" y="0"/>
                </a:cubicBezTo>
                <a:close/>
              </a:path>
            </a:pathLst>
          </a:custGeom>
          <a:pattFill prst="solidDmnd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algn="ctr">
              <a:defRPr sz="160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E98A5789-BF3E-A84F-9D0A-0506BC3739A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967480" y="1143000"/>
            <a:ext cx="1696720" cy="1696720"/>
          </a:xfrm>
          <a:custGeom>
            <a:avLst/>
            <a:gdLst>
              <a:gd name="connsiteX0" fmla="*/ 848360 w 1696720"/>
              <a:gd name="connsiteY0" fmla="*/ 0 h 1696720"/>
              <a:gd name="connsiteX1" fmla="*/ 1696720 w 1696720"/>
              <a:gd name="connsiteY1" fmla="*/ 848360 h 1696720"/>
              <a:gd name="connsiteX2" fmla="*/ 848360 w 1696720"/>
              <a:gd name="connsiteY2" fmla="*/ 1696720 h 1696720"/>
              <a:gd name="connsiteX3" fmla="*/ 0 w 1696720"/>
              <a:gd name="connsiteY3" fmla="*/ 848360 h 1696720"/>
              <a:gd name="connsiteX4" fmla="*/ 848360 w 1696720"/>
              <a:gd name="connsiteY4" fmla="*/ 0 h 169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96720" h="1696720">
                <a:moveTo>
                  <a:pt x="848360" y="0"/>
                </a:moveTo>
                <a:cubicBezTo>
                  <a:pt x="1316896" y="0"/>
                  <a:pt x="1696720" y="379824"/>
                  <a:pt x="1696720" y="848360"/>
                </a:cubicBezTo>
                <a:cubicBezTo>
                  <a:pt x="1696720" y="1316896"/>
                  <a:pt x="1316896" y="1696720"/>
                  <a:pt x="848360" y="1696720"/>
                </a:cubicBezTo>
                <a:cubicBezTo>
                  <a:pt x="379824" y="1696720"/>
                  <a:pt x="0" y="1316896"/>
                  <a:pt x="0" y="848360"/>
                </a:cubicBezTo>
                <a:cubicBezTo>
                  <a:pt x="0" y="379824"/>
                  <a:pt x="379824" y="0"/>
                  <a:pt x="848360" y="0"/>
                </a:cubicBezTo>
                <a:close/>
              </a:path>
            </a:pathLst>
          </a:custGeom>
          <a:pattFill prst="solidDmnd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algn="ctr">
              <a:defRPr sz="160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FF92D69C-DEF6-5844-A022-86D266AC776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527800" y="1143000"/>
            <a:ext cx="1696720" cy="1696720"/>
          </a:xfrm>
          <a:custGeom>
            <a:avLst/>
            <a:gdLst>
              <a:gd name="connsiteX0" fmla="*/ 848360 w 1696720"/>
              <a:gd name="connsiteY0" fmla="*/ 0 h 1696720"/>
              <a:gd name="connsiteX1" fmla="*/ 1696720 w 1696720"/>
              <a:gd name="connsiteY1" fmla="*/ 848360 h 1696720"/>
              <a:gd name="connsiteX2" fmla="*/ 848360 w 1696720"/>
              <a:gd name="connsiteY2" fmla="*/ 1696720 h 1696720"/>
              <a:gd name="connsiteX3" fmla="*/ 0 w 1696720"/>
              <a:gd name="connsiteY3" fmla="*/ 848360 h 1696720"/>
              <a:gd name="connsiteX4" fmla="*/ 848360 w 1696720"/>
              <a:gd name="connsiteY4" fmla="*/ 0 h 169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96720" h="1696720">
                <a:moveTo>
                  <a:pt x="848360" y="0"/>
                </a:moveTo>
                <a:cubicBezTo>
                  <a:pt x="1316896" y="0"/>
                  <a:pt x="1696720" y="379824"/>
                  <a:pt x="1696720" y="848360"/>
                </a:cubicBezTo>
                <a:cubicBezTo>
                  <a:pt x="1696720" y="1316896"/>
                  <a:pt x="1316896" y="1696720"/>
                  <a:pt x="848360" y="1696720"/>
                </a:cubicBezTo>
                <a:cubicBezTo>
                  <a:pt x="379824" y="1696720"/>
                  <a:pt x="0" y="1316896"/>
                  <a:pt x="0" y="848360"/>
                </a:cubicBezTo>
                <a:cubicBezTo>
                  <a:pt x="0" y="379824"/>
                  <a:pt x="379824" y="0"/>
                  <a:pt x="848360" y="0"/>
                </a:cubicBezTo>
                <a:close/>
              </a:path>
            </a:pathLst>
          </a:custGeom>
          <a:pattFill prst="solidDmnd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algn="ctr">
              <a:defRPr sz="160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endParaRPr lang="en-US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A53AEF0F-F187-C84F-92B6-B9B956F17A7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9088120" y="1143000"/>
            <a:ext cx="1696720" cy="1696720"/>
          </a:xfrm>
          <a:custGeom>
            <a:avLst/>
            <a:gdLst>
              <a:gd name="connsiteX0" fmla="*/ 848360 w 1696720"/>
              <a:gd name="connsiteY0" fmla="*/ 0 h 1696720"/>
              <a:gd name="connsiteX1" fmla="*/ 1696720 w 1696720"/>
              <a:gd name="connsiteY1" fmla="*/ 848360 h 1696720"/>
              <a:gd name="connsiteX2" fmla="*/ 848360 w 1696720"/>
              <a:gd name="connsiteY2" fmla="*/ 1696720 h 1696720"/>
              <a:gd name="connsiteX3" fmla="*/ 0 w 1696720"/>
              <a:gd name="connsiteY3" fmla="*/ 848360 h 1696720"/>
              <a:gd name="connsiteX4" fmla="*/ 848360 w 1696720"/>
              <a:gd name="connsiteY4" fmla="*/ 0 h 169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96720" h="1696720">
                <a:moveTo>
                  <a:pt x="848360" y="0"/>
                </a:moveTo>
                <a:cubicBezTo>
                  <a:pt x="1316896" y="0"/>
                  <a:pt x="1696720" y="379824"/>
                  <a:pt x="1696720" y="848360"/>
                </a:cubicBezTo>
                <a:cubicBezTo>
                  <a:pt x="1696720" y="1316896"/>
                  <a:pt x="1316896" y="1696720"/>
                  <a:pt x="848360" y="1696720"/>
                </a:cubicBezTo>
                <a:cubicBezTo>
                  <a:pt x="379824" y="1696720"/>
                  <a:pt x="0" y="1316896"/>
                  <a:pt x="0" y="848360"/>
                </a:cubicBezTo>
                <a:cubicBezTo>
                  <a:pt x="0" y="379824"/>
                  <a:pt x="379824" y="0"/>
                  <a:pt x="848360" y="0"/>
                </a:cubicBezTo>
                <a:close/>
              </a:path>
            </a:pathLst>
          </a:custGeom>
          <a:pattFill prst="solidDmnd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algn="ctr">
              <a:defRPr sz="160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81025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1804B7B6-B244-C94D-8D26-798A2796B2A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567680" y="1373750"/>
            <a:ext cx="1706880" cy="1706880"/>
          </a:xfrm>
          <a:custGeom>
            <a:avLst/>
            <a:gdLst>
              <a:gd name="connsiteX0" fmla="*/ 0 w 1706880"/>
              <a:gd name="connsiteY0" fmla="*/ 0 h 1706880"/>
              <a:gd name="connsiteX1" fmla="*/ 1706880 w 1706880"/>
              <a:gd name="connsiteY1" fmla="*/ 0 h 1706880"/>
              <a:gd name="connsiteX2" fmla="*/ 1706880 w 1706880"/>
              <a:gd name="connsiteY2" fmla="*/ 1706880 h 1706880"/>
              <a:gd name="connsiteX3" fmla="*/ 0 w 1706880"/>
              <a:gd name="connsiteY3" fmla="*/ 1706880 h 17068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06880" h="1706880">
                <a:moveTo>
                  <a:pt x="0" y="0"/>
                </a:moveTo>
                <a:lnTo>
                  <a:pt x="1706880" y="0"/>
                </a:lnTo>
                <a:lnTo>
                  <a:pt x="1706880" y="1706880"/>
                </a:lnTo>
                <a:lnTo>
                  <a:pt x="0" y="1706880"/>
                </a:lnTo>
                <a:close/>
              </a:path>
            </a:pathLst>
          </a:custGeom>
          <a:pattFill prst="solidDmnd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algn="ctr">
              <a:defRPr sz="160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E97F1D2E-D2D5-6E4B-A838-69D4EC35FAE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7548880" y="1373750"/>
            <a:ext cx="1706880" cy="1706880"/>
          </a:xfrm>
          <a:custGeom>
            <a:avLst/>
            <a:gdLst>
              <a:gd name="connsiteX0" fmla="*/ 0 w 1706880"/>
              <a:gd name="connsiteY0" fmla="*/ 0 h 1706880"/>
              <a:gd name="connsiteX1" fmla="*/ 1706880 w 1706880"/>
              <a:gd name="connsiteY1" fmla="*/ 0 h 1706880"/>
              <a:gd name="connsiteX2" fmla="*/ 1706880 w 1706880"/>
              <a:gd name="connsiteY2" fmla="*/ 1706880 h 1706880"/>
              <a:gd name="connsiteX3" fmla="*/ 0 w 1706880"/>
              <a:gd name="connsiteY3" fmla="*/ 1706880 h 17068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06880" h="1706880">
                <a:moveTo>
                  <a:pt x="0" y="0"/>
                </a:moveTo>
                <a:lnTo>
                  <a:pt x="1706880" y="0"/>
                </a:lnTo>
                <a:lnTo>
                  <a:pt x="1706880" y="1706880"/>
                </a:lnTo>
                <a:lnTo>
                  <a:pt x="0" y="1706880"/>
                </a:lnTo>
                <a:close/>
              </a:path>
            </a:pathLst>
          </a:custGeom>
          <a:pattFill prst="solidDmnd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algn="ctr">
              <a:defRPr sz="160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014E059C-19F6-E549-BB9B-9FF510F9BB8D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9530080" y="1373750"/>
            <a:ext cx="1706880" cy="1706880"/>
          </a:xfrm>
          <a:custGeom>
            <a:avLst/>
            <a:gdLst>
              <a:gd name="connsiteX0" fmla="*/ 0 w 1706880"/>
              <a:gd name="connsiteY0" fmla="*/ 0 h 1706880"/>
              <a:gd name="connsiteX1" fmla="*/ 1706880 w 1706880"/>
              <a:gd name="connsiteY1" fmla="*/ 0 h 1706880"/>
              <a:gd name="connsiteX2" fmla="*/ 1706880 w 1706880"/>
              <a:gd name="connsiteY2" fmla="*/ 1706880 h 1706880"/>
              <a:gd name="connsiteX3" fmla="*/ 0 w 1706880"/>
              <a:gd name="connsiteY3" fmla="*/ 1706880 h 17068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06880" h="1706880">
                <a:moveTo>
                  <a:pt x="0" y="0"/>
                </a:moveTo>
                <a:lnTo>
                  <a:pt x="1706880" y="0"/>
                </a:lnTo>
                <a:lnTo>
                  <a:pt x="1706880" y="1706880"/>
                </a:lnTo>
                <a:lnTo>
                  <a:pt x="0" y="1706880"/>
                </a:lnTo>
                <a:close/>
              </a:path>
            </a:pathLst>
          </a:custGeom>
          <a:pattFill prst="solidDmnd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algn="ctr">
              <a:defRPr sz="160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0843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14F62344-ED7D-2640-AFB6-A51B85FA5D5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953000" y="1056193"/>
            <a:ext cx="3804139" cy="4745614"/>
          </a:xfrm>
          <a:custGeom>
            <a:avLst/>
            <a:gdLst>
              <a:gd name="connsiteX0" fmla="*/ 0 w 3804139"/>
              <a:gd name="connsiteY0" fmla="*/ 0 h 4745614"/>
              <a:gd name="connsiteX1" fmla="*/ 3804139 w 3804139"/>
              <a:gd name="connsiteY1" fmla="*/ 0 h 4745614"/>
              <a:gd name="connsiteX2" fmla="*/ 3804139 w 3804139"/>
              <a:gd name="connsiteY2" fmla="*/ 4745614 h 4745614"/>
              <a:gd name="connsiteX3" fmla="*/ 0 w 3804139"/>
              <a:gd name="connsiteY3" fmla="*/ 4745614 h 47456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04139" h="4745614">
                <a:moveTo>
                  <a:pt x="0" y="0"/>
                </a:moveTo>
                <a:lnTo>
                  <a:pt x="3804139" y="0"/>
                </a:lnTo>
                <a:lnTo>
                  <a:pt x="3804139" y="4745614"/>
                </a:lnTo>
                <a:lnTo>
                  <a:pt x="0" y="4745614"/>
                </a:lnTo>
                <a:close/>
              </a:path>
            </a:pathLst>
          </a:custGeom>
          <a:pattFill prst="solidDmnd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algn="ctr">
              <a:defRPr sz="160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926598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DF49D784-3CEE-9147-BF80-C55CCC20ECC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099040" y="975947"/>
            <a:ext cx="3648807" cy="3648807"/>
          </a:xfrm>
          <a:custGeom>
            <a:avLst/>
            <a:gdLst>
              <a:gd name="connsiteX0" fmla="*/ 0 w 3648807"/>
              <a:gd name="connsiteY0" fmla="*/ 0 h 3648807"/>
              <a:gd name="connsiteX1" fmla="*/ 3648807 w 3648807"/>
              <a:gd name="connsiteY1" fmla="*/ 0 h 3648807"/>
              <a:gd name="connsiteX2" fmla="*/ 3648807 w 3648807"/>
              <a:gd name="connsiteY2" fmla="*/ 3648807 h 3648807"/>
              <a:gd name="connsiteX3" fmla="*/ 0 w 3648807"/>
              <a:gd name="connsiteY3" fmla="*/ 3648807 h 36488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48807" h="3648807">
                <a:moveTo>
                  <a:pt x="0" y="0"/>
                </a:moveTo>
                <a:lnTo>
                  <a:pt x="3648807" y="0"/>
                </a:lnTo>
                <a:lnTo>
                  <a:pt x="3648807" y="3648807"/>
                </a:lnTo>
                <a:lnTo>
                  <a:pt x="0" y="3648807"/>
                </a:lnTo>
                <a:close/>
              </a:path>
            </a:pathLst>
          </a:custGeom>
          <a:pattFill prst="solidDmnd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algn="ctr">
              <a:defRPr sz="160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9032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1BE72523-E92F-9043-8630-3BECCE34800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732551" y="2203554"/>
            <a:ext cx="3492708" cy="4654446"/>
          </a:xfrm>
          <a:custGeom>
            <a:avLst/>
            <a:gdLst>
              <a:gd name="connsiteX0" fmla="*/ 0 w 3492708"/>
              <a:gd name="connsiteY0" fmla="*/ 0 h 4654446"/>
              <a:gd name="connsiteX1" fmla="*/ 3492708 w 3492708"/>
              <a:gd name="connsiteY1" fmla="*/ 0 h 4654446"/>
              <a:gd name="connsiteX2" fmla="*/ 3492708 w 3492708"/>
              <a:gd name="connsiteY2" fmla="*/ 4654446 h 4654446"/>
              <a:gd name="connsiteX3" fmla="*/ 0 w 3492708"/>
              <a:gd name="connsiteY3" fmla="*/ 4654446 h 46544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92708" h="4654446">
                <a:moveTo>
                  <a:pt x="0" y="0"/>
                </a:moveTo>
                <a:lnTo>
                  <a:pt x="3492708" y="0"/>
                </a:lnTo>
                <a:lnTo>
                  <a:pt x="3492708" y="4654446"/>
                </a:lnTo>
                <a:lnTo>
                  <a:pt x="0" y="4654446"/>
                </a:lnTo>
                <a:close/>
              </a:path>
            </a:pathLst>
          </a:custGeom>
          <a:pattFill prst="solidDmnd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algn="ctr">
              <a:defRPr sz="160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99037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E3EDD6B7-0354-644B-8493-360D535A57D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284133" y="2975431"/>
            <a:ext cx="6637866" cy="2810933"/>
          </a:xfrm>
          <a:custGeom>
            <a:avLst/>
            <a:gdLst>
              <a:gd name="connsiteX0" fmla="*/ 0 w 6637866"/>
              <a:gd name="connsiteY0" fmla="*/ 0 h 2810933"/>
              <a:gd name="connsiteX1" fmla="*/ 6637866 w 6637866"/>
              <a:gd name="connsiteY1" fmla="*/ 0 h 2810933"/>
              <a:gd name="connsiteX2" fmla="*/ 6637866 w 6637866"/>
              <a:gd name="connsiteY2" fmla="*/ 2810933 h 2810933"/>
              <a:gd name="connsiteX3" fmla="*/ 0 w 6637866"/>
              <a:gd name="connsiteY3" fmla="*/ 2810933 h 28109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637866" h="2810933">
                <a:moveTo>
                  <a:pt x="0" y="0"/>
                </a:moveTo>
                <a:lnTo>
                  <a:pt x="6637866" y="0"/>
                </a:lnTo>
                <a:lnTo>
                  <a:pt x="6637866" y="2810933"/>
                </a:lnTo>
                <a:lnTo>
                  <a:pt x="0" y="2810933"/>
                </a:lnTo>
                <a:close/>
              </a:path>
            </a:pathLst>
          </a:custGeom>
          <a:pattFill prst="solidDmnd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algn="ctr">
              <a:defRPr sz="160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75093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A04BFA3A-3230-1542-8E69-84D2B4E7A83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615959" y="986969"/>
            <a:ext cx="4072442" cy="4105133"/>
          </a:xfrm>
          <a:custGeom>
            <a:avLst/>
            <a:gdLst>
              <a:gd name="connsiteX0" fmla="*/ 2787732 w 4072442"/>
              <a:gd name="connsiteY0" fmla="*/ 736 h 4105133"/>
              <a:gd name="connsiteX1" fmla="*/ 2867730 w 4072442"/>
              <a:gd name="connsiteY1" fmla="*/ 12090 h 4105133"/>
              <a:gd name="connsiteX2" fmla="*/ 3915423 w 4072442"/>
              <a:gd name="connsiteY2" fmla="*/ 3922132 h 4105133"/>
              <a:gd name="connsiteX3" fmla="*/ 20851 w 4072442"/>
              <a:gd name="connsiteY3" fmla="*/ 2870294 h 4105133"/>
              <a:gd name="connsiteX4" fmla="*/ 2787732 w 4072442"/>
              <a:gd name="connsiteY4" fmla="*/ 736 h 4105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072442" h="4105133">
                <a:moveTo>
                  <a:pt x="2787732" y="736"/>
                </a:moveTo>
                <a:cubicBezTo>
                  <a:pt x="2815774" y="2220"/>
                  <a:pt x="2842482" y="5966"/>
                  <a:pt x="2867730" y="12090"/>
                </a:cubicBezTo>
                <a:cubicBezTo>
                  <a:pt x="3562376" y="252110"/>
                  <a:pt x="4433280" y="3366605"/>
                  <a:pt x="3915423" y="3922132"/>
                </a:cubicBezTo>
                <a:cubicBezTo>
                  <a:pt x="3399662" y="4454997"/>
                  <a:pt x="260725" y="3738844"/>
                  <a:pt x="20851" y="2870294"/>
                </a:cubicBezTo>
                <a:cubicBezTo>
                  <a:pt x="-234215" y="2081525"/>
                  <a:pt x="1918406" y="-45288"/>
                  <a:pt x="2787732" y="736"/>
                </a:cubicBezTo>
                <a:close/>
              </a:path>
            </a:pathLst>
          </a:custGeom>
          <a:pattFill prst="solidDmnd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algn="ctr">
              <a:defRPr sz="160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433071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7440697-60C3-3F42-8021-7DE19699919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1583872"/>
            <a:ext cx="6096000" cy="2335520"/>
          </a:xfrm>
          <a:custGeom>
            <a:avLst/>
            <a:gdLst>
              <a:gd name="connsiteX0" fmla="*/ 0 w 6096000"/>
              <a:gd name="connsiteY0" fmla="*/ 0 h 2335520"/>
              <a:gd name="connsiteX1" fmla="*/ 6096000 w 6096000"/>
              <a:gd name="connsiteY1" fmla="*/ 0 h 2335520"/>
              <a:gd name="connsiteX2" fmla="*/ 6096000 w 6096000"/>
              <a:gd name="connsiteY2" fmla="*/ 2335520 h 2335520"/>
              <a:gd name="connsiteX3" fmla="*/ 0 w 6096000"/>
              <a:gd name="connsiteY3" fmla="*/ 2335520 h 233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2335520">
                <a:moveTo>
                  <a:pt x="0" y="0"/>
                </a:moveTo>
                <a:lnTo>
                  <a:pt x="6096000" y="0"/>
                </a:lnTo>
                <a:lnTo>
                  <a:pt x="6096000" y="2335520"/>
                </a:lnTo>
                <a:lnTo>
                  <a:pt x="0" y="2335520"/>
                </a:lnTo>
                <a:close/>
              </a:path>
            </a:pathLst>
          </a:custGeom>
          <a:pattFill prst="solidDmnd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algn="ctr">
              <a:defRPr sz="160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964107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73FBBA52-CFCF-DE41-A2FE-B9AEFBBF002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618651" y="3858869"/>
            <a:ext cx="4573349" cy="2012161"/>
          </a:xfrm>
          <a:custGeom>
            <a:avLst/>
            <a:gdLst>
              <a:gd name="connsiteX0" fmla="*/ 0 w 4573349"/>
              <a:gd name="connsiteY0" fmla="*/ 0 h 2012161"/>
              <a:gd name="connsiteX1" fmla="*/ 4573349 w 4573349"/>
              <a:gd name="connsiteY1" fmla="*/ 0 h 2012161"/>
              <a:gd name="connsiteX2" fmla="*/ 4573349 w 4573349"/>
              <a:gd name="connsiteY2" fmla="*/ 2012161 h 2012161"/>
              <a:gd name="connsiteX3" fmla="*/ 0 w 4573349"/>
              <a:gd name="connsiteY3" fmla="*/ 2012161 h 2012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3349" h="2012161">
                <a:moveTo>
                  <a:pt x="0" y="0"/>
                </a:moveTo>
                <a:lnTo>
                  <a:pt x="4573349" y="0"/>
                </a:lnTo>
                <a:lnTo>
                  <a:pt x="4573349" y="2012161"/>
                </a:lnTo>
                <a:lnTo>
                  <a:pt x="0" y="2012161"/>
                </a:lnTo>
                <a:close/>
              </a:path>
            </a:pathLst>
          </a:custGeom>
          <a:pattFill prst="solidDmnd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algn="ctr">
              <a:defRPr sz="160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149219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A867B941-CA08-1647-B586-930DF06F091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3222885" cy="3852473"/>
          </a:xfrm>
          <a:custGeom>
            <a:avLst/>
            <a:gdLst>
              <a:gd name="connsiteX0" fmla="*/ 0 w 3222885"/>
              <a:gd name="connsiteY0" fmla="*/ 0 h 3852473"/>
              <a:gd name="connsiteX1" fmla="*/ 3222885 w 3222885"/>
              <a:gd name="connsiteY1" fmla="*/ 0 h 3852473"/>
              <a:gd name="connsiteX2" fmla="*/ 3222885 w 3222885"/>
              <a:gd name="connsiteY2" fmla="*/ 3852473 h 3852473"/>
              <a:gd name="connsiteX3" fmla="*/ 0 w 3222885"/>
              <a:gd name="connsiteY3" fmla="*/ 3852473 h 38524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22885" h="3852473">
                <a:moveTo>
                  <a:pt x="0" y="0"/>
                </a:moveTo>
                <a:lnTo>
                  <a:pt x="3222885" y="0"/>
                </a:lnTo>
                <a:lnTo>
                  <a:pt x="3222885" y="3852473"/>
                </a:lnTo>
                <a:lnTo>
                  <a:pt x="0" y="3852473"/>
                </a:lnTo>
                <a:close/>
              </a:path>
            </a:pathLst>
          </a:custGeom>
          <a:pattFill prst="solidDmnd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algn="ctr">
              <a:defRPr sz="160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BB5C0E8E-EAD5-644F-A2F9-38A810D32B9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979802" y="3005528"/>
            <a:ext cx="3222885" cy="3852473"/>
          </a:xfrm>
          <a:custGeom>
            <a:avLst/>
            <a:gdLst>
              <a:gd name="connsiteX0" fmla="*/ 0 w 3222885"/>
              <a:gd name="connsiteY0" fmla="*/ 0 h 3852473"/>
              <a:gd name="connsiteX1" fmla="*/ 3222885 w 3222885"/>
              <a:gd name="connsiteY1" fmla="*/ 0 h 3852473"/>
              <a:gd name="connsiteX2" fmla="*/ 3222885 w 3222885"/>
              <a:gd name="connsiteY2" fmla="*/ 3852473 h 3852473"/>
              <a:gd name="connsiteX3" fmla="*/ 0 w 3222885"/>
              <a:gd name="connsiteY3" fmla="*/ 3852473 h 38524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22885" h="3852473">
                <a:moveTo>
                  <a:pt x="0" y="0"/>
                </a:moveTo>
                <a:lnTo>
                  <a:pt x="3222885" y="0"/>
                </a:lnTo>
                <a:lnTo>
                  <a:pt x="3222885" y="3852473"/>
                </a:lnTo>
                <a:lnTo>
                  <a:pt x="0" y="3852473"/>
                </a:lnTo>
                <a:close/>
              </a:path>
            </a:pathLst>
          </a:custGeom>
          <a:pattFill prst="solidDmnd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algn="ctr">
              <a:defRPr sz="160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079473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135A3C63-958A-AE4F-834B-CC1AF32CAFD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015975" y="1045473"/>
            <a:ext cx="3222885" cy="4767053"/>
          </a:xfrm>
          <a:custGeom>
            <a:avLst/>
            <a:gdLst>
              <a:gd name="connsiteX0" fmla="*/ 268213 w 3222885"/>
              <a:gd name="connsiteY0" fmla="*/ 0 h 4767053"/>
              <a:gd name="connsiteX1" fmla="*/ 710755 w 3222885"/>
              <a:gd name="connsiteY1" fmla="*/ 0 h 4767053"/>
              <a:gd name="connsiteX2" fmla="*/ 775125 w 3222885"/>
              <a:gd name="connsiteY2" fmla="*/ 0 h 4767053"/>
              <a:gd name="connsiteX3" fmla="*/ 1217667 w 3222885"/>
              <a:gd name="connsiteY3" fmla="*/ 0 h 4767053"/>
              <a:gd name="connsiteX4" fmla="*/ 1341033 w 3222885"/>
              <a:gd name="connsiteY4" fmla="*/ 0 h 4767053"/>
              <a:gd name="connsiteX5" fmla="*/ 1783575 w 3222885"/>
              <a:gd name="connsiteY5" fmla="*/ 0 h 4767053"/>
              <a:gd name="connsiteX6" fmla="*/ 1847946 w 3222885"/>
              <a:gd name="connsiteY6" fmla="*/ 0 h 4767053"/>
              <a:gd name="connsiteX7" fmla="*/ 2290488 w 3222885"/>
              <a:gd name="connsiteY7" fmla="*/ 0 h 4767053"/>
              <a:gd name="connsiteX8" fmla="*/ 2447760 w 3222885"/>
              <a:gd name="connsiteY8" fmla="*/ 0 h 4767053"/>
              <a:gd name="connsiteX9" fmla="*/ 2512131 w 3222885"/>
              <a:gd name="connsiteY9" fmla="*/ 0 h 4767053"/>
              <a:gd name="connsiteX10" fmla="*/ 2954673 w 3222885"/>
              <a:gd name="connsiteY10" fmla="*/ 0 h 4767053"/>
              <a:gd name="connsiteX11" fmla="*/ 3222885 w 3222885"/>
              <a:gd name="connsiteY11" fmla="*/ 268213 h 4767053"/>
              <a:gd name="connsiteX12" fmla="*/ 3222885 w 3222885"/>
              <a:gd name="connsiteY12" fmla="*/ 1100996 h 4767053"/>
              <a:gd name="connsiteX13" fmla="*/ 3222885 w 3222885"/>
              <a:gd name="connsiteY13" fmla="*/ 1147923 h 4767053"/>
              <a:gd name="connsiteX14" fmla="*/ 3222885 w 3222885"/>
              <a:gd name="connsiteY14" fmla="*/ 1294106 h 4767053"/>
              <a:gd name="connsiteX15" fmla="*/ 3222885 w 3222885"/>
              <a:gd name="connsiteY15" fmla="*/ 1341033 h 4767053"/>
              <a:gd name="connsiteX16" fmla="*/ 3222885 w 3222885"/>
              <a:gd name="connsiteY16" fmla="*/ 1430724 h 4767053"/>
              <a:gd name="connsiteX17" fmla="*/ 3222885 w 3222885"/>
              <a:gd name="connsiteY17" fmla="*/ 2173816 h 4767053"/>
              <a:gd name="connsiteX18" fmla="*/ 3222885 w 3222885"/>
              <a:gd name="connsiteY18" fmla="*/ 2263508 h 4767053"/>
              <a:gd name="connsiteX19" fmla="*/ 3222885 w 3222885"/>
              <a:gd name="connsiteY19" fmla="*/ 2310435 h 4767053"/>
              <a:gd name="connsiteX20" fmla="*/ 3222885 w 3222885"/>
              <a:gd name="connsiteY20" fmla="*/ 2456618 h 4767053"/>
              <a:gd name="connsiteX21" fmla="*/ 3222885 w 3222885"/>
              <a:gd name="connsiteY21" fmla="*/ 2503545 h 4767053"/>
              <a:gd name="connsiteX22" fmla="*/ 3222885 w 3222885"/>
              <a:gd name="connsiteY22" fmla="*/ 2593237 h 4767053"/>
              <a:gd name="connsiteX23" fmla="*/ 3222885 w 3222885"/>
              <a:gd name="connsiteY23" fmla="*/ 3336329 h 4767053"/>
              <a:gd name="connsiteX24" fmla="*/ 3222885 w 3222885"/>
              <a:gd name="connsiteY24" fmla="*/ 3426020 h 4767053"/>
              <a:gd name="connsiteX25" fmla="*/ 3222885 w 3222885"/>
              <a:gd name="connsiteY25" fmla="*/ 3472947 h 4767053"/>
              <a:gd name="connsiteX26" fmla="*/ 3222885 w 3222885"/>
              <a:gd name="connsiteY26" fmla="*/ 3619130 h 4767053"/>
              <a:gd name="connsiteX27" fmla="*/ 3222885 w 3222885"/>
              <a:gd name="connsiteY27" fmla="*/ 3666057 h 4767053"/>
              <a:gd name="connsiteX28" fmla="*/ 3222885 w 3222885"/>
              <a:gd name="connsiteY28" fmla="*/ 4498841 h 4767053"/>
              <a:gd name="connsiteX29" fmla="*/ 2954673 w 3222885"/>
              <a:gd name="connsiteY29" fmla="*/ 4767053 h 4767053"/>
              <a:gd name="connsiteX30" fmla="*/ 2512131 w 3222885"/>
              <a:gd name="connsiteY30" fmla="*/ 4767053 h 4767053"/>
              <a:gd name="connsiteX31" fmla="*/ 2447760 w 3222885"/>
              <a:gd name="connsiteY31" fmla="*/ 4767053 h 4767053"/>
              <a:gd name="connsiteX32" fmla="*/ 2290488 w 3222885"/>
              <a:gd name="connsiteY32" fmla="*/ 4767053 h 4767053"/>
              <a:gd name="connsiteX33" fmla="*/ 2005218 w 3222885"/>
              <a:gd name="connsiteY33" fmla="*/ 4767053 h 4767053"/>
              <a:gd name="connsiteX34" fmla="*/ 1881852 w 3222885"/>
              <a:gd name="connsiteY34" fmla="*/ 4767053 h 4767053"/>
              <a:gd name="connsiteX35" fmla="*/ 1847946 w 3222885"/>
              <a:gd name="connsiteY35" fmla="*/ 4767053 h 4767053"/>
              <a:gd name="connsiteX36" fmla="*/ 1783575 w 3222885"/>
              <a:gd name="connsiteY36" fmla="*/ 4767053 h 4767053"/>
              <a:gd name="connsiteX37" fmla="*/ 1439310 w 3222885"/>
              <a:gd name="connsiteY37" fmla="*/ 4767053 h 4767053"/>
              <a:gd name="connsiteX38" fmla="*/ 1374940 w 3222885"/>
              <a:gd name="connsiteY38" fmla="*/ 4767053 h 4767053"/>
              <a:gd name="connsiteX39" fmla="*/ 1341033 w 3222885"/>
              <a:gd name="connsiteY39" fmla="*/ 4767053 h 4767053"/>
              <a:gd name="connsiteX40" fmla="*/ 1217667 w 3222885"/>
              <a:gd name="connsiteY40" fmla="*/ 4767053 h 4767053"/>
              <a:gd name="connsiteX41" fmla="*/ 932398 w 3222885"/>
              <a:gd name="connsiteY41" fmla="*/ 4767053 h 4767053"/>
              <a:gd name="connsiteX42" fmla="*/ 775125 w 3222885"/>
              <a:gd name="connsiteY42" fmla="*/ 4767053 h 4767053"/>
              <a:gd name="connsiteX43" fmla="*/ 710755 w 3222885"/>
              <a:gd name="connsiteY43" fmla="*/ 4767053 h 4767053"/>
              <a:gd name="connsiteX44" fmla="*/ 268213 w 3222885"/>
              <a:gd name="connsiteY44" fmla="*/ 4767053 h 4767053"/>
              <a:gd name="connsiteX45" fmla="*/ 0 w 3222885"/>
              <a:gd name="connsiteY45" fmla="*/ 4498841 h 4767053"/>
              <a:gd name="connsiteX46" fmla="*/ 0 w 3222885"/>
              <a:gd name="connsiteY46" fmla="*/ 3666057 h 4767053"/>
              <a:gd name="connsiteX47" fmla="*/ 0 w 3222885"/>
              <a:gd name="connsiteY47" fmla="*/ 3619130 h 4767053"/>
              <a:gd name="connsiteX48" fmla="*/ 0 w 3222885"/>
              <a:gd name="connsiteY48" fmla="*/ 3472947 h 4767053"/>
              <a:gd name="connsiteX49" fmla="*/ 0 w 3222885"/>
              <a:gd name="connsiteY49" fmla="*/ 3426020 h 4767053"/>
              <a:gd name="connsiteX50" fmla="*/ 0 w 3222885"/>
              <a:gd name="connsiteY50" fmla="*/ 3336329 h 4767053"/>
              <a:gd name="connsiteX51" fmla="*/ 0 w 3222885"/>
              <a:gd name="connsiteY51" fmla="*/ 2593237 h 4767053"/>
              <a:gd name="connsiteX52" fmla="*/ 0 w 3222885"/>
              <a:gd name="connsiteY52" fmla="*/ 2503545 h 4767053"/>
              <a:gd name="connsiteX53" fmla="*/ 0 w 3222885"/>
              <a:gd name="connsiteY53" fmla="*/ 2456618 h 4767053"/>
              <a:gd name="connsiteX54" fmla="*/ 0 w 3222885"/>
              <a:gd name="connsiteY54" fmla="*/ 2310435 h 4767053"/>
              <a:gd name="connsiteX55" fmla="*/ 0 w 3222885"/>
              <a:gd name="connsiteY55" fmla="*/ 2263508 h 4767053"/>
              <a:gd name="connsiteX56" fmla="*/ 0 w 3222885"/>
              <a:gd name="connsiteY56" fmla="*/ 2173816 h 4767053"/>
              <a:gd name="connsiteX57" fmla="*/ 0 w 3222885"/>
              <a:gd name="connsiteY57" fmla="*/ 1430724 h 4767053"/>
              <a:gd name="connsiteX58" fmla="*/ 0 w 3222885"/>
              <a:gd name="connsiteY58" fmla="*/ 1341033 h 4767053"/>
              <a:gd name="connsiteX59" fmla="*/ 0 w 3222885"/>
              <a:gd name="connsiteY59" fmla="*/ 1294106 h 4767053"/>
              <a:gd name="connsiteX60" fmla="*/ 0 w 3222885"/>
              <a:gd name="connsiteY60" fmla="*/ 1147923 h 4767053"/>
              <a:gd name="connsiteX61" fmla="*/ 0 w 3222885"/>
              <a:gd name="connsiteY61" fmla="*/ 1100996 h 4767053"/>
              <a:gd name="connsiteX62" fmla="*/ 0 w 3222885"/>
              <a:gd name="connsiteY62" fmla="*/ 268213 h 4767053"/>
              <a:gd name="connsiteX63" fmla="*/ 268213 w 3222885"/>
              <a:gd name="connsiteY63" fmla="*/ 0 h 47670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</a:cxnLst>
            <a:rect l="l" t="t" r="r" b="b"/>
            <a:pathLst>
              <a:path w="3222885" h="4767053">
                <a:moveTo>
                  <a:pt x="268213" y="0"/>
                </a:moveTo>
                <a:lnTo>
                  <a:pt x="710755" y="0"/>
                </a:lnTo>
                <a:lnTo>
                  <a:pt x="775125" y="0"/>
                </a:lnTo>
                <a:lnTo>
                  <a:pt x="1217667" y="0"/>
                </a:lnTo>
                <a:lnTo>
                  <a:pt x="1341033" y="0"/>
                </a:lnTo>
                <a:lnTo>
                  <a:pt x="1783575" y="0"/>
                </a:lnTo>
                <a:lnTo>
                  <a:pt x="1847946" y="0"/>
                </a:lnTo>
                <a:lnTo>
                  <a:pt x="2290488" y="0"/>
                </a:lnTo>
                <a:lnTo>
                  <a:pt x="2447760" y="0"/>
                </a:lnTo>
                <a:lnTo>
                  <a:pt x="2512131" y="0"/>
                </a:lnTo>
                <a:lnTo>
                  <a:pt x="2954673" y="0"/>
                </a:lnTo>
                <a:cubicBezTo>
                  <a:pt x="3102802" y="0"/>
                  <a:pt x="3222885" y="120083"/>
                  <a:pt x="3222885" y="268213"/>
                </a:cubicBezTo>
                <a:lnTo>
                  <a:pt x="3222885" y="1100996"/>
                </a:lnTo>
                <a:lnTo>
                  <a:pt x="3222885" y="1147923"/>
                </a:lnTo>
                <a:lnTo>
                  <a:pt x="3222885" y="1294106"/>
                </a:lnTo>
                <a:lnTo>
                  <a:pt x="3222885" y="1341033"/>
                </a:lnTo>
                <a:lnTo>
                  <a:pt x="3222885" y="1430724"/>
                </a:lnTo>
                <a:lnTo>
                  <a:pt x="3222885" y="2173816"/>
                </a:lnTo>
                <a:lnTo>
                  <a:pt x="3222885" y="2263508"/>
                </a:lnTo>
                <a:lnTo>
                  <a:pt x="3222885" y="2310435"/>
                </a:lnTo>
                <a:lnTo>
                  <a:pt x="3222885" y="2456618"/>
                </a:lnTo>
                <a:lnTo>
                  <a:pt x="3222885" y="2503545"/>
                </a:lnTo>
                <a:lnTo>
                  <a:pt x="3222885" y="2593237"/>
                </a:lnTo>
                <a:lnTo>
                  <a:pt x="3222885" y="3336329"/>
                </a:lnTo>
                <a:lnTo>
                  <a:pt x="3222885" y="3426020"/>
                </a:lnTo>
                <a:lnTo>
                  <a:pt x="3222885" y="3472947"/>
                </a:lnTo>
                <a:lnTo>
                  <a:pt x="3222885" y="3619130"/>
                </a:lnTo>
                <a:lnTo>
                  <a:pt x="3222885" y="3666057"/>
                </a:lnTo>
                <a:lnTo>
                  <a:pt x="3222885" y="4498841"/>
                </a:lnTo>
                <a:cubicBezTo>
                  <a:pt x="3222885" y="4646970"/>
                  <a:pt x="3102802" y="4767053"/>
                  <a:pt x="2954673" y="4767053"/>
                </a:cubicBezTo>
                <a:lnTo>
                  <a:pt x="2512131" y="4767053"/>
                </a:lnTo>
                <a:lnTo>
                  <a:pt x="2447760" y="4767053"/>
                </a:lnTo>
                <a:lnTo>
                  <a:pt x="2290488" y="4767053"/>
                </a:lnTo>
                <a:lnTo>
                  <a:pt x="2005218" y="4767053"/>
                </a:lnTo>
                <a:lnTo>
                  <a:pt x="1881852" y="4767053"/>
                </a:lnTo>
                <a:lnTo>
                  <a:pt x="1847946" y="4767053"/>
                </a:lnTo>
                <a:lnTo>
                  <a:pt x="1783575" y="4767053"/>
                </a:lnTo>
                <a:lnTo>
                  <a:pt x="1439310" y="4767053"/>
                </a:lnTo>
                <a:lnTo>
                  <a:pt x="1374940" y="4767053"/>
                </a:lnTo>
                <a:lnTo>
                  <a:pt x="1341033" y="4767053"/>
                </a:lnTo>
                <a:lnTo>
                  <a:pt x="1217667" y="4767053"/>
                </a:lnTo>
                <a:lnTo>
                  <a:pt x="932398" y="4767053"/>
                </a:lnTo>
                <a:lnTo>
                  <a:pt x="775125" y="4767053"/>
                </a:lnTo>
                <a:lnTo>
                  <a:pt x="710755" y="4767053"/>
                </a:lnTo>
                <a:lnTo>
                  <a:pt x="268213" y="4767053"/>
                </a:lnTo>
                <a:cubicBezTo>
                  <a:pt x="120083" y="4767053"/>
                  <a:pt x="0" y="4646970"/>
                  <a:pt x="0" y="4498841"/>
                </a:cubicBezTo>
                <a:lnTo>
                  <a:pt x="0" y="3666057"/>
                </a:lnTo>
                <a:lnTo>
                  <a:pt x="0" y="3619130"/>
                </a:lnTo>
                <a:lnTo>
                  <a:pt x="0" y="3472947"/>
                </a:lnTo>
                <a:lnTo>
                  <a:pt x="0" y="3426020"/>
                </a:lnTo>
                <a:lnTo>
                  <a:pt x="0" y="3336329"/>
                </a:lnTo>
                <a:lnTo>
                  <a:pt x="0" y="2593237"/>
                </a:lnTo>
                <a:lnTo>
                  <a:pt x="0" y="2503545"/>
                </a:lnTo>
                <a:lnTo>
                  <a:pt x="0" y="2456618"/>
                </a:lnTo>
                <a:lnTo>
                  <a:pt x="0" y="2310435"/>
                </a:lnTo>
                <a:lnTo>
                  <a:pt x="0" y="2263508"/>
                </a:lnTo>
                <a:lnTo>
                  <a:pt x="0" y="2173816"/>
                </a:lnTo>
                <a:lnTo>
                  <a:pt x="0" y="1430724"/>
                </a:lnTo>
                <a:lnTo>
                  <a:pt x="0" y="1341033"/>
                </a:lnTo>
                <a:lnTo>
                  <a:pt x="0" y="1294106"/>
                </a:lnTo>
                <a:lnTo>
                  <a:pt x="0" y="1147923"/>
                </a:lnTo>
                <a:lnTo>
                  <a:pt x="0" y="1100996"/>
                </a:lnTo>
                <a:lnTo>
                  <a:pt x="0" y="268213"/>
                </a:lnTo>
                <a:cubicBezTo>
                  <a:pt x="0" y="120083"/>
                  <a:pt x="120083" y="0"/>
                  <a:pt x="268213" y="0"/>
                </a:cubicBezTo>
                <a:close/>
              </a:path>
            </a:pathLst>
          </a:custGeom>
          <a:pattFill prst="solidDmnd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algn="ctr">
              <a:defRPr sz="160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923379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17646C92-3655-8A46-8717-DC931253804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52591" y="852591"/>
            <a:ext cx="2198601" cy="2198602"/>
          </a:xfrm>
          <a:custGeom>
            <a:avLst/>
            <a:gdLst>
              <a:gd name="connsiteX0" fmla="*/ 0 w 2198601"/>
              <a:gd name="connsiteY0" fmla="*/ 0 h 2198602"/>
              <a:gd name="connsiteX1" fmla="*/ 2198601 w 2198601"/>
              <a:gd name="connsiteY1" fmla="*/ 0 h 2198602"/>
              <a:gd name="connsiteX2" fmla="*/ 2198601 w 2198601"/>
              <a:gd name="connsiteY2" fmla="*/ 2198602 h 2198602"/>
              <a:gd name="connsiteX3" fmla="*/ 0 w 2198601"/>
              <a:gd name="connsiteY3" fmla="*/ 2198602 h 21986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98601" h="2198602">
                <a:moveTo>
                  <a:pt x="0" y="0"/>
                </a:moveTo>
                <a:lnTo>
                  <a:pt x="2198601" y="0"/>
                </a:lnTo>
                <a:lnTo>
                  <a:pt x="2198601" y="2198602"/>
                </a:lnTo>
                <a:lnTo>
                  <a:pt x="0" y="2198602"/>
                </a:lnTo>
                <a:close/>
              </a:path>
            </a:pathLst>
          </a:custGeom>
          <a:pattFill prst="solidDmnd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algn="ctr">
              <a:defRPr sz="160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B74082E0-D490-284D-A857-F857EA73253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453742" y="3429000"/>
            <a:ext cx="5535387" cy="2315092"/>
          </a:xfrm>
          <a:custGeom>
            <a:avLst/>
            <a:gdLst>
              <a:gd name="connsiteX0" fmla="*/ 0 w 5535387"/>
              <a:gd name="connsiteY0" fmla="*/ 0 h 2315092"/>
              <a:gd name="connsiteX1" fmla="*/ 5535387 w 5535387"/>
              <a:gd name="connsiteY1" fmla="*/ 0 h 2315092"/>
              <a:gd name="connsiteX2" fmla="*/ 5535387 w 5535387"/>
              <a:gd name="connsiteY2" fmla="*/ 2315092 h 2315092"/>
              <a:gd name="connsiteX3" fmla="*/ 0 w 5535387"/>
              <a:gd name="connsiteY3" fmla="*/ 2315092 h 23150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35387" h="2315092">
                <a:moveTo>
                  <a:pt x="0" y="0"/>
                </a:moveTo>
                <a:lnTo>
                  <a:pt x="5535387" y="0"/>
                </a:lnTo>
                <a:lnTo>
                  <a:pt x="5535387" y="2315092"/>
                </a:lnTo>
                <a:lnTo>
                  <a:pt x="0" y="2315092"/>
                </a:lnTo>
                <a:close/>
              </a:path>
            </a:pathLst>
          </a:custGeom>
          <a:pattFill prst="solidDmnd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algn="ctr">
              <a:defRPr sz="160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86204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15301990-EA7E-A642-B5EE-4FEE6042940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758192" y="3953189"/>
            <a:ext cx="2626833" cy="1853665"/>
          </a:xfrm>
          <a:custGeom>
            <a:avLst/>
            <a:gdLst>
              <a:gd name="connsiteX0" fmla="*/ 0 w 2626833"/>
              <a:gd name="connsiteY0" fmla="*/ 0 h 1853665"/>
              <a:gd name="connsiteX1" fmla="*/ 2626833 w 2626833"/>
              <a:gd name="connsiteY1" fmla="*/ 0 h 1853665"/>
              <a:gd name="connsiteX2" fmla="*/ 2626833 w 2626833"/>
              <a:gd name="connsiteY2" fmla="*/ 1853665 h 1853665"/>
              <a:gd name="connsiteX3" fmla="*/ 0 w 2626833"/>
              <a:gd name="connsiteY3" fmla="*/ 1853665 h 18536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26833" h="1853665">
                <a:moveTo>
                  <a:pt x="0" y="0"/>
                </a:moveTo>
                <a:lnTo>
                  <a:pt x="2626833" y="0"/>
                </a:lnTo>
                <a:lnTo>
                  <a:pt x="2626833" y="1853665"/>
                </a:lnTo>
                <a:lnTo>
                  <a:pt x="0" y="1853665"/>
                </a:lnTo>
                <a:close/>
              </a:path>
            </a:pathLst>
          </a:custGeom>
          <a:pattFill prst="solidDmnd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algn="ctr">
              <a:defRPr sz="160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038E124F-1E3F-1C49-B679-9961EC025C93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5574565" y="3953189"/>
            <a:ext cx="2626833" cy="1853665"/>
          </a:xfrm>
          <a:custGeom>
            <a:avLst/>
            <a:gdLst>
              <a:gd name="connsiteX0" fmla="*/ 0 w 2626833"/>
              <a:gd name="connsiteY0" fmla="*/ 0 h 1853665"/>
              <a:gd name="connsiteX1" fmla="*/ 2626833 w 2626833"/>
              <a:gd name="connsiteY1" fmla="*/ 0 h 1853665"/>
              <a:gd name="connsiteX2" fmla="*/ 2626833 w 2626833"/>
              <a:gd name="connsiteY2" fmla="*/ 1853665 h 1853665"/>
              <a:gd name="connsiteX3" fmla="*/ 0 w 2626833"/>
              <a:gd name="connsiteY3" fmla="*/ 1853665 h 18536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26833" h="1853665">
                <a:moveTo>
                  <a:pt x="0" y="0"/>
                </a:moveTo>
                <a:lnTo>
                  <a:pt x="2626833" y="0"/>
                </a:lnTo>
                <a:lnTo>
                  <a:pt x="2626833" y="1853665"/>
                </a:lnTo>
                <a:lnTo>
                  <a:pt x="0" y="1853665"/>
                </a:lnTo>
                <a:close/>
              </a:path>
            </a:pathLst>
          </a:custGeom>
          <a:pattFill prst="solidDmnd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algn="ctr">
              <a:defRPr sz="160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246F3094-6698-6244-AD84-7754AF903C1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390939" y="3953189"/>
            <a:ext cx="2626833" cy="1853665"/>
          </a:xfrm>
          <a:custGeom>
            <a:avLst/>
            <a:gdLst>
              <a:gd name="connsiteX0" fmla="*/ 0 w 2626833"/>
              <a:gd name="connsiteY0" fmla="*/ 0 h 1853665"/>
              <a:gd name="connsiteX1" fmla="*/ 2626833 w 2626833"/>
              <a:gd name="connsiteY1" fmla="*/ 0 h 1853665"/>
              <a:gd name="connsiteX2" fmla="*/ 2626833 w 2626833"/>
              <a:gd name="connsiteY2" fmla="*/ 1853665 h 1853665"/>
              <a:gd name="connsiteX3" fmla="*/ 0 w 2626833"/>
              <a:gd name="connsiteY3" fmla="*/ 1853665 h 18536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26833" h="1853665">
                <a:moveTo>
                  <a:pt x="0" y="0"/>
                </a:moveTo>
                <a:lnTo>
                  <a:pt x="2626833" y="0"/>
                </a:lnTo>
                <a:lnTo>
                  <a:pt x="2626833" y="1853665"/>
                </a:lnTo>
                <a:lnTo>
                  <a:pt x="0" y="1853665"/>
                </a:lnTo>
                <a:close/>
              </a:path>
            </a:pathLst>
          </a:custGeom>
          <a:pattFill prst="solidDmnd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algn="ctr">
              <a:defRPr sz="160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992899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D6676ADF-50D5-1E4E-AE49-D61073C1BAD1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950037" y="1585214"/>
            <a:ext cx="2297181" cy="4196862"/>
          </a:xfrm>
          <a:custGeom>
            <a:avLst/>
            <a:gdLst>
              <a:gd name="connsiteX0" fmla="*/ 0 w 2297181"/>
              <a:gd name="connsiteY0" fmla="*/ 0 h 4196862"/>
              <a:gd name="connsiteX1" fmla="*/ 2297181 w 2297181"/>
              <a:gd name="connsiteY1" fmla="*/ 0 h 4196862"/>
              <a:gd name="connsiteX2" fmla="*/ 2297181 w 2297181"/>
              <a:gd name="connsiteY2" fmla="*/ 4196862 h 4196862"/>
              <a:gd name="connsiteX3" fmla="*/ 0 w 2297181"/>
              <a:gd name="connsiteY3" fmla="*/ 4196862 h 41968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97181" h="4196862">
                <a:moveTo>
                  <a:pt x="0" y="0"/>
                </a:moveTo>
                <a:lnTo>
                  <a:pt x="2297181" y="0"/>
                </a:lnTo>
                <a:lnTo>
                  <a:pt x="2297181" y="4196862"/>
                </a:lnTo>
                <a:lnTo>
                  <a:pt x="0" y="4196862"/>
                </a:lnTo>
                <a:close/>
              </a:path>
            </a:pathLst>
          </a:custGeom>
          <a:pattFill prst="solidDmnd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algn="ctr">
              <a:defRPr sz="160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F432D57A-D179-8848-BDEF-B54BFC1EB046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7422428" y="1585215"/>
            <a:ext cx="2297181" cy="2098431"/>
          </a:xfrm>
          <a:custGeom>
            <a:avLst/>
            <a:gdLst>
              <a:gd name="connsiteX0" fmla="*/ 0 w 2297181"/>
              <a:gd name="connsiteY0" fmla="*/ 0 h 2098431"/>
              <a:gd name="connsiteX1" fmla="*/ 2297181 w 2297181"/>
              <a:gd name="connsiteY1" fmla="*/ 0 h 2098431"/>
              <a:gd name="connsiteX2" fmla="*/ 2297181 w 2297181"/>
              <a:gd name="connsiteY2" fmla="*/ 2098431 h 2098431"/>
              <a:gd name="connsiteX3" fmla="*/ 0 w 2297181"/>
              <a:gd name="connsiteY3" fmla="*/ 2098431 h 20984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97181" h="2098431">
                <a:moveTo>
                  <a:pt x="0" y="0"/>
                </a:moveTo>
                <a:lnTo>
                  <a:pt x="2297181" y="0"/>
                </a:lnTo>
                <a:lnTo>
                  <a:pt x="2297181" y="2098431"/>
                </a:lnTo>
                <a:lnTo>
                  <a:pt x="0" y="2098431"/>
                </a:lnTo>
                <a:close/>
              </a:path>
            </a:pathLst>
          </a:custGeom>
          <a:pattFill prst="solidDmnd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algn="ctr">
              <a:defRPr sz="160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C869164E-7C69-8842-B8A5-221823021D1C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9894819" y="1585215"/>
            <a:ext cx="2297181" cy="2098431"/>
          </a:xfrm>
          <a:custGeom>
            <a:avLst/>
            <a:gdLst>
              <a:gd name="connsiteX0" fmla="*/ 0 w 2297181"/>
              <a:gd name="connsiteY0" fmla="*/ 0 h 2098431"/>
              <a:gd name="connsiteX1" fmla="*/ 2297181 w 2297181"/>
              <a:gd name="connsiteY1" fmla="*/ 0 h 2098431"/>
              <a:gd name="connsiteX2" fmla="*/ 2297181 w 2297181"/>
              <a:gd name="connsiteY2" fmla="*/ 2098431 h 2098431"/>
              <a:gd name="connsiteX3" fmla="*/ 0 w 2297181"/>
              <a:gd name="connsiteY3" fmla="*/ 2098431 h 20984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97181" h="2098431">
                <a:moveTo>
                  <a:pt x="0" y="0"/>
                </a:moveTo>
                <a:lnTo>
                  <a:pt x="2297181" y="0"/>
                </a:lnTo>
                <a:lnTo>
                  <a:pt x="2297181" y="2098431"/>
                </a:lnTo>
                <a:lnTo>
                  <a:pt x="0" y="2098431"/>
                </a:lnTo>
                <a:close/>
              </a:path>
            </a:pathLst>
          </a:custGeom>
          <a:pattFill prst="solidDmnd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algn="ctr">
              <a:defRPr sz="160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968139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8">
            <a:extLst>
              <a:ext uri="{FF2B5EF4-FFF2-40B4-BE49-F238E27FC236}">
                <a16:creationId xmlns:a16="http://schemas.microsoft.com/office/drawing/2014/main" id="{1CD50019-416F-474E-8726-10606F33EE8D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8869405" y="1227980"/>
            <a:ext cx="2080761" cy="4402036"/>
          </a:xfrm>
          <a:custGeom>
            <a:avLst/>
            <a:gdLst>
              <a:gd name="connsiteX0" fmla="*/ 292711 w 2228850"/>
              <a:gd name="connsiteY0" fmla="*/ 0 h 4715328"/>
              <a:gd name="connsiteX1" fmla="*/ 1936139 w 2228850"/>
              <a:gd name="connsiteY1" fmla="*/ 0 h 4715328"/>
              <a:gd name="connsiteX2" fmla="*/ 2228850 w 2228850"/>
              <a:gd name="connsiteY2" fmla="*/ 292711 h 4715328"/>
              <a:gd name="connsiteX3" fmla="*/ 2228850 w 2228850"/>
              <a:gd name="connsiteY3" fmla="*/ 1312585 h 4715328"/>
              <a:gd name="connsiteX4" fmla="*/ 2228850 w 2228850"/>
              <a:gd name="connsiteY4" fmla="*/ 1463517 h 4715328"/>
              <a:gd name="connsiteX5" fmla="*/ 2228850 w 2228850"/>
              <a:gd name="connsiteY5" fmla="*/ 2373697 h 4715328"/>
              <a:gd name="connsiteX6" fmla="*/ 2228850 w 2228850"/>
              <a:gd name="connsiteY6" fmla="*/ 2483391 h 4715328"/>
              <a:gd name="connsiteX7" fmla="*/ 2228850 w 2228850"/>
              <a:gd name="connsiteY7" fmla="*/ 3251811 h 4715328"/>
              <a:gd name="connsiteX8" fmla="*/ 2228850 w 2228850"/>
              <a:gd name="connsiteY8" fmla="*/ 3544503 h 4715328"/>
              <a:gd name="connsiteX9" fmla="*/ 2228850 w 2228850"/>
              <a:gd name="connsiteY9" fmla="*/ 4422617 h 4715328"/>
              <a:gd name="connsiteX10" fmla="*/ 1936139 w 2228850"/>
              <a:gd name="connsiteY10" fmla="*/ 4715328 h 4715328"/>
              <a:gd name="connsiteX11" fmla="*/ 292711 w 2228850"/>
              <a:gd name="connsiteY11" fmla="*/ 4715328 h 4715328"/>
              <a:gd name="connsiteX12" fmla="*/ 0 w 2228850"/>
              <a:gd name="connsiteY12" fmla="*/ 4422617 h 4715328"/>
              <a:gd name="connsiteX13" fmla="*/ 0 w 2228850"/>
              <a:gd name="connsiteY13" fmla="*/ 3544503 h 4715328"/>
              <a:gd name="connsiteX14" fmla="*/ 0 w 2228850"/>
              <a:gd name="connsiteY14" fmla="*/ 3251811 h 4715328"/>
              <a:gd name="connsiteX15" fmla="*/ 0 w 2228850"/>
              <a:gd name="connsiteY15" fmla="*/ 2483391 h 4715328"/>
              <a:gd name="connsiteX16" fmla="*/ 0 w 2228850"/>
              <a:gd name="connsiteY16" fmla="*/ 2373697 h 4715328"/>
              <a:gd name="connsiteX17" fmla="*/ 0 w 2228850"/>
              <a:gd name="connsiteY17" fmla="*/ 1463517 h 4715328"/>
              <a:gd name="connsiteX18" fmla="*/ 0 w 2228850"/>
              <a:gd name="connsiteY18" fmla="*/ 1312585 h 4715328"/>
              <a:gd name="connsiteX19" fmla="*/ 0 w 2228850"/>
              <a:gd name="connsiteY19" fmla="*/ 292711 h 4715328"/>
              <a:gd name="connsiteX20" fmla="*/ 292711 w 2228850"/>
              <a:gd name="connsiteY20" fmla="*/ 0 h 47153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2228850" h="4715328">
                <a:moveTo>
                  <a:pt x="292711" y="0"/>
                </a:moveTo>
                <a:lnTo>
                  <a:pt x="1936139" y="0"/>
                </a:lnTo>
                <a:cubicBezTo>
                  <a:pt x="2097799" y="0"/>
                  <a:pt x="2228850" y="131051"/>
                  <a:pt x="2228850" y="292711"/>
                </a:cubicBezTo>
                <a:lnTo>
                  <a:pt x="2228850" y="1312585"/>
                </a:lnTo>
                <a:lnTo>
                  <a:pt x="2228850" y="1463517"/>
                </a:lnTo>
                <a:lnTo>
                  <a:pt x="2228850" y="2373697"/>
                </a:lnTo>
                <a:lnTo>
                  <a:pt x="2228850" y="2483391"/>
                </a:lnTo>
                <a:lnTo>
                  <a:pt x="2228850" y="3251811"/>
                </a:lnTo>
                <a:lnTo>
                  <a:pt x="2228850" y="3544503"/>
                </a:lnTo>
                <a:lnTo>
                  <a:pt x="2228850" y="4422617"/>
                </a:lnTo>
                <a:cubicBezTo>
                  <a:pt x="2228850" y="4584277"/>
                  <a:pt x="2097799" y="4715328"/>
                  <a:pt x="1936139" y="4715328"/>
                </a:cubicBezTo>
                <a:lnTo>
                  <a:pt x="292711" y="4715328"/>
                </a:lnTo>
                <a:cubicBezTo>
                  <a:pt x="131051" y="4715328"/>
                  <a:pt x="0" y="4584277"/>
                  <a:pt x="0" y="4422617"/>
                </a:cubicBezTo>
                <a:lnTo>
                  <a:pt x="0" y="3544503"/>
                </a:lnTo>
                <a:lnTo>
                  <a:pt x="0" y="3251811"/>
                </a:lnTo>
                <a:lnTo>
                  <a:pt x="0" y="2483391"/>
                </a:lnTo>
                <a:lnTo>
                  <a:pt x="0" y="2373697"/>
                </a:lnTo>
                <a:lnTo>
                  <a:pt x="0" y="1463517"/>
                </a:lnTo>
                <a:lnTo>
                  <a:pt x="0" y="1312585"/>
                </a:lnTo>
                <a:lnTo>
                  <a:pt x="0" y="292711"/>
                </a:lnTo>
                <a:cubicBezTo>
                  <a:pt x="0" y="131051"/>
                  <a:pt x="131051" y="0"/>
                  <a:pt x="292711" y="0"/>
                </a:cubicBezTo>
                <a:close/>
              </a:path>
            </a:pathLst>
          </a:custGeom>
          <a:pattFill prst="solidDmnd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algn="ctr"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Picture Placeholder 8">
            <a:extLst>
              <a:ext uri="{FF2B5EF4-FFF2-40B4-BE49-F238E27FC236}">
                <a16:creationId xmlns:a16="http://schemas.microsoft.com/office/drawing/2014/main" id="{EE55BDB3-79E9-2542-8910-B201BE17E0EB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>
          <a:xfrm>
            <a:off x="6894684" y="1861681"/>
            <a:ext cx="1481684" cy="3134635"/>
          </a:xfrm>
          <a:custGeom>
            <a:avLst/>
            <a:gdLst>
              <a:gd name="connsiteX0" fmla="*/ 292711 w 2228850"/>
              <a:gd name="connsiteY0" fmla="*/ 0 h 4715328"/>
              <a:gd name="connsiteX1" fmla="*/ 1936139 w 2228850"/>
              <a:gd name="connsiteY1" fmla="*/ 0 h 4715328"/>
              <a:gd name="connsiteX2" fmla="*/ 2228850 w 2228850"/>
              <a:gd name="connsiteY2" fmla="*/ 292711 h 4715328"/>
              <a:gd name="connsiteX3" fmla="*/ 2228850 w 2228850"/>
              <a:gd name="connsiteY3" fmla="*/ 1312585 h 4715328"/>
              <a:gd name="connsiteX4" fmla="*/ 2228850 w 2228850"/>
              <a:gd name="connsiteY4" fmla="*/ 1463517 h 4715328"/>
              <a:gd name="connsiteX5" fmla="*/ 2228850 w 2228850"/>
              <a:gd name="connsiteY5" fmla="*/ 2373697 h 4715328"/>
              <a:gd name="connsiteX6" fmla="*/ 2228850 w 2228850"/>
              <a:gd name="connsiteY6" fmla="*/ 2483391 h 4715328"/>
              <a:gd name="connsiteX7" fmla="*/ 2228850 w 2228850"/>
              <a:gd name="connsiteY7" fmla="*/ 3251811 h 4715328"/>
              <a:gd name="connsiteX8" fmla="*/ 2228850 w 2228850"/>
              <a:gd name="connsiteY8" fmla="*/ 3544503 h 4715328"/>
              <a:gd name="connsiteX9" fmla="*/ 2228850 w 2228850"/>
              <a:gd name="connsiteY9" fmla="*/ 4422617 h 4715328"/>
              <a:gd name="connsiteX10" fmla="*/ 1936139 w 2228850"/>
              <a:gd name="connsiteY10" fmla="*/ 4715328 h 4715328"/>
              <a:gd name="connsiteX11" fmla="*/ 292711 w 2228850"/>
              <a:gd name="connsiteY11" fmla="*/ 4715328 h 4715328"/>
              <a:gd name="connsiteX12" fmla="*/ 0 w 2228850"/>
              <a:gd name="connsiteY12" fmla="*/ 4422617 h 4715328"/>
              <a:gd name="connsiteX13" fmla="*/ 0 w 2228850"/>
              <a:gd name="connsiteY13" fmla="*/ 3544503 h 4715328"/>
              <a:gd name="connsiteX14" fmla="*/ 0 w 2228850"/>
              <a:gd name="connsiteY14" fmla="*/ 3251811 h 4715328"/>
              <a:gd name="connsiteX15" fmla="*/ 0 w 2228850"/>
              <a:gd name="connsiteY15" fmla="*/ 2483391 h 4715328"/>
              <a:gd name="connsiteX16" fmla="*/ 0 w 2228850"/>
              <a:gd name="connsiteY16" fmla="*/ 2373697 h 4715328"/>
              <a:gd name="connsiteX17" fmla="*/ 0 w 2228850"/>
              <a:gd name="connsiteY17" fmla="*/ 1463517 h 4715328"/>
              <a:gd name="connsiteX18" fmla="*/ 0 w 2228850"/>
              <a:gd name="connsiteY18" fmla="*/ 1312585 h 4715328"/>
              <a:gd name="connsiteX19" fmla="*/ 0 w 2228850"/>
              <a:gd name="connsiteY19" fmla="*/ 292711 h 4715328"/>
              <a:gd name="connsiteX20" fmla="*/ 292711 w 2228850"/>
              <a:gd name="connsiteY20" fmla="*/ 0 h 47153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2228850" h="4715328">
                <a:moveTo>
                  <a:pt x="292711" y="0"/>
                </a:moveTo>
                <a:lnTo>
                  <a:pt x="1936139" y="0"/>
                </a:lnTo>
                <a:cubicBezTo>
                  <a:pt x="2097799" y="0"/>
                  <a:pt x="2228850" y="131051"/>
                  <a:pt x="2228850" y="292711"/>
                </a:cubicBezTo>
                <a:lnTo>
                  <a:pt x="2228850" y="1312585"/>
                </a:lnTo>
                <a:lnTo>
                  <a:pt x="2228850" y="1463517"/>
                </a:lnTo>
                <a:lnTo>
                  <a:pt x="2228850" y="2373697"/>
                </a:lnTo>
                <a:lnTo>
                  <a:pt x="2228850" y="2483391"/>
                </a:lnTo>
                <a:lnTo>
                  <a:pt x="2228850" y="3251811"/>
                </a:lnTo>
                <a:lnTo>
                  <a:pt x="2228850" y="3544503"/>
                </a:lnTo>
                <a:lnTo>
                  <a:pt x="2228850" y="4422617"/>
                </a:lnTo>
                <a:cubicBezTo>
                  <a:pt x="2228850" y="4584277"/>
                  <a:pt x="2097799" y="4715328"/>
                  <a:pt x="1936139" y="4715328"/>
                </a:cubicBezTo>
                <a:lnTo>
                  <a:pt x="292711" y="4715328"/>
                </a:lnTo>
                <a:cubicBezTo>
                  <a:pt x="131051" y="4715328"/>
                  <a:pt x="0" y="4584277"/>
                  <a:pt x="0" y="4422617"/>
                </a:cubicBezTo>
                <a:lnTo>
                  <a:pt x="0" y="3544503"/>
                </a:lnTo>
                <a:lnTo>
                  <a:pt x="0" y="3251811"/>
                </a:lnTo>
                <a:lnTo>
                  <a:pt x="0" y="2483391"/>
                </a:lnTo>
                <a:lnTo>
                  <a:pt x="0" y="2373697"/>
                </a:lnTo>
                <a:lnTo>
                  <a:pt x="0" y="1463517"/>
                </a:lnTo>
                <a:lnTo>
                  <a:pt x="0" y="1312585"/>
                </a:lnTo>
                <a:lnTo>
                  <a:pt x="0" y="292711"/>
                </a:lnTo>
                <a:cubicBezTo>
                  <a:pt x="0" y="131051"/>
                  <a:pt x="131051" y="0"/>
                  <a:pt x="292711" y="0"/>
                </a:cubicBezTo>
                <a:close/>
              </a:path>
            </a:pathLst>
          </a:custGeom>
          <a:pattFill prst="solidDmnd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algn="ctr"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4551B46A-6766-BB40-9017-A8F057C7253F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11443204" y="1861681"/>
            <a:ext cx="748797" cy="3134635"/>
          </a:xfrm>
          <a:custGeom>
            <a:avLst/>
            <a:gdLst>
              <a:gd name="connsiteX0" fmla="*/ 194587 w 748797"/>
              <a:gd name="connsiteY0" fmla="*/ 0 h 3134635"/>
              <a:gd name="connsiteX1" fmla="*/ 748797 w 748797"/>
              <a:gd name="connsiteY1" fmla="*/ 0 h 3134635"/>
              <a:gd name="connsiteX2" fmla="*/ 748797 w 748797"/>
              <a:gd name="connsiteY2" fmla="*/ 3134635 h 3134635"/>
              <a:gd name="connsiteX3" fmla="*/ 194587 w 748797"/>
              <a:gd name="connsiteY3" fmla="*/ 3134635 h 3134635"/>
              <a:gd name="connsiteX4" fmla="*/ 0 w 748797"/>
              <a:gd name="connsiteY4" fmla="*/ 2940048 h 3134635"/>
              <a:gd name="connsiteX5" fmla="*/ 0 w 748797"/>
              <a:gd name="connsiteY5" fmla="*/ 2356299 h 3134635"/>
              <a:gd name="connsiteX6" fmla="*/ 0 w 748797"/>
              <a:gd name="connsiteY6" fmla="*/ 2161725 h 3134635"/>
              <a:gd name="connsiteX7" fmla="*/ 0 w 748797"/>
              <a:gd name="connsiteY7" fmla="*/ 1650898 h 3134635"/>
              <a:gd name="connsiteX8" fmla="*/ 0 w 748797"/>
              <a:gd name="connsiteY8" fmla="*/ 1577976 h 3134635"/>
              <a:gd name="connsiteX9" fmla="*/ 0 w 748797"/>
              <a:gd name="connsiteY9" fmla="*/ 972911 h 3134635"/>
              <a:gd name="connsiteX10" fmla="*/ 0 w 748797"/>
              <a:gd name="connsiteY10" fmla="*/ 872575 h 3134635"/>
              <a:gd name="connsiteX11" fmla="*/ 0 w 748797"/>
              <a:gd name="connsiteY11" fmla="*/ 194587 h 3134635"/>
              <a:gd name="connsiteX12" fmla="*/ 194587 w 748797"/>
              <a:gd name="connsiteY12" fmla="*/ 0 h 31346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748797" h="3134635">
                <a:moveTo>
                  <a:pt x="194587" y="0"/>
                </a:moveTo>
                <a:lnTo>
                  <a:pt x="748797" y="0"/>
                </a:lnTo>
                <a:lnTo>
                  <a:pt x="748797" y="3134635"/>
                </a:lnTo>
                <a:lnTo>
                  <a:pt x="194587" y="3134635"/>
                </a:lnTo>
                <a:cubicBezTo>
                  <a:pt x="87119" y="3134635"/>
                  <a:pt x="0" y="3047516"/>
                  <a:pt x="0" y="2940048"/>
                </a:cubicBezTo>
                <a:lnTo>
                  <a:pt x="0" y="2356299"/>
                </a:lnTo>
                <a:lnTo>
                  <a:pt x="0" y="2161725"/>
                </a:lnTo>
                <a:lnTo>
                  <a:pt x="0" y="1650898"/>
                </a:lnTo>
                <a:lnTo>
                  <a:pt x="0" y="1577976"/>
                </a:lnTo>
                <a:lnTo>
                  <a:pt x="0" y="972911"/>
                </a:lnTo>
                <a:lnTo>
                  <a:pt x="0" y="872575"/>
                </a:lnTo>
                <a:lnTo>
                  <a:pt x="0" y="194587"/>
                </a:lnTo>
                <a:cubicBezTo>
                  <a:pt x="0" y="87120"/>
                  <a:pt x="87119" y="0"/>
                  <a:pt x="194587" y="0"/>
                </a:cubicBezTo>
                <a:close/>
              </a:path>
            </a:pathLst>
          </a:custGeom>
          <a:pattFill prst="solidDmnd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algn="ctr"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335962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8">
            <a:extLst>
              <a:ext uri="{FF2B5EF4-FFF2-40B4-BE49-F238E27FC236}">
                <a16:creationId xmlns:a16="http://schemas.microsoft.com/office/drawing/2014/main" id="{F4D2DCDC-42BC-1049-851B-8917ADF9A3FA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5092132" y="1227980"/>
            <a:ext cx="2080761" cy="4402036"/>
          </a:xfrm>
          <a:custGeom>
            <a:avLst/>
            <a:gdLst>
              <a:gd name="connsiteX0" fmla="*/ 292711 w 2228850"/>
              <a:gd name="connsiteY0" fmla="*/ 0 h 4715328"/>
              <a:gd name="connsiteX1" fmla="*/ 1936139 w 2228850"/>
              <a:gd name="connsiteY1" fmla="*/ 0 h 4715328"/>
              <a:gd name="connsiteX2" fmla="*/ 2228850 w 2228850"/>
              <a:gd name="connsiteY2" fmla="*/ 292711 h 4715328"/>
              <a:gd name="connsiteX3" fmla="*/ 2228850 w 2228850"/>
              <a:gd name="connsiteY3" fmla="*/ 1312585 h 4715328"/>
              <a:gd name="connsiteX4" fmla="*/ 2228850 w 2228850"/>
              <a:gd name="connsiteY4" fmla="*/ 1463517 h 4715328"/>
              <a:gd name="connsiteX5" fmla="*/ 2228850 w 2228850"/>
              <a:gd name="connsiteY5" fmla="*/ 2373697 h 4715328"/>
              <a:gd name="connsiteX6" fmla="*/ 2228850 w 2228850"/>
              <a:gd name="connsiteY6" fmla="*/ 2483391 h 4715328"/>
              <a:gd name="connsiteX7" fmla="*/ 2228850 w 2228850"/>
              <a:gd name="connsiteY7" fmla="*/ 3251811 h 4715328"/>
              <a:gd name="connsiteX8" fmla="*/ 2228850 w 2228850"/>
              <a:gd name="connsiteY8" fmla="*/ 3544503 h 4715328"/>
              <a:gd name="connsiteX9" fmla="*/ 2228850 w 2228850"/>
              <a:gd name="connsiteY9" fmla="*/ 4422617 h 4715328"/>
              <a:gd name="connsiteX10" fmla="*/ 1936139 w 2228850"/>
              <a:gd name="connsiteY10" fmla="*/ 4715328 h 4715328"/>
              <a:gd name="connsiteX11" fmla="*/ 292711 w 2228850"/>
              <a:gd name="connsiteY11" fmla="*/ 4715328 h 4715328"/>
              <a:gd name="connsiteX12" fmla="*/ 0 w 2228850"/>
              <a:gd name="connsiteY12" fmla="*/ 4422617 h 4715328"/>
              <a:gd name="connsiteX13" fmla="*/ 0 w 2228850"/>
              <a:gd name="connsiteY13" fmla="*/ 3544503 h 4715328"/>
              <a:gd name="connsiteX14" fmla="*/ 0 w 2228850"/>
              <a:gd name="connsiteY14" fmla="*/ 3251811 h 4715328"/>
              <a:gd name="connsiteX15" fmla="*/ 0 w 2228850"/>
              <a:gd name="connsiteY15" fmla="*/ 2483391 h 4715328"/>
              <a:gd name="connsiteX16" fmla="*/ 0 w 2228850"/>
              <a:gd name="connsiteY16" fmla="*/ 2373697 h 4715328"/>
              <a:gd name="connsiteX17" fmla="*/ 0 w 2228850"/>
              <a:gd name="connsiteY17" fmla="*/ 1463517 h 4715328"/>
              <a:gd name="connsiteX18" fmla="*/ 0 w 2228850"/>
              <a:gd name="connsiteY18" fmla="*/ 1312585 h 4715328"/>
              <a:gd name="connsiteX19" fmla="*/ 0 w 2228850"/>
              <a:gd name="connsiteY19" fmla="*/ 292711 h 4715328"/>
              <a:gd name="connsiteX20" fmla="*/ 292711 w 2228850"/>
              <a:gd name="connsiteY20" fmla="*/ 0 h 47153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2228850" h="4715328">
                <a:moveTo>
                  <a:pt x="292711" y="0"/>
                </a:moveTo>
                <a:lnTo>
                  <a:pt x="1936139" y="0"/>
                </a:lnTo>
                <a:cubicBezTo>
                  <a:pt x="2097799" y="0"/>
                  <a:pt x="2228850" y="131051"/>
                  <a:pt x="2228850" y="292711"/>
                </a:cubicBezTo>
                <a:lnTo>
                  <a:pt x="2228850" y="1312585"/>
                </a:lnTo>
                <a:lnTo>
                  <a:pt x="2228850" y="1463517"/>
                </a:lnTo>
                <a:lnTo>
                  <a:pt x="2228850" y="2373697"/>
                </a:lnTo>
                <a:lnTo>
                  <a:pt x="2228850" y="2483391"/>
                </a:lnTo>
                <a:lnTo>
                  <a:pt x="2228850" y="3251811"/>
                </a:lnTo>
                <a:lnTo>
                  <a:pt x="2228850" y="3544503"/>
                </a:lnTo>
                <a:lnTo>
                  <a:pt x="2228850" y="4422617"/>
                </a:lnTo>
                <a:cubicBezTo>
                  <a:pt x="2228850" y="4584277"/>
                  <a:pt x="2097799" y="4715328"/>
                  <a:pt x="1936139" y="4715328"/>
                </a:cubicBezTo>
                <a:lnTo>
                  <a:pt x="292711" y="4715328"/>
                </a:lnTo>
                <a:cubicBezTo>
                  <a:pt x="131051" y="4715328"/>
                  <a:pt x="0" y="4584277"/>
                  <a:pt x="0" y="4422617"/>
                </a:cubicBezTo>
                <a:lnTo>
                  <a:pt x="0" y="3544503"/>
                </a:lnTo>
                <a:lnTo>
                  <a:pt x="0" y="3251811"/>
                </a:lnTo>
                <a:lnTo>
                  <a:pt x="0" y="2483391"/>
                </a:lnTo>
                <a:lnTo>
                  <a:pt x="0" y="2373697"/>
                </a:lnTo>
                <a:lnTo>
                  <a:pt x="0" y="1463517"/>
                </a:lnTo>
                <a:lnTo>
                  <a:pt x="0" y="1312585"/>
                </a:lnTo>
                <a:lnTo>
                  <a:pt x="0" y="292711"/>
                </a:lnTo>
                <a:cubicBezTo>
                  <a:pt x="0" y="131051"/>
                  <a:pt x="131051" y="0"/>
                  <a:pt x="292711" y="0"/>
                </a:cubicBezTo>
                <a:close/>
              </a:path>
            </a:pathLst>
          </a:custGeom>
          <a:pattFill prst="solidDmnd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algn="ctr"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102206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9">
            <a:extLst>
              <a:ext uri="{FF2B5EF4-FFF2-40B4-BE49-F238E27FC236}">
                <a16:creationId xmlns:a16="http://schemas.microsoft.com/office/drawing/2014/main" id="{44DA6955-119A-834D-94B5-51CBD7B84F12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8719109" y="3731871"/>
            <a:ext cx="2719701" cy="1724963"/>
          </a:xfrm>
          <a:custGeom>
            <a:avLst/>
            <a:gdLst>
              <a:gd name="connsiteX0" fmla="*/ 0 w 2297181"/>
              <a:gd name="connsiteY0" fmla="*/ 0 h 2098431"/>
              <a:gd name="connsiteX1" fmla="*/ 2297181 w 2297181"/>
              <a:gd name="connsiteY1" fmla="*/ 0 h 2098431"/>
              <a:gd name="connsiteX2" fmla="*/ 2297181 w 2297181"/>
              <a:gd name="connsiteY2" fmla="*/ 2098431 h 2098431"/>
              <a:gd name="connsiteX3" fmla="*/ 0 w 2297181"/>
              <a:gd name="connsiteY3" fmla="*/ 2098431 h 20984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97181" h="2098431">
                <a:moveTo>
                  <a:pt x="0" y="0"/>
                </a:moveTo>
                <a:lnTo>
                  <a:pt x="2297181" y="0"/>
                </a:lnTo>
                <a:lnTo>
                  <a:pt x="2297181" y="2098431"/>
                </a:lnTo>
                <a:lnTo>
                  <a:pt x="0" y="2098431"/>
                </a:lnTo>
                <a:close/>
              </a:path>
            </a:pathLst>
          </a:custGeom>
          <a:pattFill prst="solidDmnd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algn="ctr">
              <a:defRPr sz="160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endParaRPr lang="en-US"/>
          </a:p>
        </p:txBody>
      </p:sp>
      <p:sp>
        <p:nvSpPr>
          <p:cNvPr id="5" name="Picture Placeholder 9">
            <a:extLst>
              <a:ext uri="{FF2B5EF4-FFF2-40B4-BE49-F238E27FC236}">
                <a16:creationId xmlns:a16="http://schemas.microsoft.com/office/drawing/2014/main" id="{0DF089FE-B9D7-8642-9E6E-B1C6F2AECB11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3596015" y="2991984"/>
            <a:ext cx="3733253" cy="2367806"/>
          </a:xfrm>
          <a:custGeom>
            <a:avLst/>
            <a:gdLst>
              <a:gd name="connsiteX0" fmla="*/ 0 w 2297181"/>
              <a:gd name="connsiteY0" fmla="*/ 0 h 2098431"/>
              <a:gd name="connsiteX1" fmla="*/ 2297181 w 2297181"/>
              <a:gd name="connsiteY1" fmla="*/ 0 h 2098431"/>
              <a:gd name="connsiteX2" fmla="*/ 2297181 w 2297181"/>
              <a:gd name="connsiteY2" fmla="*/ 2098431 h 2098431"/>
              <a:gd name="connsiteX3" fmla="*/ 0 w 2297181"/>
              <a:gd name="connsiteY3" fmla="*/ 2098431 h 20984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97181" h="2098431">
                <a:moveTo>
                  <a:pt x="0" y="0"/>
                </a:moveTo>
                <a:lnTo>
                  <a:pt x="2297181" y="0"/>
                </a:lnTo>
                <a:lnTo>
                  <a:pt x="2297181" y="2098431"/>
                </a:lnTo>
                <a:lnTo>
                  <a:pt x="0" y="2098431"/>
                </a:lnTo>
                <a:close/>
              </a:path>
            </a:pathLst>
          </a:custGeom>
          <a:pattFill prst="solidDmnd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algn="ctr">
              <a:defRPr sz="160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2402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4F3E7D54-EC09-884B-A73D-7C7B01497E3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3675183" cy="4499196"/>
          </a:xfrm>
          <a:custGeom>
            <a:avLst/>
            <a:gdLst>
              <a:gd name="connsiteX0" fmla="*/ 0 w 3675183"/>
              <a:gd name="connsiteY0" fmla="*/ 0 h 4499196"/>
              <a:gd name="connsiteX1" fmla="*/ 3675183 w 3675183"/>
              <a:gd name="connsiteY1" fmla="*/ 0 h 4499196"/>
              <a:gd name="connsiteX2" fmla="*/ 3675183 w 3675183"/>
              <a:gd name="connsiteY2" fmla="*/ 4499196 h 4499196"/>
              <a:gd name="connsiteX3" fmla="*/ 0 w 3675183"/>
              <a:gd name="connsiteY3" fmla="*/ 4499196 h 44991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75183" h="4499196">
                <a:moveTo>
                  <a:pt x="0" y="0"/>
                </a:moveTo>
                <a:lnTo>
                  <a:pt x="3675183" y="0"/>
                </a:lnTo>
                <a:lnTo>
                  <a:pt x="3675183" y="4499196"/>
                </a:lnTo>
                <a:lnTo>
                  <a:pt x="0" y="4499196"/>
                </a:lnTo>
                <a:close/>
              </a:path>
            </a:pathLst>
          </a:custGeom>
          <a:pattFill prst="solidDmnd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algn="ctr">
              <a:defRPr sz="160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581716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5E412144-BEA4-1D44-9845-42B41DCCE07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0" y="0"/>
            <a:ext cx="4075043" cy="4075043"/>
          </a:xfrm>
          <a:custGeom>
            <a:avLst/>
            <a:gdLst>
              <a:gd name="connsiteX0" fmla="*/ 0 w 4075043"/>
              <a:gd name="connsiteY0" fmla="*/ 0 h 4075043"/>
              <a:gd name="connsiteX1" fmla="*/ 4075043 w 4075043"/>
              <a:gd name="connsiteY1" fmla="*/ 0 h 4075043"/>
              <a:gd name="connsiteX2" fmla="*/ 0 w 4075043"/>
              <a:gd name="connsiteY2" fmla="*/ 4075043 h 40750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075043" h="4075043">
                <a:moveTo>
                  <a:pt x="0" y="0"/>
                </a:moveTo>
                <a:lnTo>
                  <a:pt x="4075043" y="0"/>
                </a:lnTo>
                <a:cubicBezTo>
                  <a:pt x="4075043" y="2250584"/>
                  <a:pt x="2250584" y="4075043"/>
                  <a:pt x="0" y="4075043"/>
                </a:cubicBezTo>
                <a:close/>
              </a:path>
            </a:pathLst>
          </a:custGeom>
          <a:pattFill prst="solidDmnd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algn="ctr">
              <a:defRPr sz="160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6164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E8525FF7-0371-7941-AC46-BD1C6A4864C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906256" y="1645920"/>
            <a:ext cx="3285744" cy="5212080"/>
          </a:xfrm>
          <a:custGeom>
            <a:avLst/>
            <a:gdLst>
              <a:gd name="connsiteX0" fmla="*/ 0 w 3285744"/>
              <a:gd name="connsiteY0" fmla="*/ 0 h 5212080"/>
              <a:gd name="connsiteX1" fmla="*/ 3285744 w 3285744"/>
              <a:gd name="connsiteY1" fmla="*/ 0 h 5212080"/>
              <a:gd name="connsiteX2" fmla="*/ 3285744 w 3285744"/>
              <a:gd name="connsiteY2" fmla="*/ 5212080 h 5212080"/>
              <a:gd name="connsiteX3" fmla="*/ 0 w 3285744"/>
              <a:gd name="connsiteY3" fmla="*/ 5212080 h 52120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85744" h="5212080">
                <a:moveTo>
                  <a:pt x="0" y="0"/>
                </a:moveTo>
                <a:lnTo>
                  <a:pt x="3285744" y="0"/>
                </a:lnTo>
                <a:lnTo>
                  <a:pt x="3285744" y="5212080"/>
                </a:lnTo>
                <a:lnTo>
                  <a:pt x="0" y="5212080"/>
                </a:lnTo>
                <a:close/>
              </a:path>
            </a:pathLst>
          </a:custGeom>
          <a:pattFill prst="solidDmnd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algn="ctr">
              <a:defRPr sz="160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76690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8A8B2D2-A705-7748-89C6-76C8CC4B07B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522690" y="3922309"/>
            <a:ext cx="8669311" cy="1888761"/>
          </a:xfrm>
          <a:custGeom>
            <a:avLst/>
            <a:gdLst>
              <a:gd name="connsiteX0" fmla="*/ 0 w 8669311"/>
              <a:gd name="connsiteY0" fmla="*/ 0 h 1888761"/>
              <a:gd name="connsiteX1" fmla="*/ 8669311 w 8669311"/>
              <a:gd name="connsiteY1" fmla="*/ 0 h 1888761"/>
              <a:gd name="connsiteX2" fmla="*/ 8669311 w 8669311"/>
              <a:gd name="connsiteY2" fmla="*/ 1888761 h 1888761"/>
              <a:gd name="connsiteX3" fmla="*/ 0 w 8669311"/>
              <a:gd name="connsiteY3" fmla="*/ 1888761 h 18887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69311" h="1888761">
                <a:moveTo>
                  <a:pt x="0" y="0"/>
                </a:moveTo>
                <a:lnTo>
                  <a:pt x="8669311" y="0"/>
                </a:lnTo>
                <a:lnTo>
                  <a:pt x="8669311" y="1888761"/>
                </a:lnTo>
                <a:lnTo>
                  <a:pt x="0" y="1888761"/>
                </a:lnTo>
                <a:close/>
              </a:path>
            </a:pathLst>
          </a:custGeom>
          <a:pattFill prst="solidDmnd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algn="ctr">
              <a:defRPr sz="160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30519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373C88E2-ED13-4D47-8504-E4A6EC58F49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898130" y="1123105"/>
            <a:ext cx="3166110" cy="4638204"/>
          </a:xfrm>
          <a:custGeom>
            <a:avLst/>
            <a:gdLst>
              <a:gd name="connsiteX0" fmla="*/ 0 w 3166110"/>
              <a:gd name="connsiteY0" fmla="*/ 0 h 4638204"/>
              <a:gd name="connsiteX1" fmla="*/ 3166110 w 3166110"/>
              <a:gd name="connsiteY1" fmla="*/ 0 h 4638204"/>
              <a:gd name="connsiteX2" fmla="*/ 3166110 w 3166110"/>
              <a:gd name="connsiteY2" fmla="*/ 4638204 h 4638204"/>
              <a:gd name="connsiteX3" fmla="*/ 0 w 3166110"/>
              <a:gd name="connsiteY3" fmla="*/ 4638204 h 46382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66110" h="4638204">
                <a:moveTo>
                  <a:pt x="0" y="0"/>
                </a:moveTo>
                <a:lnTo>
                  <a:pt x="3166110" y="0"/>
                </a:lnTo>
                <a:lnTo>
                  <a:pt x="3166110" y="4638204"/>
                </a:lnTo>
                <a:lnTo>
                  <a:pt x="0" y="4638204"/>
                </a:lnTo>
                <a:close/>
              </a:path>
            </a:pathLst>
          </a:custGeom>
          <a:pattFill prst="solidDmnd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algn="ctr">
              <a:defRPr sz="160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44886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3C5C4D3-12E7-574C-813E-CD2AAED8C12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680354" y="1437296"/>
            <a:ext cx="3317584" cy="3317584"/>
          </a:xfrm>
          <a:custGeom>
            <a:avLst/>
            <a:gdLst>
              <a:gd name="connsiteX0" fmla="*/ 1658792 w 3317584"/>
              <a:gd name="connsiteY0" fmla="*/ 0 h 3317584"/>
              <a:gd name="connsiteX1" fmla="*/ 3317584 w 3317584"/>
              <a:gd name="connsiteY1" fmla="*/ 1658792 h 3317584"/>
              <a:gd name="connsiteX2" fmla="*/ 1658792 w 3317584"/>
              <a:gd name="connsiteY2" fmla="*/ 3317584 h 3317584"/>
              <a:gd name="connsiteX3" fmla="*/ 0 w 3317584"/>
              <a:gd name="connsiteY3" fmla="*/ 1658792 h 3317584"/>
              <a:gd name="connsiteX4" fmla="*/ 1658792 w 3317584"/>
              <a:gd name="connsiteY4" fmla="*/ 0 h 331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17584" h="3317584">
                <a:moveTo>
                  <a:pt x="1658792" y="0"/>
                </a:moveTo>
                <a:cubicBezTo>
                  <a:pt x="2574918" y="0"/>
                  <a:pt x="3317584" y="742666"/>
                  <a:pt x="3317584" y="1658792"/>
                </a:cubicBezTo>
                <a:cubicBezTo>
                  <a:pt x="3317584" y="2574918"/>
                  <a:pt x="2574918" y="3317584"/>
                  <a:pt x="1658792" y="3317584"/>
                </a:cubicBezTo>
                <a:cubicBezTo>
                  <a:pt x="742666" y="3317584"/>
                  <a:pt x="0" y="2574918"/>
                  <a:pt x="0" y="1658792"/>
                </a:cubicBezTo>
                <a:cubicBezTo>
                  <a:pt x="0" y="742666"/>
                  <a:pt x="742666" y="0"/>
                  <a:pt x="1658792" y="0"/>
                </a:cubicBezTo>
                <a:close/>
              </a:path>
            </a:pathLst>
          </a:custGeom>
          <a:pattFill prst="solidDmnd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algn="ctr">
              <a:defRPr sz="160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1110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12030756-2B7F-B842-95B3-CEF9B9505D6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5511283" cy="3526971"/>
          </a:xfrm>
          <a:custGeom>
            <a:avLst/>
            <a:gdLst>
              <a:gd name="connsiteX0" fmla="*/ 0 w 5511283"/>
              <a:gd name="connsiteY0" fmla="*/ 0 h 3526971"/>
              <a:gd name="connsiteX1" fmla="*/ 5511283 w 5511283"/>
              <a:gd name="connsiteY1" fmla="*/ 0 h 3526971"/>
              <a:gd name="connsiteX2" fmla="*/ 5511283 w 5511283"/>
              <a:gd name="connsiteY2" fmla="*/ 3526971 h 3526971"/>
              <a:gd name="connsiteX3" fmla="*/ 0 w 5511283"/>
              <a:gd name="connsiteY3" fmla="*/ 3526971 h 35269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11283" h="3526971">
                <a:moveTo>
                  <a:pt x="0" y="0"/>
                </a:moveTo>
                <a:lnTo>
                  <a:pt x="5511283" y="0"/>
                </a:lnTo>
                <a:lnTo>
                  <a:pt x="5511283" y="3526971"/>
                </a:lnTo>
                <a:lnTo>
                  <a:pt x="0" y="3526971"/>
                </a:lnTo>
                <a:close/>
              </a:path>
            </a:pathLst>
          </a:custGeom>
          <a:pattFill prst="solidDmnd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algn="ctr">
              <a:defRPr sz="160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27437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6E4B79AC-EA22-6D4A-B9FA-C48A12EC076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286000" y="3562349"/>
            <a:ext cx="3810000" cy="3295651"/>
          </a:xfrm>
          <a:custGeom>
            <a:avLst/>
            <a:gdLst>
              <a:gd name="connsiteX0" fmla="*/ 0 w 3810000"/>
              <a:gd name="connsiteY0" fmla="*/ 0 h 3295651"/>
              <a:gd name="connsiteX1" fmla="*/ 3810000 w 3810000"/>
              <a:gd name="connsiteY1" fmla="*/ 0 h 3295651"/>
              <a:gd name="connsiteX2" fmla="*/ 3810000 w 3810000"/>
              <a:gd name="connsiteY2" fmla="*/ 3295651 h 3295651"/>
              <a:gd name="connsiteX3" fmla="*/ 0 w 3810000"/>
              <a:gd name="connsiteY3" fmla="*/ 3295651 h 32956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10000" h="3295651">
                <a:moveTo>
                  <a:pt x="0" y="0"/>
                </a:moveTo>
                <a:lnTo>
                  <a:pt x="3810000" y="0"/>
                </a:lnTo>
                <a:lnTo>
                  <a:pt x="3810000" y="3295651"/>
                </a:lnTo>
                <a:lnTo>
                  <a:pt x="0" y="3295651"/>
                </a:lnTo>
                <a:close/>
              </a:path>
            </a:pathLst>
          </a:custGeom>
          <a:pattFill prst="solidDmnd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algn="ctr">
              <a:defRPr sz="160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162A306D-D28C-7043-9C0D-14B248476C4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095999" y="3562348"/>
            <a:ext cx="6096001" cy="2270581"/>
          </a:xfrm>
          <a:custGeom>
            <a:avLst/>
            <a:gdLst>
              <a:gd name="connsiteX0" fmla="*/ 0 w 6096001"/>
              <a:gd name="connsiteY0" fmla="*/ 0 h 2270581"/>
              <a:gd name="connsiteX1" fmla="*/ 6096001 w 6096001"/>
              <a:gd name="connsiteY1" fmla="*/ 0 h 2270581"/>
              <a:gd name="connsiteX2" fmla="*/ 6096001 w 6096001"/>
              <a:gd name="connsiteY2" fmla="*/ 2270581 h 2270581"/>
              <a:gd name="connsiteX3" fmla="*/ 0 w 6096001"/>
              <a:gd name="connsiteY3" fmla="*/ 2270581 h 22705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1" h="2270581">
                <a:moveTo>
                  <a:pt x="0" y="0"/>
                </a:moveTo>
                <a:lnTo>
                  <a:pt x="6096001" y="0"/>
                </a:lnTo>
                <a:lnTo>
                  <a:pt x="6096001" y="2270581"/>
                </a:lnTo>
                <a:lnTo>
                  <a:pt x="0" y="2270581"/>
                </a:lnTo>
                <a:close/>
              </a:path>
            </a:pathLst>
          </a:custGeom>
          <a:pattFill prst="solidDmnd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algn="ctr">
              <a:defRPr sz="160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87394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373802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7" r:id="rId3"/>
    <p:sldLayoutId id="2147483658" r:id="rId4"/>
    <p:sldLayoutId id="2147483659" r:id="rId5"/>
    <p:sldLayoutId id="2147483660" r:id="rId6"/>
    <p:sldLayoutId id="2147483661" r:id="rId7"/>
    <p:sldLayoutId id="2147483662" r:id="rId8"/>
    <p:sldLayoutId id="2147483663" r:id="rId9"/>
    <p:sldLayoutId id="2147483664" r:id="rId10"/>
    <p:sldLayoutId id="2147483665" r:id="rId11"/>
    <p:sldLayoutId id="2147483666" r:id="rId12"/>
    <p:sldLayoutId id="2147483667" r:id="rId13"/>
    <p:sldLayoutId id="2147483668" r:id="rId14"/>
    <p:sldLayoutId id="2147483669" r:id="rId15"/>
    <p:sldLayoutId id="2147483670" r:id="rId16"/>
    <p:sldLayoutId id="2147483671" r:id="rId17"/>
    <p:sldLayoutId id="2147483672" r:id="rId18"/>
    <p:sldLayoutId id="2147483673" r:id="rId19"/>
    <p:sldLayoutId id="2147483674" r:id="rId20"/>
    <p:sldLayoutId id="2147483675" r:id="rId21"/>
    <p:sldLayoutId id="2147483676" r:id="rId22"/>
    <p:sldLayoutId id="2147483677" r:id="rId23"/>
    <p:sldLayoutId id="2147483678" r:id="rId24"/>
    <p:sldLayoutId id="2147483679" r:id="rId25"/>
    <p:sldLayoutId id="2147483680" r:id="rId26"/>
    <p:sldLayoutId id="2147483681" r:id="rId27"/>
    <p:sldLayoutId id="2147483682" r:id="rId28"/>
    <p:sldLayoutId id="2147483683" r:id="rId29"/>
    <p:sldLayoutId id="2147483684" r:id="rId3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8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9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9">
            <a:extLst>
              <a:ext uri="{FF2B5EF4-FFF2-40B4-BE49-F238E27FC236}">
                <a16:creationId xmlns:a16="http://schemas.microsoft.com/office/drawing/2014/main" id="{7608ABA0-A5DB-6340-B1F0-830624CE58C8}"/>
              </a:ext>
            </a:extLst>
          </p:cNvPr>
          <p:cNvSpPr/>
          <p:nvPr/>
        </p:nvSpPr>
        <p:spPr>
          <a:xfrm>
            <a:off x="6227462" y="1307073"/>
            <a:ext cx="4545899" cy="4563956"/>
          </a:xfrm>
          <a:custGeom>
            <a:avLst/>
            <a:gdLst>
              <a:gd name="connsiteX0" fmla="*/ 4234556 w 4545899"/>
              <a:gd name="connsiteY0" fmla="*/ 312579 h 4563956"/>
              <a:gd name="connsiteX1" fmla="*/ 430683 w 4545899"/>
              <a:gd name="connsiteY1" fmla="*/ 1339920 h 4563956"/>
              <a:gd name="connsiteX2" fmla="*/ 3211263 w 4545899"/>
              <a:gd name="connsiteY2" fmla="*/ 4131561 h 4563956"/>
              <a:gd name="connsiteX3" fmla="*/ 4545899 w 4545899"/>
              <a:gd name="connsiteY3" fmla="*/ 0 h 4563956"/>
              <a:gd name="connsiteX4" fmla="*/ 3322991 w 4545899"/>
              <a:gd name="connsiteY4" fmla="*/ 4563956 h 4563956"/>
              <a:gd name="connsiteX5" fmla="*/ 0 w 4545899"/>
              <a:gd name="connsiteY5" fmla="*/ 1227746 h 4563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545899" h="4563956">
                <a:moveTo>
                  <a:pt x="4234556" y="312579"/>
                </a:moveTo>
                <a:lnTo>
                  <a:pt x="430683" y="1339920"/>
                </a:lnTo>
                <a:lnTo>
                  <a:pt x="3211263" y="4131561"/>
                </a:lnTo>
                <a:close/>
                <a:moveTo>
                  <a:pt x="4545899" y="0"/>
                </a:moveTo>
                <a:lnTo>
                  <a:pt x="3322991" y="4563956"/>
                </a:lnTo>
                <a:lnTo>
                  <a:pt x="0" y="1227746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1EDF54E-4B49-F345-B5A0-B46749B507CC}"/>
              </a:ext>
            </a:extLst>
          </p:cNvPr>
          <p:cNvSpPr txBox="1"/>
          <p:nvPr/>
        </p:nvSpPr>
        <p:spPr>
          <a:xfrm>
            <a:off x="1197462" y="2767280"/>
            <a:ext cx="406635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b="1" spc="600" dirty="0">
                <a:solidFill>
                  <a:schemeClr val="tx1">
                    <a:lumMod val="85000"/>
                    <a:lumOff val="15000"/>
                  </a:schemeClr>
                </a:solidFill>
                <a:latin typeface="Poppins" pitchFamily="2" charset="77"/>
                <a:ea typeface="Roboto" panose="02000000000000000000" pitchFamily="2" charset="0"/>
                <a:cs typeface="Poppins" pitchFamily="2" charset="77"/>
              </a:rPr>
              <a:t>Techy.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ECA5A5E-A84C-E24D-B2D7-61292AAD85F3}"/>
              </a:ext>
            </a:extLst>
          </p:cNvPr>
          <p:cNvSpPr txBox="1"/>
          <p:nvPr/>
        </p:nvSpPr>
        <p:spPr>
          <a:xfrm>
            <a:off x="358907" y="202006"/>
            <a:ext cx="132144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Technology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F344688-5889-554D-8308-A5CA84A49023}"/>
              </a:ext>
            </a:extLst>
          </p:cNvPr>
          <p:cNvSpPr txBox="1"/>
          <p:nvPr/>
        </p:nvSpPr>
        <p:spPr>
          <a:xfrm>
            <a:off x="2150637" y="202006"/>
            <a:ext cx="132144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Presentation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4F7087A-58EC-DC4D-AA90-D6AA1562D44F}"/>
              </a:ext>
            </a:extLst>
          </p:cNvPr>
          <p:cNvSpPr txBox="1"/>
          <p:nvPr/>
        </p:nvSpPr>
        <p:spPr>
          <a:xfrm>
            <a:off x="3942367" y="202006"/>
            <a:ext cx="132144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Template</a:t>
            </a: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4AD1863E-4CEE-784E-B7A2-6F69022CF4AC}"/>
              </a:ext>
            </a:extLst>
          </p:cNvPr>
          <p:cNvSpPr/>
          <p:nvPr/>
        </p:nvSpPr>
        <p:spPr>
          <a:xfrm>
            <a:off x="265780" y="289945"/>
            <a:ext cx="88585" cy="8858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A69F906D-8EC4-2B4F-B071-CE260F489444}"/>
              </a:ext>
            </a:extLst>
          </p:cNvPr>
          <p:cNvSpPr/>
          <p:nvPr/>
        </p:nvSpPr>
        <p:spPr>
          <a:xfrm>
            <a:off x="2062052" y="289945"/>
            <a:ext cx="88585" cy="8858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757F12A0-E8A0-5F4E-B5B9-4B64898465BF}"/>
              </a:ext>
            </a:extLst>
          </p:cNvPr>
          <p:cNvSpPr/>
          <p:nvPr/>
        </p:nvSpPr>
        <p:spPr>
          <a:xfrm>
            <a:off x="3853782" y="289945"/>
            <a:ext cx="88585" cy="8858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92716450-6079-BC48-AB7D-7CE479B9BF04}"/>
              </a:ext>
            </a:extLst>
          </p:cNvPr>
          <p:cNvCxnSpPr/>
          <p:nvPr/>
        </p:nvCxnSpPr>
        <p:spPr>
          <a:xfrm>
            <a:off x="0" y="5711434"/>
            <a:ext cx="708731" cy="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>
            <a:extLst>
              <a:ext uri="{FF2B5EF4-FFF2-40B4-BE49-F238E27FC236}">
                <a16:creationId xmlns:a16="http://schemas.microsoft.com/office/drawing/2014/main" id="{D9E8384D-DD4F-A148-8560-09E0B2D1B658}"/>
              </a:ext>
            </a:extLst>
          </p:cNvPr>
          <p:cNvSpPr/>
          <p:nvPr/>
        </p:nvSpPr>
        <p:spPr>
          <a:xfrm>
            <a:off x="1197463" y="5551839"/>
            <a:ext cx="482891" cy="3191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01.</a:t>
            </a:r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id="{0DAEA6AC-4865-C444-9D2D-8446F6759A87}"/>
              </a:ext>
            </a:extLst>
          </p:cNvPr>
          <p:cNvSpPr/>
          <p:nvPr/>
        </p:nvSpPr>
        <p:spPr>
          <a:xfrm>
            <a:off x="11065675" y="5905563"/>
            <a:ext cx="676682" cy="679370"/>
          </a:xfrm>
          <a:custGeom>
            <a:avLst/>
            <a:gdLst>
              <a:gd name="connsiteX0" fmla="*/ 4234556 w 4545899"/>
              <a:gd name="connsiteY0" fmla="*/ 312579 h 4563956"/>
              <a:gd name="connsiteX1" fmla="*/ 430683 w 4545899"/>
              <a:gd name="connsiteY1" fmla="*/ 1339920 h 4563956"/>
              <a:gd name="connsiteX2" fmla="*/ 3211263 w 4545899"/>
              <a:gd name="connsiteY2" fmla="*/ 4131561 h 4563956"/>
              <a:gd name="connsiteX3" fmla="*/ 4545899 w 4545899"/>
              <a:gd name="connsiteY3" fmla="*/ 0 h 4563956"/>
              <a:gd name="connsiteX4" fmla="*/ 3322991 w 4545899"/>
              <a:gd name="connsiteY4" fmla="*/ 4563956 h 4563956"/>
              <a:gd name="connsiteX5" fmla="*/ 0 w 4545899"/>
              <a:gd name="connsiteY5" fmla="*/ 1227746 h 4563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545899" h="4563956">
                <a:moveTo>
                  <a:pt x="4234556" y="312579"/>
                </a:moveTo>
                <a:lnTo>
                  <a:pt x="430683" y="1339920"/>
                </a:lnTo>
                <a:lnTo>
                  <a:pt x="3211263" y="4131561"/>
                </a:lnTo>
                <a:close/>
                <a:moveTo>
                  <a:pt x="4545899" y="0"/>
                </a:moveTo>
                <a:lnTo>
                  <a:pt x="3322991" y="4563956"/>
                </a:lnTo>
                <a:lnTo>
                  <a:pt x="0" y="1227746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reeform 16">
            <a:extLst>
              <a:ext uri="{FF2B5EF4-FFF2-40B4-BE49-F238E27FC236}">
                <a16:creationId xmlns:a16="http://schemas.microsoft.com/office/drawing/2014/main" id="{F50DCC5E-1121-8543-9217-8BAD13F6C1D4}"/>
              </a:ext>
            </a:extLst>
          </p:cNvPr>
          <p:cNvSpPr/>
          <p:nvPr/>
        </p:nvSpPr>
        <p:spPr>
          <a:xfrm rot="10800000">
            <a:off x="6615959" y="4731922"/>
            <a:ext cx="358755" cy="360180"/>
          </a:xfrm>
          <a:custGeom>
            <a:avLst/>
            <a:gdLst>
              <a:gd name="connsiteX0" fmla="*/ 4234556 w 4545899"/>
              <a:gd name="connsiteY0" fmla="*/ 312579 h 4563956"/>
              <a:gd name="connsiteX1" fmla="*/ 430683 w 4545899"/>
              <a:gd name="connsiteY1" fmla="*/ 1339920 h 4563956"/>
              <a:gd name="connsiteX2" fmla="*/ 3211263 w 4545899"/>
              <a:gd name="connsiteY2" fmla="*/ 4131561 h 4563956"/>
              <a:gd name="connsiteX3" fmla="*/ 4545899 w 4545899"/>
              <a:gd name="connsiteY3" fmla="*/ 0 h 4563956"/>
              <a:gd name="connsiteX4" fmla="*/ 3322991 w 4545899"/>
              <a:gd name="connsiteY4" fmla="*/ 4563956 h 4563956"/>
              <a:gd name="connsiteX5" fmla="*/ 0 w 4545899"/>
              <a:gd name="connsiteY5" fmla="*/ 1227746 h 4563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545899" h="4563956">
                <a:moveTo>
                  <a:pt x="4234556" y="312579"/>
                </a:moveTo>
                <a:lnTo>
                  <a:pt x="430683" y="1339920"/>
                </a:lnTo>
                <a:lnTo>
                  <a:pt x="3211263" y="4131561"/>
                </a:lnTo>
                <a:close/>
                <a:moveTo>
                  <a:pt x="4545899" y="0"/>
                </a:moveTo>
                <a:lnTo>
                  <a:pt x="3322991" y="4563956"/>
                </a:lnTo>
                <a:lnTo>
                  <a:pt x="0" y="1227746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reeform 17">
            <a:extLst>
              <a:ext uri="{FF2B5EF4-FFF2-40B4-BE49-F238E27FC236}">
                <a16:creationId xmlns:a16="http://schemas.microsoft.com/office/drawing/2014/main" id="{09C93FAC-27E0-5A4E-8087-2BE5BE21152B}"/>
              </a:ext>
            </a:extLst>
          </p:cNvPr>
          <p:cNvSpPr/>
          <p:nvPr/>
        </p:nvSpPr>
        <p:spPr>
          <a:xfrm>
            <a:off x="9619880" y="198440"/>
            <a:ext cx="358755" cy="360180"/>
          </a:xfrm>
          <a:custGeom>
            <a:avLst/>
            <a:gdLst>
              <a:gd name="connsiteX0" fmla="*/ 4234556 w 4545899"/>
              <a:gd name="connsiteY0" fmla="*/ 312579 h 4563956"/>
              <a:gd name="connsiteX1" fmla="*/ 430683 w 4545899"/>
              <a:gd name="connsiteY1" fmla="*/ 1339920 h 4563956"/>
              <a:gd name="connsiteX2" fmla="*/ 3211263 w 4545899"/>
              <a:gd name="connsiteY2" fmla="*/ 4131561 h 4563956"/>
              <a:gd name="connsiteX3" fmla="*/ 4545899 w 4545899"/>
              <a:gd name="connsiteY3" fmla="*/ 0 h 4563956"/>
              <a:gd name="connsiteX4" fmla="*/ 3322991 w 4545899"/>
              <a:gd name="connsiteY4" fmla="*/ 4563956 h 4563956"/>
              <a:gd name="connsiteX5" fmla="*/ 0 w 4545899"/>
              <a:gd name="connsiteY5" fmla="*/ 1227746 h 4563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545899" h="4563956">
                <a:moveTo>
                  <a:pt x="4234556" y="312579"/>
                </a:moveTo>
                <a:lnTo>
                  <a:pt x="430683" y="1339920"/>
                </a:lnTo>
                <a:lnTo>
                  <a:pt x="3211263" y="4131561"/>
                </a:lnTo>
                <a:close/>
                <a:moveTo>
                  <a:pt x="4545899" y="0"/>
                </a:moveTo>
                <a:lnTo>
                  <a:pt x="3322991" y="4563956"/>
                </a:lnTo>
                <a:lnTo>
                  <a:pt x="0" y="1227746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580E1F8-CA40-E142-B5CB-DA64337961F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1811196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riangle 8">
            <a:extLst>
              <a:ext uri="{FF2B5EF4-FFF2-40B4-BE49-F238E27FC236}">
                <a16:creationId xmlns:a16="http://schemas.microsoft.com/office/drawing/2014/main" id="{F2B9121E-9940-7342-B275-F0863B04E665}"/>
              </a:ext>
            </a:extLst>
          </p:cNvPr>
          <p:cNvSpPr/>
          <p:nvPr/>
        </p:nvSpPr>
        <p:spPr>
          <a:xfrm rot="10800000">
            <a:off x="0" y="0"/>
            <a:ext cx="12192000" cy="2938070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" name="Straight Arrow Connector 1">
            <a:extLst>
              <a:ext uri="{FF2B5EF4-FFF2-40B4-BE49-F238E27FC236}">
                <a16:creationId xmlns:a16="http://schemas.microsoft.com/office/drawing/2014/main" id="{46BC6A07-60EF-234C-8C7A-ABB7DF629B44}"/>
              </a:ext>
            </a:extLst>
          </p:cNvPr>
          <p:cNvCxnSpPr/>
          <p:nvPr/>
        </p:nvCxnSpPr>
        <p:spPr>
          <a:xfrm>
            <a:off x="0" y="5711434"/>
            <a:ext cx="708731" cy="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>
            <a:extLst>
              <a:ext uri="{FF2B5EF4-FFF2-40B4-BE49-F238E27FC236}">
                <a16:creationId xmlns:a16="http://schemas.microsoft.com/office/drawing/2014/main" id="{4A0047FF-2D09-A446-82C0-F195B805D696}"/>
              </a:ext>
            </a:extLst>
          </p:cNvPr>
          <p:cNvSpPr/>
          <p:nvPr/>
        </p:nvSpPr>
        <p:spPr>
          <a:xfrm>
            <a:off x="1197463" y="5551839"/>
            <a:ext cx="482891" cy="3191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10.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994602E-C3D0-1D47-982D-0E5648F06D5B}"/>
              </a:ext>
            </a:extLst>
          </p:cNvPr>
          <p:cNvSpPr txBox="1"/>
          <p:nvPr/>
        </p:nvSpPr>
        <p:spPr>
          <a:xfrm>
            <a:off x="1197463" y="3765047"/>
            <a:ext cx="43740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Poppins" pitchFamily="2" charset="77"/>
                <a:ea typeface="Roboto" panose="02000000000000000000" pitchFamily="2" charset="0"/>
                <a:cs typeface="Poppins" pitchFamily="2" charset="77"/>
              </a:rPr>
              <a:t>Hard Technology.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8E0E05D-4CE6-C84B-9ADF-8390293E0F72}"/>
              </a:ext>
            </a:extLst>
          </p:cNvPr>
          <p:cNvSpPr/>
          <p:nvPr/>
        </p:nvSpPr>
        <p:spPr>
          <a:xfrm>
            <a:off x="6877050" y="4790092"/>
            <a:ext cx="4050225" cy="10809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do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eiusmod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tempor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incididunt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labore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et dolore magna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aliqua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Ut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enim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ad minim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veniam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quis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nostrud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exercitation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ullamco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laboris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nisi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aliquip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ex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ea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A252A04A-1E1F-DD44-B7FC-3B9EC4CC5C94}"/>
              </a:ext>
            </a:extLst>
          </p:cNvPr>
          <p:cNvGrpSpPr/>
          <p:nvPr/>
        </p:nvGrpSpPr>
        <p:grpSpPr>
          <a:xfrm>
            <a:off x="2848192" y="5238355"/>
            <a:ext cx="2861019" cy="626967"/>
            <a:chOff x="3909059" y="4990146"/>
            <a:chExt cx="2861019" cy="626967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344165F9-B1A2-CF40-A32C-FA167C035269}"/>
                </a:ext>
              </a:extLst>
            </p:cNvPr>
            <p:cNvSpPr/>
            <p:nvPr/>
          </p:nvSpPr>
          <p:spPr>
            <a:xfrm>
              <a:off x="3909059" y="5297923"/>
              <a:ext cx="2861019" cy="31919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Lorem ipsum dolor sit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amet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,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consectetu</a:t>
              </a:r>
              <a:endPara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F24EF3E6-0421-9A43-9BBD-B9EE03EE96F0}"/>
                </a:ext>
              </a:extLst>
            </p:cNvPr>
            <p:cNvSpPr txBox="1"/>
            <p:nvPr/>
          </p:nvSpPr>
          <p:spPr>
            <a:xfrm>
              <a:off x="3909059" y="4990146"/>
              <a:ext cx="180594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chemeClr val="accent1"/>
                  </a:solidFill>
                  <a:latin typeface="Poppins" pitchFamily="2" charset="77"/>
                  <a:ea typeface="Roboto" panose="02000000000000000000" pitchFamily="2" charset="0"/>
                  <a:cs typeface="Poppins" pitchFamily="2" charset="77"/>
                </a:rPr>
                <a:t>Do What Is Great!</a:t>
              </a:r>
            </a:p>
          </p:txBody>
        </p:sp>
      </p:grp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BCE774E5-E877-8447-802B-FD607364338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35170942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>
            <a:extLst>
              <a:ext uri="{FF2B5EF4-FFF2-40B4-BE49-F238E27FC236}">
                <a16:creationId xmlns:a16="http://schemas.microsoft.com/office/drawing/2014/main" id="{7E21B151-934B-CD48-B8E8-B9307C8AA5F9}"/>
              </a:ext>
            </a:extLst>
          </p:cNvPr>
          <p:cNvSpPr/>
          <p:nvPr/>
        </p:nvSpPr>
        <p:spPr>
          <a:xfrm>
            <a:off x="630578" y="532591"/>
            <a:ext cx="3661605" cy="3676149"/>
          </a:xfrm>
          <a:custGeom>
            <a:avLst/>
            <a:gdLst>
              <a:gd name="connsiteX0" fmla="*/ 4234556 w 4545899"/>
              <a:gd name="connsiteY0" fmla="*/ 312579 h 4563956"/>
              <a:gd name="connsiteX1" fmla="*/ 430683 w 4545899"/>
              <a:gd name="connsiteY1" fmla="*/ 1339920 h 4563956"/>
              <a:gd name="connsiteX2" fmla="*/ 3211263 w 4545899"/>
              <a:gd name="connsiteY2" fmla="*/ 4131561 h 4563956"/>
              <a:gd name="connsiteX3" fmla="*/ 4545899 w 4545899"/>
              <a:gd name="connsiteY3" fmla="*/ 0 h 4563956"/>
              <a:gd name="connsiteX4" fmla="*/ 3322991 w 4545899"/>
              <a:gd name="connsiteY4" fmla="*/ 4563956 h 4563956"/>
              <a:gd name="connsiteX5" fmla="*/ 0 w 4545899"/>
              <a:gd name="connsiteY5" fmla="*/ 1227746 h 4563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545899" h="4563956">
                <a:moveTo>
                  <a:pt x="4234556" y="312579"/>
                </a:moveTo>
                <a:lnTo>
                  <a:pt x="430683" y="1339920"/>
                </a:lnTo>
                <a:lnTo>
                  <a:pt x="3211263" y="4131561"/>
                </a:lnTo>
                <a:close/>
                <a:moveTo>
                  <a:pt x="4545899" y="0"/>
                </a:moveTo>
                <a:lnTo>
                  <a:pt x="3322991" y="4563956"/>
                </a:lnTo>
                <a:lnTo>
                  <a:pt x="0" y="1227746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364DC67-02A1-F045-A345-0AED7C7E9711}"/>
              </a:ext>
            </a:extLst>
          </p:cNvPr>
          <p:cNvSpPr/>
          <p:nvPr/>
        </p:nvSpPr>
        <p:spPr>
          <a:xfrm>
            <a:off x="3048000" y="4758267"/>
            <a:ext cx="9143999" cy="2099733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254000" dist="127000" dir="16200000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31F02E0-727B-A543-99D5-A13E1DC39F32}"/>
              </a:ext>
            </a:extLst>
          </p:cNvPr>
          <p:cNvSpPr txBox="1"/>
          <p:nvPr/>
        </p:nvSpPr>
        <p:spPr>
          <a:xfrm>
            <a:off x="3799907" y="5207968"/>
            <a:ext cx="764018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b="1" spc="600" dirty="0">
                <a:solidFill>
                  <a:schemeClr val="tx1">
                    <a:lumMod val="85000"/>
                    <a:lumOff val="15000"/>
                  </a:schemeClr>
                </a:solidFill>
                <a:latin typeface="Poppins" pitchFamily="2" charset="77"/>
                <a:ea typeface="Roboto" panose="02000000000000000000" pitchFamily="2" charset="0"/>
                <a:cs typeface="Poppins" pitchFamily="2" charset="77"/>
              </a:rPr>
              <a:t>Break Slides.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B039FA4-B1F1-1241-B84F-08CACE4CF4C4}"/>
              </a:ext>
            </a:extLst>
          </p:cNvPr>
          <p:cNvSpPr/>
          <p:nvPr/>
        </p:nvSpPr>
        <p:spPr>
          <a:xfrm>
            <a:off x="5616045" y="1957154"/>
            <a:ext cx="5445579" cy="8270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do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eiusmod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tempor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incididunt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labore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et dolore magna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aliqua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Ut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enim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ad minim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veniam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quis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nostrud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exercitation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ullamco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laboris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nisi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aliquip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ex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ea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712EB15-8E07-3740-8EF9-C51BDE84A296}"/>
              </a:ext>
            </a:extLst>
          </p:cNvPr>
          <p:cNvSpPr txBox="1"/>
          <p:nvPr/>
        </p:nvSpPr>
        <p:spPr>
          <a:xfrm>
            <a:off x="7478164" y="202006"/>
            <a:ext cx="132144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Technology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38AC4D4-5308-A54C-8AE2-88F9AFB52B95}"/>
              </a:ext>
            </a:extLst>
          </p:cNvPr>
          <p:cNvSpPr txBox="1"/>
          <p:nvPr/>
        </p:nvSpPr>
        <p:spPr>
          <a:xfrm>
            <a:off x="9269894" y="202006"/>
            <a:ext cx="132144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Presentation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A38FC74-EF81-6546-99AB-37656658B2C1}"/>
              </a:ext>
            </a:extLst>
          </p:cNvPr>
          <p:cNvSpPr txBox="1"/>
          <p:nvPr/>
        </p:nvSpPr>
        <p:spPr>
          <a:xfrm>
            <a:off x="11061624" y="202006"/>
            <a:ext cx="132144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Template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EB262A69-5239-074F-A420-64229FC28875}"/>
              </a:ext>
            </a:extLst>
          </p:cNvPr>
          <p:cNvSpPr/>
          <p:nvPr/>
        </p:nvSpPr>
        <p:spPr>
          <a:xfrm>
            <a:off x="7385037" y="289945"/>
            <a:ext cx="88585" cy="8858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2C0CDB9E-9D91-014F-95BF-C65336A26EFF}"/>
              </a:ext>
            </a:extLst>
          </p:cNvPr>
          <p:cNvSpPr/>
          <p:nvPr/>
        </p:nvSpPr>
        <p:spPr>
          <a:xfrm>
            <a:off x="9181309" y="289945"/>
            <a:ext cx="88585" cy="8858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D227FE12-C31E-114F-A2FA-0A69CAA088FD}"/>
              </a:ext>
            </a:extLst>
          </p:cNvPr>
          <p:cNvSpPr/>
          <p:nvPr/>
        </p:nvSpPr>
        <p:spPr>
          <a:xfrm>
            <a:off x="10973039" y="289945"/>
            <a:ext cx="88585" cy="8858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146BA69D-AA50-B84C-90D6-D784907F9532}"/>
              </a:ext>
            </a:extLst>
          </p:cNvPr>
          <p:cNvCxnSpPr/>
          <p:nvPr/>
        </p:nvCxnSpPr>
        <p:spPr>
          <a:xfrm>
            <a:off x="0" y="5711434"/>
            <a:ext cx="708731" cy="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>
            <a:extLst>
              <a:ext uri="{FF2B5EF4-FFF2-40B4-BE49-F238E27FC236}">
                <a16:creationId xmlns:a16="http://schemas.microsoft.com/office/drawing/2014/main" id="{3979C838-C3E4-5948-9265-F9D0211E9D43}"/>
              </a:ext>
            </a:extLst>
          </p:cNvPr>
          <p:cNvSpPr/>
          <p:nvPr/>
        </p:nvSpPr>
        <p:spPr>
          <a:xfrm>
            <a:off x="1197463" y="5551839"/>
            <a:ext cx="482891" cy="3191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11.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93C9DBBE-1B70-C545-9732-00963329343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12640805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Freeform 24">
            <a:extLst>
              <a:ext uri="{FF2B5EF4-FFF2-40B4-BE49-F238E27FC236}">
                <a16:creationId xmlns:a16="http://schemas.microsoft.com/office/drawing/2014/main" id="{6CE3B2B0-99C0-6A47-B10A-1D381D6E2330}"/>
              </a:ext>
            </a:extLst>
          </p:cNvPr>
          <p:cNvSpPr/>
          <p:nvPr/>
        </p:nvSpPr>
        <p:spPr>
          <a:xfrm flipH="1">
            <a:off x="5791845" y="0"/>
            <a:ext cx="2791020" cy="6858000"/>
          </a:xfrm>
          <a:custGeom>
            <a:avLst/>
            <a:gdLst>
              <a:gd name="connsiteX0" fmla="*/ 2683887 w 2791020"/>
              <a:gd name="connsiteY0" fmla="*/ 0 h 6858000"/>
              <a:gd name="connsiteX1" fmla="*/ 2505691 w 2791020"/>
              <a:gd name="connsiteY1" fmla="*/ 0 h 6858000"/>
              <a:gd name="connsiteX2" fmla="*/ 170875 w 2791020"/>
              <a:gd name="connsiteY2" fmla="*/ 4044020 h 6858000"/>
              <a:gd name="connsiteX3" fmla="*/ 637131 w 2791020"/>
              <a:gd name="connsiteY3" fmla="*/ 5784112 h 6858000"/>
              <a:gd name="connsiteX4" fmla="*/ 2497162 w 2791020"/>
              <a:gd name="connsiteY4" fmla="*/ 6858000 h 6858000"/>
              <a:gd name="connsiteX5" fmla="*/ 2791020 w 2791020"/>
              <a:gd name="connsiteY5" fmla="*/ 6858000 h 6858000"/>
              <a:gd name="connsiteX6" fmla="*/ 821260 w 2791020"/>
              <a:gd name="connsiteY6" fmla="*/ 5720759 h 6858000"/>
              <a:gd name="connsiteX7" fmla="*/ 364718 w 2791020"/>
              <a:gd name="connsiteY7" fmla="*/ 4016919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791020" h="6858000">
                <a:moveTo>
                  <a:pt x="2683887" y="0"/>
                </a:moveTo>
                <a:lnTo>
                  <a:pt x="2505691" y="0"/>
                </a:lnTo>
                <a:lnTo>
                  <a:pt x="170875" y="4044020"/>
                </a:lnTo>
                <a:cubicBezTo>
                  <a:pt x="-180885" y="4653286"/>
                  <a:pt x="27865" y="5432351"/>
                  <a:pt x="637131" y="5784112"/>
                </a:cubicBezTo>
                <a:lnTo>
                  <a:pt x="2497162" y="6858000"/>
                </a:lnTo>
                <a:lnTo>
                  <a:pt x="2791020" y="6858000"/>
                </a:lnTo>
                <a:lnTo>
                  <a:pt x="821260" y="5720759"/>
                </a:lnTo>
                <a:cubicBezTo>
                  <a:pt x="224687" y="5376327"/>
                  <a:pt x="20286" y="4613492"/>
                  <a:pt x="364718" y="401691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>
            <a:extLst>
              <a:ext uri="{FF2B5EF4-FFF2-40B4-BE49-F238E27FC236}">
                <a16:creationId xmlns:a16="http://schemas.microsoft.com/office/drawing/2014/main" id="{629F4C45-2717-CD47-BED3-711FF60359C8}"/>
              </a:ext>
            </a:extLst>
          </p:cNvPr>
          <p:cNvSpPr/>
          <p:nvPr/>
        </p:nvSpPr>
        <p:spPr>
          <a:xfrm>
            <a:off x="1031174" y="890650"/>
            <a:ext cx="2220685" cy="2852056"/>
          </a:xfrm>
          <a:custGeom>
            <a:avLst/>
            <a:gdLst>
              <a:gd name="connsiteX0" fmla="*/ 290291 w 2220685"/>
              <a:gd name="connsiteY0" fmla="*/ 0 h 2852056"/>
              <a:gd name="connsiteX1" fmla="*/ 769262 w 2220685"/>
              <a:gd name="connsiteY1" fmla="*/ 0 h 2852056"/>
              <a:gd name="connsiteX2" fmla="*/ 1451423 w 2220685"/>
              <a:gd name="connsiteY2" fmla="*/ 0 h 2852056"/>
              <a:gd name="connsiteX3" fmla="*/ 1930394 w 2220685"/>
              <a:gd name="connsiteY3" fmla="*/ 0 h 2852056"/>
              <a:gd name="connsiteX4" fmla="*/ 2220685 w 2220685"/>
              <a:gd name="connsiteY4" fmla="*/ 290291 h 2852056"/>
              <a:gd name="connsiteX5" fmla="*/ 2220685 w 2220685"/>
              <a:gd name="connsiteY5" fmla="*/ 1400633 h 2852056"/>
              <a:gd name="connsiteX6" fmla="*/ 2220685 w 2220685"/>
              <a:gd name="connsiteY6" fmla="*/ 1451423 h 2852056"/>
              <a:gd name="connsiteX7" fmla="*/ 2220685 w 2220685"/>
              <a:gd name="connsiteY7" fmla="*/ 2561765 h 2852056"/>
              <a:gd name="connsiteX8" fmla="*/ 1930394 w 2220685"/>
              <a:gd name="connsiteY8" fmla="*/ 2852056 h 2852056"/>
              <a:gd name="connsiteX9" fmla="*/ 1451423 w 2220685"/>
              <a:gd name="connsiteY9" fmla="*/ 2852056 h 2852056"/>
              <a:gd name="connsiteX10" fmla="*/ 769262 w 2220685"/>
              <a:gd name="connsiteY10" fmla="*/ 2852056 h 2852056"/>
              <a:gd name="connsiteX11" fmla="*/ 290291 w 2220685"/>
              <a:gd name="connsiteY11" fmla="*/ 2852056 h 2852056"/>
              <a:gd name="connsiteX12" fmla="*/ 0 w 2220685"/>
              <a:gd name="connsiteY12" fmla="*/ 2561765 h 2852056"/>
              <a:gd name="connsiteX13" fmla="*/ 0 w 2220685"/>
              <a:gd name="connsiteY13" fmla="*/ 1451423 h 2852056"/>
              <a:gd name="connsiteX14" fmla="*/ 0 w 2220685"/>
              <a:gd name="connsiteY14" fmla="*/ 1400633 h 2852056"/>
              <a:gd name="connsiteX15" fmla="*/ 0 w 2220685"/>
              <a:gd name="connsiteY15" fmla="*/ 290291 h 2852056"/>
              <a:gd name="connsiteX16" fmla="*/ 290291 w 2220685"/>
              <a:gd name="connsiteY16" fmla="*/ 0 h 28520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220685" h="2852056">
                <a:moveTo>
                  <a:pt x="290291" y="0"/>
                </a:moveTo>
                <a:lnTo>
                  <a:pt x="769262" y="0"/>
                </a:lnTo>
                <a:lnTo>
                  <a:pt x="1451423" y="0"/>
                </a:lnTo>
                <a:lnTo>
                  <a:pt x="1930394" y="0"/>
                </a:lnTo>
                <a:cubicBezTo>
                  <a:pt x="2090717" y="0"/>
                  <a:pt x="2220685" y="129968"/>
                  <a:pt x="2220685" y="290291"/>
                </a:cubicBezTo>
                <a:lnTo>
                  <a:pt x="2220685" y="1400633"/>
                </a:lnTo>
                <a:lnTo>
                  <a:pt x="2220685" y="1451423"/>
                </a:lnTo>
                <a:lnTo>
                  <a:pt x="2220685" y="2561765"/>
                </a:lnTo>
                <a:cubicBezTo>
                  <a:pt x="2220685" y="2722088"/>
                  <a:pt x="2090717" y="2852056"/>
                  <a:pt x="1930394" y="2852056"/>
                </a:cubicBezTo>
                <a:lnTo>
                  <a:pt x="1451423" y="2852056"/>
                </a:lnTo>
                <a:lnTo>
                  <a:pt x="769262" y="2852056"/>
                </a:lnTo>
                <a:lnTo>
                  <a:pt x="290291" y="2852056"/>
                </a:lnTo>
                <a:cubicBezTo>
                  <a:pt x="129968" y="2852056"/>
                  <a:pt x="0" y="2722088"/>
                  <a:pt x="0" y="2561765"/>
                </a:cubicBezTo>
                <a:lnTo>
                  <a:pt x="0" y="1451423"/>
                </a:lnTo>
                <a:lnTo>
                  <a:pt x="0" y="1400633"/>
                </a:lnTo>
                <a:lnTo>
                  <a:pt x="0" y="290291"/>
                </a:lnTo>
                <a:cubicBezTo>
                  <a:pt x="0" y="129968"/>
                  <a:pt x="129968" y="0"/>
                  <a:pt x="29029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254000" sx="102000" sy="102000" algn="ctr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A4548CB6-2F16-9843-A5C8-F82CB1AE888E}"/>
              </a:ext>
            </a:extLst>
          </p:cNvPr>
          <p:cNvSpPr/>
          <p:nvPr/>
        </p:nvSpPr>
        <p:spPr>
          <a:xfrm>
            <a:off x="3571160" y="890650"/>
            <a:ext cx="2220685" cy="2852056"/>
          </a:xfrm>
          <a:custGeom>
            <a:avLst/>
            <a:gdLst>
              <a:gd name="connsiteX0" fmla="*/ 290291 w 2220685"/>
              <a:gd name="connsiteY0" fmla="*/ 0 h 2852056"/>
              <a:gd name="connsiteX1" fmla="*/ 769262 w 2220685"/>
              <a:gd name="connsiteY1" fmla="*/ 0 h 2852056"/>
              <a:gd name="connsiteX2" fmla="*/ 1451423 w 2220685"/>
              <a:gd name="connsiteY2" fmla="*/ 0 h 2852056"/>
              <a:gd name="connsiteX3" fmla="*/ 1930394 w 2220685"/>
              <a:gd name="connsiteY3" fmla="*/ 0 h 2852056"/>
              <a:gd name="connsiteX4" fmla="*/ 2220685 w 2220685"/>
              <a:gd name="connsiteY4" fmla="*/ 290291 h 2852056"/>
              <a:gd name="connsiteX5" fmla="*/ 2220685 w 2220685"/>
              <a:gd name="connsiteY5" fmla="*/ 1400633 h 2852056"/>
              <a:gd name="connsiteX6" fmla="*/ 2220685 w 2220685"/>
              <a:gd name="connsiteY6" fmla="*/ 1451423 h 2852056"/>
              <a:gd name="connsiteX7" fmla="*/ 2220685 w 2220685"/>
              <a:gd name="connsiteY7" fmla="*/ 2561765 h 2852056"/>
              <a:gd name="connsiteX8" fmla="*/ 1930394 w 2220685"/>
              <a:gd name="connsiteY8" fmla="*/ 2852056 h 2852056"/>
              <a:gd name="connsiteX9" fmla="*/ 1451423 w 2220685"/>
              <a:gd name="connsiteY9" fmla="*/ 2852056 h 2852056"/>
              <a:gd name="connsiteX10" fmla="*/ 769262 w 2220685"/>
              <a:gd name="connsiteY10" fmla="*/ 2852056 h 2852056"/>
              <a:gd name="connsiteX11" fmla="*/ 290291 w 2220685"/>
              <a:gd name="connsiteY11" fmla="*/ 2852056 h 2852056"/>
              <a:gd name="connsiteX12" fmla="*/ 0 w 2220685"/>
              <a:gd name="connsiteY12" fmla="*/ 2561765 h 2852056"/>
              <a:gd name="connsiteX13" fmla="*/ 0 w 2220685"/>
              <a:gd name="connsiteY13" fmla="*/ 1451423 h 2852056"/>
              <a:gd name="connsiteX14" fmla="*/ 0 w 2220685"/>
              <a:gd name="connsiteY14" fmla="*/ 1400633 h 2852056"/>
              <a:gd name="connsiteX15" fmla="*/ 0 w 2220685"/>
              <a:gd name="connsiteY15" fmla="*/ 290291 h 2852056"/>
              <a:gd name="connsiteX16" fmla="*/ 290291 w 2220685"/>
              <a:gd name="connsiteY16" fmla="*/ 0 h 28520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220685" h="2852056">
                <a:moveTo>
                  <a:pt x="290291" y="0"/>
                </a:moveTo>
                <a:lnTo>
                  <a:pt x="769262" y="0"/>
                </a:lnTo>
                <a:lnTo>
                  <a:pt x="1451423" y="0"/>
                </a:lnTo>
                <a:lnTo>
                  <a:pt x="1930394" y="0"/>
                </a:lnTo>
                <a:cubicBezTo>
                  <a:pt x="2090717" y="0"/>
                  <a:pt x="2220685" y="129968"/>
                  <a:pt x="2220685" y="290291"/>
                </a:cubicBezTo>
                <a:lnTo>
                  <a:pt x="2220685" y="1400633"/>
                </a:lnTo>
                <a:lnTo>
                  <a:pt x="2220685" y="1451423"/>
                </a:lnTo>
                <a:lnTo>
                  <a:pt x="2220685" y="2561765"/>
                </a:lnTo>
                <a:cubicBezTo>
                  <a:pt x="2220685" y="2722088"/>
                  <a:pt x="2090717" y="2852056"/>
                  <a:pt x="1930394" y="2852056"/>
                </a:cubicBezTo>
                <a:lnTo>
                  <a:pt x="1451423" y="2852056"/>
                </a:lnTo>
                <a:lnTo>
                  <a:pt x="769262" y="2852056"/>
                </a:lnTo>
                <a:lnTo>
                  <a:pt x="290291" y="2852056"/>
                </a:lnTo>
                <a:cubicBezTo>
                  <a:pt x="129968" y="2852056"/>
                  <a:pt x="0" y="2722088"/>
                  <a:pt x="0" y="2561765"/>
                </a:cubicBezTo>
                <a:lnTo>
                  <a:pt x="0" y="1451423"/>
                </a:lnTo>
                <a:lnTo>
                  <a:pt x="0" y="1400633"/>
                </a:lnTo>
                <a:lnTo>
                  <a:pt x="0" y="290291"/>
                </a:lnTo>
                <a:cubicBezTo>
                  <a:pt x="0" y="129968"/>
                  <a:pt x="129968" y="0"/>
                  <a:pt x="29029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254000" sx="102000" sy="102000" algn="ctr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reeform 13">
            <a:extLst>
              <a:ext uri="{FF2B5EF4-FFF2-40B4-BE49-F238E27FC236}">
                <a16:creationId xmlns:a16="http://schemas.microsoft.com/office/drawing/2014/main" id="{8AFA7A09-6138-4E48-9F64-358BE613BC60}"/>
              </a:ext>
            </a:extLst>
          </p:cNvPr>
          <p:cNvSpPr/>
          <p:nvPr/>
        </p:nvSpPr>
        <p:spPr>
          <a:xfrm>
            <a:off x="6111146" y="890650"/>
            <a:ext cx="2220685" cy="2852056"/>
          </a:xfrm>
          <a:custGeom>
            <a:avLst/>
            <a:gdLst>
              <a:gd name="connsiteX0" fmla="*/ 290291 w 2220685"/>
              <a:gd name="connsiteY0" fmla="*/ 0 h 2852056"/>
              <a:gd name="connsiteX1" fmla="*/ 769262 w 2220685"/>
              <a:gd name="connsiteY1" fmla="*/ 0 h 2852056"/>
              <a:gd name="connsiteX2" fmla="*/ 1451423 w 2220685"/>
              <a:gd name="connsiteY2" fmla="*/ 0 h 2852056"/>
              <a:gd name="connsiteX3" fmla="*/ 1930394 w 2220685"/>
              <a:gd name="connsiteY3" fmla="*/ 0 h 2852056"/>
              <a:gd name="connsiteX4" fmla="*/ 2220685 w 2220685"/>
              <a:gd name="connsiteY4" fmla="*/ 290291 h 2852056"/>
              <a:gd name="connsiteX5" fmla="*/ 2220685 w 2220685"/>
              <a:gd name="connsiteY5" fmla="*/ 1400633 h 2852056"/>
              <a:gd name="connsiteX6" fmla="*/ 2220685 w 2220685"/>
              <a:gd name="connsiteY6" fmla="*/ 1451423 h 2852056"/>
              <a:gd name="connsiteX7" fmla="*/ 2220685 w 2220685"/>
              <a:gd name="connsiteY7" fmla="*/ 2561765 h 2852056"/>
              <a:gd name="connsiteX8" fmla="*/ 1930394 w 2220685"/>
              <a:gd name="connsiteY8" fmla="*/ 2852056 h 2852056"/>
              <a:gd name="connsiteX9" fmla="*/ 1451423 w 2220685"/>
              <a:gd name="connsiteY9" fmla="*/ 2852056 h 2852056"/>
              <a:gd name="connsiteX10" fmla="*/ 769262 w 2220685"/>
              <a:gd name="connsiteY10" fmla="*/ 2852056 h 2852056"/>
              <a:gd name="connsiteX11" fmla="*/ 290291 w 2220685"/>
              <a:gd name="connsiteY11" fmla="*/ 2852056 h 2852056"/>
              <a:gd name="connsiteX12" fmla="*/ 0 w 2220685"/>
              <a:gd name="connsiteY12" fmla="*/ 2561765 h 2852056"/>
              <a:gd name="connsiteX13" fmla="*/ 0 w 2220685"/>
              <a:gd name="connsiteY13" fmla="*/ 1451423 h 2852056"/>
              <a:gd name="connsiteX14" fmla="*/ 0 w 2220685"/>
              <a:gd name="connsiteY14" fmla="*/ 1400633 h 2852056"/>
              <a:gd name="connsiteX15" fmla="*/ 0 w 2220685"/>
              <a:gd name="connsiteY15" fmla="*/ 290291 h 2852056"/>
              <a:gd name="connsiteX16" fmla="*/ 290291 w 2220685"/>
              <a:gd name="connsiteY16" fmla="*/ 0 h 28520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220685" h="2852056">
                <a:moveTo>
                  <a:pt x="290291" y="0"/>
                </a:moveTo>
                <a:lnTo>
                  <a:pt x="769262" y="0"/>
                </a:lnTo>
                <a:lnTo>
                  <a:pt x="1451423" y="0"/>
                </a:lnTo>
                <a:lnTo>
                  <a:pt x="1930394" y="0"/>
                </a:lnTo>
                <a:cubicBezTo>
                  <a:pt x="2090717" y="0"/>
                  <a:pt x="2220685" y="129968"/>
                  <a:pt x="2220685" y="290291"/>
                </a:cubicBezTo>
                <a:lnTo>
                  <a:pt x="2220685" y="1400633"/>
                </a:lnTo>
                <a:lnTo>
                  <a:pt x="2220685" y="1451423"/>
                </a:lnTo>
                <a:lnTo>
                  <a:pt x="2220685" y="2561765"/>
                </a:lnTo>
                <a:cubicBezTo>
                  <a:pt x="2220685" y="2722088"/>
                  <a:pt x="2090717" y="2852056"/>
                  <a:pt x="1930394" y="2852056"/>
                </a:cubicBezTo>
                <a:lnTo>
                  <a:pt x="1451423" y="2852056"/>
                </a:lnTo>
                <a:lnTo>
                  <a:pt x="769262" y="2852056"/>
                </a:lnTo>
                <a:lnTo>
                  <a:pt x="290291" y="2852056"/>
                </a:lnTo>
                <a:cubicBezTo>
                  <a:pt x="129968" y="2852056"/>
                  <a:pt x="0" y="2722088"/>
                  <a:pt x="0" y="2561765"/>
                </a:cubicBezTo>
                <a:lnTo>
                  <a:pt x="0" y="1451423"/>
                </a:lnTo>
                <a:lnTo>
                  <a:pt x="0" y="1400633"/>
                </a:lnTo>
                <a:lnTo>
                  <a:pt x="0" y="290291"/>
                </a:lnTo>
                <a:cubicBezTo>
                  <a:pt x="0" y="129968"/>
                  <a:pt x="129968" y="0"/>
                  <a:pt x="29029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254000" sx="102000" sy="102000" algn="ctr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CFF07283-5A6C-F24B-8EFF-9EAC825AFA24}"/>
              </a:ext>
            </a:extLst>
          </p:cNvPr>
          <p:cNvCxnSpPr/>
          <p:nvPr/>
        </p:nvCxnSpPr>
        <p:spPr>
          <a:xfrm>
            <a:off x="0" y="5711434"/>
            <a:ext cx="708731" cy="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>
            <a:extLst>
              <a:ext uri="{FF2B5EF4-FFF2-40B4-BE49-F238E27FC236}">
                <a16:creationId xmlns:a16="http://schemas.microsoft.com/office/drawing/2014/main" id="{8FD6162F-E736-974F-BBD4-529F84BD483A}"/>
              </a:ext>
            </a:extLst>
          </p:cNvPr>
          <p:cNvSpPr/>
          <p:nvPr/>
        </p:nvSpPr>
        <p:spPr>
          <a:xfrm>
            <a:off x="1197463" y="5551839"/>
            <a:ext cx="482891" cy="3191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12.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15C590C-E56C-3144-A5DF-BEE6B2D24BAA}"/>
              </a:ext>
            </a:extLst>
          </p:cNvPr>
          <p:cNvSpPr txBox="1"/>
          <p:nvPr/>
        </p:nvSpPr>
        <p:spPr>
          <a:xfrm>
            <a:off x="2745930" y="4670700"/>
            <a:ext cx="447555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Poppins" pitchFamily="2" charset="77"/>
                <a:ea typeface="Roboto" panose="02000000000000000000" pitchFamily="2" charset="0"/>
                <a:cs typeface="Poppins" pitchFamily="2" charset="77"/>
              </a:rPr>
              <a:t>Our Hardworking Team.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2CC985CE-AE99-2F41-930E-F2DB236EE234}"/>
              </a:ext>
            </a:extLst>
          </p:cNvPr>
          <p:cNvSpPr/>
          <p:nvPr/>
        </p:nvSpPr>
        <p:spPr>
          <a:xfrm>
            <a:off x="9363261" y="2320185"/>
            <a:ext cx="1797308" cy="23505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do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eiusmod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tempor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incididunt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labore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et dolore magna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aliqua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Ut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enim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a minim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veniam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quis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nostrud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exercitat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ullamco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laboris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nisi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aliquip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ex ea.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8975150-ECEE-9944-904F-B5C1696489A5}"/>
              </a:ext>
            </a:extLst>
          </p:cNvPr>
          <p:cNvSpPr txBox="1"/>
          <p:nvPr/>
        </p:nvSpPr>
        <p:spPr>
          <a:xfrm>
            <a:off x="1270660" y="3142919"/>
            <a:ext cx="17417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accent1"/>
                </a:solidFill>
                <a:latin typeface="Poppins" pitchFamily="2" charset="77"/>
                <a:ea typeface="Roboto" panose="02000000000000000000" pitchFamily="2" charset="0"/>
                <a:cs typeface="Poppins" pitchFamily="2" charset="77"/>
              </a:rPr>
              <a:t>Michael Howard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3DFF2B1-92E1-4C4E-8C68-4D0D54DF65C8}"/>
              </a:ext>
            </a:extLst>
          </p:cNvPr>
          <p:cNvSpPr txBox="1"/>
          <p:nvPr/>
        </p:nvSpPr>
        <p:spPr>
          <a:xfrm>
            <a:off x="3810647" y="3142919"/>
            <a:ext cx="17417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accent1"/>
                </a:solidFill>
                <a:latin typeface="Poppins" pitchFamily="2" charset="77"/>
                <a:ea typeface="Roboto" panose="02000000000000000000" pitchFamily="2" charset="0"/>
                <a:cs typeface="Poppins" pitchFamily="2" charset="77"/>
              </a:rPr>
              <a:t>Jeremy Rice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8976B0F-DA55-ED43-B41F-730DEC1BC066}"/>
              </a:ext>
            </a:extLst>
          </p:cNvPr>
          <p:cNvSpPr txBox="1"/>
          <p:nvPr/>
        </p:nvSpPr>
        <p:spPr>
          <a:xfrm>
            <a:off x="6350631" y="3142919"/>
            <a:ext cx="17417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accent1"/>
                </a:solidFill>
                <a:latin typeface="Poppins" pitchFamily="2" charset="77"/>
                <a:ea typeface="Roboto" panose="02000000000000000000" pitchFamily="2" charset="0"/>
                <a:cs typeface="Poppins" pitchFamily="2" charset="77"/>
              </a:rPr>
              <a:t>Stephen  </a:t>
            </a:r>
            <a:r>
              <a:rPr lang="en-US" sz="1400" b="1" dirty="0" err="1">
                <a:solidFill>
                  <a:schemeClr val="accent1"/>
                </a:solidFill>
                <a:latin typeface="Poppins" pitchFamily="2" charset="77"/>
                <a:ea typeface="Roboto" panose="02000000000000000000" pitchFamily="2" charset="0"/>
                <a:cs typeface="Poppins" pitchFamily="2" charset="77"/>
              </a:rPr>
              <a:t>Luisy</a:t>
            </a:r>
            <a:endParaRPr lang="en-US" sz="1400" b="1" dirty="0">
              <a:solidFill>
                <a:schemeClr val="accent1"/>
              </a:solidFill>
              <a:latin typeface="Poppins" pitchFamily="2" charset="77"/>
              <a:ea typeface="Roboto" panose="02000000000000000000" pitchFamily="2" charset="0"/>
              <a:cs typeface="Poppins" pitchFamily="2" charset="77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C7C2BE7-74AC-2343-8E29-B96858A7C91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78CF4F68-2BC4-8546-AE3E-5DC47272DF2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D6EF8B3A-D46A-D340-AFDE-900C4020969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85806515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Arrow Connector 1">
            <a:extLst>
              <a:ext uri="{FF2B5EF4-FFF2-40B4-BE49-F238E27FC236}">
                <a16:creationId xmlns:a16="http://schemas.microsoft.com/office/drawing/2014/main" id="{086C26EB-F4CE-394A-B21F-D630915952D1}"/>
              </a:ext>
            </a:extLst>
          </p:cNvPr>
          <p:cNvCxnSpPr/>
          <p:nvPr/>
        </p:nvCxnSpPr>
        <p:spPr>
          <a:xfrm>
            <a:off x="0" y="5711434"/>
            <a:ext cx="708731" cy="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>
            <a:extLst>
              <a:ext uri="{FF2B5EF4-FFF2-40B4-BE49-F238E27FC236}">
                <a16:creationId xmlns:a16="http://schemas.microsoft.com/office/drawing/2014/main" id="{056F886C-B51B-4249-9B30-09DCB1123C4B}"/>
              </a:ext>
            </a:extLst>
          </p:cNvPr>
          <p:cNvSpPr/>
          <p:nvPr/>
        </p:nvSpPr>
        <p:spPr>
          <a:xfrm>
            <a:off x="1197463" y="5551839"/>
            <a:ext cx="482891" cy="3191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13.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48E0229B-CD1E-1849-8412-A36BC06C5DFB}"/>
              </a:ext>
            </a:extLst>
          </p:cNvPr>
          <p:cNvSpPr/>
          <p:nvPr/>
        </p:nvSpPr>
        <p:spPr>
          <a:xfrm>
            <a:off x="1280160" y="1016000"/>
            <a:ext cx="1950720" cy="195072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A012CA1D-1A2B-F748-92F7-78BD6882295A}"/>
              </a:ext>
            </a:extLst>
          </p:cNvPr>
          <p:cNvSpPr/>
          <p:nvPr/>
        </p:nvSpPr>
        <p:spPr>
          <a:xfrm>
            <a:off x="3840480" y="1016000"/>
            <a:ext cx="1950720" cy="195072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46AE2918-5A16-9841-B864-13C7718CBC03}"/>
              </a:ext>
            </a:extLst>
          </p:cNvPr>
          <p:cNvSpPr/>
          <p:nvPr/>
        </p:nvSpPr>
        <p:spPr>
          <a:xfrm>
            <a:off x="6400800" y="1016000"/>
            <a:ext cx="1950720" cy="195072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DD53902E-5012-6042-AFEB-30903BD279E8}"/>
              </a:ext>
            </a:extLst>
          </p:cNvPr>
          <p:cNvSpPr/>
          <p:nvPr/>
        </p:nvSpPr>
        <p:spPr>
          <a:xfrm>
            <a:off x="8961120" y="1016000"/>
            <a:ext cx="1950720" cy="195072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3E935E3-F29E-4348-8C3F-2FA655307366}"/>
              </a:ext>
            </a:extLst>
          </p:cNvPr>
          <p:cNvSpPr txBox="1"/>
          <p:nvPr/>
        </p:nvSpPr>
        <p:spPr>
          <a:xfrm>
            <a:off x="1384663" y="3356391"/>
            <a:ext cx="17417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Poppins" pitchFamily="2" charset="77"/>
                <a:ea typeface="Roboto" panose="02000000000000000000" pitchFamily="2" charset="0"/>
                <a:cs typeface="Poppins" pitchFamily="2" charset="77"/>
              </a:rPr>
              <a:t>Michael Howard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1744CAF-C4F9-C545-86A3-C92A442983C2}"/>
              </a:ext>
            </a:extLst>
          </p:cNvPr>
          <p:cNvSpPr txBox="1"/>
          <p:nvPr/>
        </p:nvSpPr>
        <p:spPr>
          <a:xfrm>
            <a:off x="3944983" y="3356391"/>
            <a:ext cx="17417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Poppins" pitchFamily="2" charset="77"/>
                <a:ea typeface="Roboto" panose="02000000000000000000" pitchFamily="2" charset="0"/>
                <a:cs typeface="Poppins" pitchFamily="2" charset="77"/>
              </a:rPr>
              <a:t>Jeremy Rice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89918D2-E2B3-8D4B-BED8-F0A2A2EAD969}"/>
              </a:ext>
            </a:extLst>
          </p:cNvPr>
          <p:cNvSpPr txBox="1"/>
          <p:nvPr/>
        </p:nvSpPr>
        <p:spPr>
          <a:xfrm>
            <a:off x="6505303" y="3356391"/>
            <a:ext cx="17417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Poppins" pitchFamily="2" charset="77"/>
                <a:ea typeface="Roboto" panose="02000000000000000000" pitchFamily="2" charset="0"/>
                <a:cs typeface="Poppins" pitchFamily="2" charset="77"/>
              </a:rPr>
              <a:t>Stephen  Luis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CD3F54F-6345-EE4D-B262-CDD2DEF88EB4}"/>
              </a:ext>
            </a:extLst>
          </p:cNvPr>
          <p:cNvSpPr txBox="1"/>
          <p:nvPr/>
        </p:nvSpPr>
        <p:spPr>
          <a:xfrm>
            <a:off x="9065623" y="3356391"/>
            <a:ext cx="17417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Poppins" pitchFamily="2" charset="77"/>
                <a:ea typeface="Roboto" panose="02000000000000000000" pitchFamily="2" charset="0"/>
                <a:cs typeface="Poppins" pitchFamily="2" charset="77"/>
              </a:rPr>
              <a:t>Brian Adam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9F6F8329-CBDB-F24A-BB4E-A19EC9478446}"/>
              </a:ext>
            </a:extLst>
          </p:cNvPr>
          <p:cNvSpPr/>
          <p:nvPr/>
        </p:nvSpPr>
        <p:spPr>
          <a:xfrm>
            <a:off x="1179522" y="3740342"/>
            <a:ext cx="2151996" cy="573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EC619E43-7118-8043-9641-871DE29948F8}"/>
              </a:ext>
            </a:extLst>
          </p:cNvPr>
          <p:cNvSpPr/>
          <p:nvPr/>
        </p:nvSpPr>
        <p:spPr>
          <a:xfrm>
            <a:off x="3739842" y="3740342"/>
            <a:ext cx="2151996" cy="573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32E98B26-D5BF-C44C-ADFE-2AA48071A4F0}"/>
              </a:ext>
            </a:extLst>
          </p:cNvPr>
          <p:cNvSpPr/>
          <p:nvPr/>
        </p:nvSpPr>
        <p:spPr>
          <a:xfrm>
            <a:off x="6300162" y="3740342"/>
            <a:ext cx="2151996" cy="573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BEB14B67-D656-244D-A6A4-DA3CB8299C4E}"/>
              </a:ext>
            </a:extLst>
          </p:cNvPr>
          <p:cNvSpPr/>
          <p:nvPr/>
        </p:nvSpPr>
        <p:spPr>
          <a:xfrm>
            <a:off x="8860482" y="3740342"/>
            <a:ext cx="2151996" cy="573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ACD8F71A-6970-8646-81DF-51783E2BBA9F}"/>
              </a:ext>
            </a:extLst>
          </p:cNvPr>
          <p:cNvSpPr/>
          <p:nvPr/>
        </p:nvSpPr>
        <p:spPr>
          <a:xfrm>
            <a:off x="2946400" y="5297923"/>
            <a:ext cx="7965441" cy="573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do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eiusmod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tempor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incididunt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labore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et dolore magna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aliqua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Ut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enim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ad minim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veniam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quis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nostrud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exercitation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ullamco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laboris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nisi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aliquip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ex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ea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6D583976-05E7-7348-9A71-AA61FB25297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212CF0C1-8D7F-CA4B-B925-904A747BCE1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7972BC11-DBE0-5140-9EFD-881401CF1C6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FD733803-9317-F344-927E-82422FAAFAA0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289314119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Arrow Connector 1">
            <a:extLst>
              <a:ext uri="{FF2B5EF4-FFF2-40B4-BE49-F238E27FC236}">
                <a16:creationId xmlns:a16="http://schemas.microsoft.com/office/drawing/2014/main" id="{A6DAB48F-9520-BC42-A01F-818EF9E99ACB}"/>
              </a:ext>
            </a:extLst>
          </p:cNvPr>
          <p:cNvCxnSpPr/>
          <p:nvPr/>
        </p:nvCxnSpPr>
        <p:spPr>
          <a:xfrm>
            <a:off x="0" y="5711434"/>
            <a:ext cx="708731" cy="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>
            <a:extLst>
              <a:ext uri="{FF2B5EF4-FFF2-40B4-BE49-F238E27FC236}">
                <a16:creationId xmlns:a16="http://schemas.microsoft.com/office/drawing/2014/main" id="{97C160F7-FB30-674B-83C9-01AC7B02F5C9}"/>
              </a:ext>
            </a:extLst>
          </p:cNvPr>
          <p:cNvSpPr/>
          <p:nvPr/>
        </p:nvSpPr>
        <p:spPr>
          <a:xfrm>
            <a:off x="1197463" y="5551839"/>
            <a:ext cx="482891" cy="3191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14.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211D401-3551-EB42-92BA-D298AA6A6603}"/>
              </a:ext>
            </a:extLst>
          </p:cNvPr>
          <p:cNvSpPr/>
          <p:nvPr/>
        </p:nvSpPr>
        <p:spPr>
          <a:xfrm>
            <a:off x="0" y="0"/>
            <a:ext cx="4612640" cy="461264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254000" dist="1270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713738B0-F713-054F-A4EC-7DB1CF48EB9C}"/>
              </a:ext>
            </a:extLst>
          </p:cNvPr>
          <p:cNvSpPr/>
          <p:nvPr/>
        </p:nvSpPr>
        <p:spPr>
          <a:xfrm>
            <a:off x="2954215" y="5297923"/>
            <a:ext cx="8282745" cy="573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do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eiusmod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tempor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incididunt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labore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et dolore magna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aliqua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Ut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enim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ad minim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veniam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quis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nostrud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exercitation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ullamco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laboris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nisi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aliquip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ex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ea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D80C489-4B27-4E48-AD31-0E23AB114B08}"/>
              </a:ext>
            </a:extLst>
          </p:cNvPr>
          <p:cNvSpPr txBox="1"/>
          <p:nvPr/>
        </p:nvSpPr>
        <p:spPr>
          <a:xfrm>
            <a:off x="789705" y="1521490"/>
            <a:ext cx="303322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Poppins" pitchFamily="2" charset="77"/>
                <a:ea typeface="Roboto" panose="02000000000000000000" pitchFamily="2" charset="0"/>
                <a:cs typeface="Poppins" pitchFamily="2" charset="77"/>
              </a:rPr>
              <a:t>Our Hardworking Team.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575AF8C9-3F73-5B49-8D25-BA159FD8BCEF}"/>
              </a:ext>
            </a:extLst>
          </p:cNvPr>
          <p:cNvSpPr/>
          <p:nvPr/>
        </p:nvSpPr>
        <p:spPr>
          <a:xfrm>
            <a:off x="9530080" y="3080630"/>
            <a:ext cx="1706880" cy="1582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C28C4CCD-CCE8-7243-BA7E-A883CA9F4CF5}"/>
              </a:ext>
            </a:extLst>
          </p:cNvPr>
          <p:cNvSpPr/>
          <p:nvPr/>
        </p:nvSpPr>
        <p:spPr>
          <a:xfrm>
            <a:off x="7548880" y="3080630"/>
            <a:ext cx="1706880" cy="1582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A18C907A-0532-7F4D-BDD4-E6BB1B0CF72E}"/>
              </a:ext>
            </a:extLst>
          </p:cNvPr>
          <p:cNvSpPr/>
          <p:nvPr/>
        </p:nvSpPr>
        <p:spPr>
          <a:xfrm>
            <a:off x="5567680" y="3080630"/>
            <a:ext cx="1706880" cy="1582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648F6259-F768-0946-A29E-C0B0A7C0D512}"/>
              </a:ext>
            </a:extLst>
          </p:cNvPr>
          <p:cNvSpPr txBox="1"/>
          <p:nvPr/>
        </p:nvSpPr>
        <p:spPr>
          <a:xfrm>
            <a:off x="5567680" y="3326815"/>
            <a:ext cx="17068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Poppins" pitchFamily="2" charset="77"/>
                <a:ea typeface="Roboto" panose="02000000000000000000" pitchFamily="2" charset="0"/>
                <a:cs typeface="Poppins" pitchFamily="2" charset="77"/>
              </a:rPr>
              <a:t>Michael Howard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B6144670-438D-4745-8BD2-7D8861C01147}"/>
              </a:ext>
            </a:extLst>
          </p:cNvPr>
          <p:cNvSpPr txBox="1"/>
          <p:nvPr/>
        </p:nvSpPr>
        <p:spPr>
          <a:xfrm>
            <a:off x="7548880" y="3326815"/>
            <a:ext cx="17068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Poppins" pitchFamily="2" charset="77"/>
                <a:ea typeface="Roboto" panose="02000000000000000000" pitchFamily="2" charset="0"/>
                <a:cs typeface="Poppins" pitchFamily="2" charset="77"/>
              </a:rPr>
              <a:t>Jeremy Rice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CCD9624-7BF7-1C4B-8115-46256EA59CF3}"/>
              </a:ext>
            </a:extLst>
          </p:cNvPr>
          <p:cNvSpPr txBox="1"/>
          <p:nvPr/>
        </p:nvSpPr>
        <p:spPr>
          <a:xfrm>
            <a:off x="9530080" y="3326815"/>
            <a:ext cx="17068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Poppins" pitchFamily="2" charset="77"/>
                <a:ea typeface="Roboto" panose="02000000000000000000" pitchFamily="2" charset="0"/>
                <a:cs typeface="Poppins" pitchFamily="2" charset="77"/>
              </a:rPr>
              <a:t>Stephen  Luis</a:t>
            </a:r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34ED04A0-6279-5849-8D76-97A4F8DC9515}"/>
              </a:ext>
            </a:extLst>
          </p:cNvPr>
          <p:cNvCxnSpPr>
            <a:cxnSpLocks/>
          </p:cNvCxnSpPr>
          <p:nvPr/>
        </p:nvCxnSpPr>
        <p:spPr>
          <a:xfrm>
            <a:off x="5567680" y="4595055"/>
            <a:ext cx="566928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B744D916-7573-9040-A981-94D33914A8E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F9177526-35CE-4A42-89E6-073575E7E01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2AE965F2-7B72-174F-AE43-4ED2B8AEFAF1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</p:spTree>
    <p:extLst>
      <p:ext uri="{BB962C8B-B14F-4D97-AF65-F5344CB8AC3E}">
        <p14:creationId xmlns:p14="http://schemas.microsoft.com/office/powerpoint/2010/main" val="139140648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77DA350E-65E4-C749-ADC4-C1F1A532826F}"/>
              </a:ext>
            </a:extLst>
          </p:cNvPr>
          <p:cNvSpPr/>
          <p:nvPr/>
        </p:nvSpPr>
        <p:spPr>
          <a:xfrm>
            <a:off x="6981092" y="0"/>
            <a:ext cx="52109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" name="Straight Arrow Connector 1">
            <a:extLst>
              <a:ext uri="{FF2B5EF4-FFF2-40B4-BE49-F238E27FC236}">
                <a16:creationId xmlns:a16="http://schemas.microsoft.com/office/drawing/2014/main" id="{9C428623-7DFF-5B49-B464-B8F676F667DC}"/>
              </a:ext>
            </a:extLst>
          </p:cNvPr>
          <p:cNvCxnSpPr/>
          <p:nvPr/>
        </p:nvCxnSpPr>
        <p:spPr>
          <a:xfrm>
            <a:off x="0" y="5711434"/>
            <a:ext cx="708731" cy="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>
            <a:extLst>
              <a:ext uri="{FF2B5EF4-FFF2-40B4-BE49-F238E27FC236}">
                <a16:creationId xmlns:a16="http://schemas.microsoft.com/office/drawing/2014/main" id="{ED842FA4-019D-CA47-8D75-64F883B44BEF}"/>
              </a:ext>
            </a:extLst>
          </p:cNvPr>
          <p:cNvSpPr/>
          <p:nvPr/>
        </p:nvSpPr>
        <p:spPr>
          <a:xfrm>
            <a:off x="1197463" y="5551839"/>
            <a:ext cx="482891" cy="3191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15.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2A3A853-E020-4341-AF8C-751892D7D7DF}"/>
              </a:ext>
            </a:extLst>
          </p:cNvPr>
          <p:cNvSpPr txBox="1"/>
          <p:nvPr/>
        </p:nvSpPr>
        <p:spPr>
          <a:xfrm>
            <a:off x="937945" y="1988180"/>
            <a:ext cx="30713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Poppins" pitchFamily="2" charset="77"/>
                <a:ea typeface="Roboto" panose="02000000000000000000" pitchFamily="2" charset="0"/>
                <a:cs typeface="Poppins" pitchFamily="2" charset="77"/>
              </a:rPr>
              <a:t>Jeremy Rice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5868B05-3161-F449-AE4F-21E803A07015}"/>
              </a:ext>
            </a:extLst>
          </p:cNvPr>
          <p:cNvSpPr/>
          <p:nvPr/>
        </p:nvSpPr>
        <p:spPr>
          <a:xfrm>
            <a:off x="937944" y="2767861"/>
            <a:ext cx="3071349" cy="10809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do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eiusmod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tempor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incididunt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labore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et dolore magna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aliqua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enim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ad minim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veniam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quis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nostrud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D019AA81-50B0-0642-BCB6-29C2B7C53497}"/>
              </a:ext>
            </a:extLst>
          </p:cNvPr>
          <p:cNvGrpSpPr/>
          <p:nvPr/>
        </p:nvGrpSpPr>
        <p:grpSpPr>
          <a:xfrm>
            <a:off x="9494025" y="1056193"/>
            <a:ext cx="2031429" cy="957057"/>
            <a:chOff x="5959263" y="4754377"/>
            <a:chExt cx="2031429" cy="957057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7F83C25B-28FE-6247-8A83-1670C07D613A}"/>
                </a:ext>
              </a:extLst>
            </p:cNvPr>
            <p:cNvSpPr txBox="1"/>
            <p:nvPr/>
          </p:nvSpPr>
          <p:spPr>
            <a:xfrm>
              <a:off x="5959263" y="4754377"/>
              <a:ext cx="174171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  <a:latin typeface="Poppins" pitchFamily="2" charset="77"/>
                  <a:ea typeface="Roboto" panose="02000000000000000000" pitchFamily="2" charset="0"/>
                  <a:cs typeface="Poppins" pitchFamily="2" charset="77"/>
                </a:rPr>
                <a:t>About Here </a:t>
              </a: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65291CAE-75F4-A847-BC0F-D231870C5873}"/>
                </a:ext>
              </a:extLst>
            </p:cNvPr>
            <p:cNvSpPr/>
            <p:nvPr/>
          </p:nvSpPr>
          <p:spPr>
            <a:xfrm>
              <a:off x="5959263" y="5138328"/>
              <a:ext cx="2031429" cy="57310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10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Lorem ipsum dolor sit </a:t>
              </a:r>
              <a:r>
                <a:rPr lang="en-US" sz="1100" dirty="0" err="1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amet</a:t>
              </a:r>
              <a:r>
                <a:rPr lang="en-US" sz="110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, </a:t>
              </a:r>
              <a:r>
                <a:rPr lang="en-US" sz="1100" dirty="0" err="1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consectetur</a:t>
              </a:r>
              <a:r>
                <a:rPr lang="en-US" sz="110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1100" dirty="0" err="1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adipiscing</a:t>
              </a:r>
              <a:endParaRPr lang="en-US" sz="11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8F58576E-518B-6546-9B7D-973A4C54021F}"/>
              </a:ext>
            </a:extLst>
          </p:cNvPr>
          <p:cNvGrpSpPr/>
          <p:nvPr/>
        </p:nvGrpSpPr>
        <p:grpSpPr>
          <a:xfrm>
            <a:off x="9494025" y="2950471"/>
            <a:ext cx="2031429" cy="957057"/>
            <a:chOff x="5959263" y="4754377"/>
            <a:chExt cx="2031429" cy="957057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B6ED679C-4FBF-8048-9AF7-F572269CB011}"/>
                </a:ext>
              </a:extLst>
            </p:cNvPr>
            <p:cNvSpPr txBox="1"/>
            <p:nvPr/>
          </p:nvSpPr>
          <p:spPr>
            <a:xfrm>
              <a:off x="5959263" y="4754377"/>
              <a:ext cx="174171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  <a:latin typeface="Poppins" pitchFamily="2" charset="77"/>
                  <a:ea typeface="Roboto" panose="02000000000000000000" pitchFamily="2" charset="0"/>
                  <a:cs typeface="Poppins" pitchFamily="2" charset="77"/>
                </a:rPr>
                <a:t>About Here </a:t>
              </a: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F0E81F66-1147-614F-A933-B26BEEB28DD0}"/>
                </a:ext>
              </a:extLst>
            </p:cNvPr>
            <p:cNvSpPr/>
            <p:nvPr/>
          </p:nvSpPr>
          <p:spPr>
            <a:xfrm>
              <a:off x="5959263" y="5138328"/>
              <a:ext cx="2031429" cy="57310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10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Lorem ipsum dolor sit </a:t>
              </a:r>
              <a:r>
                <a:rPr lang="en-US" sz="1100" dirty="0" err="1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amet</a:t>
              </a:r>
              <a:r>
                <a:rPr lang="en-US" sz="110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, </a:t>
              </a:r>
              <a:r>
                <a:rPr lang="en-US" sz="1100" dirty="0" err="1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consectetur</a:t>
              </a:r>
              <a:r>
                <a:rPr lang="en-US" sz="110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1100" dirty="0" err="1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adipiscing</a:t>
              </a:r>
              <a:endParaRPr lang="en-US" sz="11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5D17A606-B298-3C42-BE85-23166374146E}"/>
              </a:ext>
            </a:extLst>
          </p:cNvPr>
          <p:cNvGrpSpPr/>
          <p:nvPr/>
        </p:nvGrpSpPr>
        <p:grpSpPr>
          <a:xfrm>
            <a:off x="9494025" y="4844750"/>
            <a:ext cx="2031429" cy="957057"/>
            <a:chOff x="5959263" y="4754377"/>
            <a:chExt cx="2031429" cy="957057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6F390766-F124-F24B-B32D-A97651F425B8}"/>
                </a:ext>
              </a:extLst>
            </p:cNvPr>
            <p:cNvSpPr txBox="1"/>
            <p:nvPr/>
          </p:nvSpPr>
          <p:spPr>
            <a:xfrm>
              <a:off x="5959263" y="4754377"/>
              <a:ext cx="174171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  <a:latin typeface="Poppins" pitchFamily="2" charset="77"/>
                  <a:ea typeface="Roboto" panose="02000000000000000000" pitchFamily="2" charset="0"/>
                  <a:cs typeface="Poppins" pitchFamily="2" charset="77"/>
                </a:rPr>
                <a:t>About Here </a:t>
              </a: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CDDA601D-5FDD-8848-A6E0-65A9CBA0F71B}"/>
                </a:ext>
              </a:extLst>
            </p:cNvPr>
            <p:cNvSpPr/>
            <p:nvPr/>
          </p:nvSpPr>
          <p:spPr>
            <a:xfrm>
              <a:off x="5959263" y="5138328"/>
              <a:ext cx="2031429" cy="57310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10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Lorem ipsum dolor sit </a:t>
              </a:r>
              <a:r>
                <a:rPr lang="en-US" sz="1100" dirty="0" err="1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amet</a:t>
              </a:r>
              <a:r>
                <a:rPr lang="en-US" sz="110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, </a:t>
              </a:r>
              <a:r>
                <a:rPr lang="en-US" sz="1100" dirty="0" err="1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consectetur</a:t>
              </a:r>
              <a:r>
                <a:rPr lang="en-US" sz="110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1100" dirty="0" err="1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adipiscing</a:t>
              </a:r>
              <a:endParaRPr lang="en-US" sz="11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F23FF84E-186F-3245-B336-34A5063A2AB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344484804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Arrow Connector 1">
            <a:extLst>
              <a:ext uri="{FF2B5EF4-FFF2-40B4-BE49-F238E27FC236}">
                <a16:creationId xmlns:a16="http://schemas.microsoft.com/office/drawing/2014/main" id="{418B26B3-DBCD-E04A-8B2A-7AE4F7F192A2}"/>
              </a:ext>
            </a:extLst>
          </p:cNvPr>
          <p:cNvCxnSpPr/>
          <p:nvPr/>
        </p:nvCxnSpPr>
        <p:spPr>
          <a:xfrm>
            <a:off x="0" y="5711434"/>
            <a:ext cx="708731" cy="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>
            <a:extLst>
              <a:ext uri="{FF2B5EF4-FFF2-40B4-BE49-F238E27FC236}">
                <a16:creationId xmlns:a16="http://schemas.microsoft.com/office/drawing/2014/main" id="{A577454F-2DAF-764E-A60E-B969E386C183}"/>
              </a:ext>
            </a:extLst>
          </p:cNvPr>
          <p:cNvSpPr/>
          <p:nvPr/>
        </p:nvSpPr>
        <p:spPr>
          <a:xfrm>
            <a:off x="1197463" y="5551839"/>
            <a:ext cx="482891" cy="3191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16.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C561CFA-68D1-9746-8D21-AB91D832D12D}"/>
              </a:ext>
            </a:extLst>
          </p:cNvPr>
          <p:cNvSpPr/>
          <p:nvPr/>
        </p:nvSpPr>
        <p:spPr>
          <a:xfrm>
            <a:off x="1" y="0"/>
            <a:ext cx="1951891" cy="195189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B95F0E8-2D48-B14C-8C10-020EDEB754C0}"/>
              </a:ext>
            </a:extLst>
          </p:cNvPr>
          <p:cNvSpPr txBox="1"/>
          <p:nvPr/>
        </p:nvSpPr>
        <p:spPr>
          <a:xfrm>
            <a:off x="5706209" y="1011115"/>
            <a:ext cx="525609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Poppins" pitchFamily="2" charset="77"/>
                <a:ea typeface="Roboto" panose="02000000000000000000" pitchFamily="2" charset="0"/>
                <a:cs typeface="Poppins" pitchFamily="2" charset="77"/>
              </a:rPr>
              <a:t>Michael Howard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B903B85-E342-3749-8380-F967835F4DFF}"/>
              </a:ext>
            </a:extLst>
          </p:cNvPr>
          <p:cNvSpPr/>
          <p:nvPr/>
        </p:nvSpPr>
        <p:spPr>
          <a:xfrm>
            <a:off x="5706209" y="2173382"/>
            <a:ext cx="5572616" cy="10809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do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eiusmod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tempor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incididunt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labore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et dolore magna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aliqua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Ut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enim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ad minim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veniam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quis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nostrud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exercitation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ullamco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laboris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nisi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aliquip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ex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ea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consequat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Duis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aute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irure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dolor in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reprehenderit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in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voluptate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velit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esse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cillum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dolore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eu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CE1A12CB-7676-254D-8F19-30DF6E48FD8F}"/>
              </a:ext>
            </a:extLst>
          </p:cNvPr>
          <p:cNvGrpSpPr/>
          <p:nvPr/>
        </p:nvGrpSpPr>
        <p:grpSpPr>
          <a:xfrm>
            <a:off x="5706209" y="3708700"/>
            <a:ext cx="2415807" cy="880883"/>
            <a:chOff x="3909059" y="4990146"/>
            <a:chExt cx="2415807" cy="880883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6AB4C2BC-C64F-DF41-9F69-1FB71276D549}"/>
                </a:ext>
              </a:extLst>
            </p:cNvPr>
            <p:cNvSpPr/>
            <p:nvPr/>
          </p:nvSpPr>
          <p:spPr>
            <a:xfrm>
              <a:off x="3909060" y="5297923"/>
              <a:ext cx="2415806" cy="57310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Lorem ipsum dolor sit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amet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, cons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tetur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adipiscing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do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eiusmod</a:t>
              </a:r>
              <a:endPara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D2EEC433-F92B-8049-86D6-F63CD987F81E}"/>
                </a:ext>
              </a:extLst>
            </p:cNvPr>
            <p:cNvSpPr txBox="1"/>
            <p:nvPr/>
          </p:nvSpPr>
          <p:spPr>
            <a:xfrm>
              <a:off x="3909059" y="4990146"/>
              <a:ext cx="180594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chemeClr val="accent1"/>
                  </a:solidFill>
                  <a:latin typeface="Poppins" pitchFamily="2" charset="77"/>
                  <a:ea typeface="Roboto" panose="02000000000000000000" pitchFamily="2" charset="0"/>
                  <a:cs typeface="Poppins" pitchFamily="2" charset="77"/>
                </a:rPr>
                <a:t>Do What Is Great!</a:t>
              </a: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08326303-9B98-594E-8EEE-9F500230CF8C}"/>
              </a:ext>
            </a:extLst>
          </p:cNvPr>
          <p:cNvGrpSpPr/>
          <p:nvPr/>
        </p:nvGrpSpPr>
        <p:grpSpPr>
          <a:xfrm>
            <a:off x="8863018" y="3708700"/>
            <a:ext cx="2415807" cy="880883"/>
            <a:chOff x="3909059" y="4990146"/>
            <a:chExt cx="2415807" cy="880883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6D49A0FE-75AD-1949-BD86-6A5C882772F6}"/>
                </a:ext>
              </a:extLst>
            </p:cNvPr>
            <p:cNvSpPr/>
            <p:nvPr/>
          </p:nvSpPr>
          <p:spPr>
            <a:xfrm>
              <a:off x="3909060" y="5297923"/>
              <a:ext cx="2415806" cy="57310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Lorem ipsum dolor sit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amet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, cons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tetur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adipiscing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do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eiusmod</a:t>
              </a:r>
              <a:endPara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4D91E00B-784E-0F4A-BDDB-67AB89683525}"/>
                </a:ext>
              </a:extLst>
            </p:cNvPr>
            <p:cNvSpPr txBox="1"/>
            <p:nvPr/>
          </p:nvSpPr>
          <p:spPr>
            <a:xfrm>
              <a:off x="3909059" y="4990146"/>
              <a:ext cx="180594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chemeClr val="accent1"/>
                  </a:solidFill>
                  <a:latin typeface="Poppins" pitchFamily="2" charset="77"/>
                  <a:ea typeface="Roboto" panose="02000000000000000000" pitchFamily="2" charset="0"/>
                  <a:cs typeface="Poppins" pitchFamily="2" charset="77"/>
                </a:rPr>
                <a:t>Do What Is Great!</a:t>
              </a:r>
            </a:p>
          </p:txBody>
        </p:sp>
      </p:grpSp>
      <p:sp>
        <p:nvSpPr>
          <p:cNvPr id="23" name="Rectangle 22">
            <a:extLst>
              <a:ext uri="{FF2B5EF4-FFF2-40B4-BE49-F238E27FC236}">
                <a16:creationId xmlns:a16="http://schemas.microsoft.com/office/drawing/2014/main" id="{59018084-87A4-9442-9119-809CB6E4FBEC}"/>
              </a:ext>
            </a:extLst>
          </p:cNvPr>
          <p:cNvSpPr/>
          <p:nvPr/>
        </p:nvSpPr>
        <p:spPr>
          <a:xfrm>
            <a:off x="6376393" y="5551839"/>
            <a:ext cx="4902432" cy="3191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100" spc="300" dirty="0">
                <a:solidFill>
                  <a:schemeClr val="accent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Technology</a:t>
            </a:r>
            <a:r>
              <a:rPr lang="en-US" sz="11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is a useful steward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B6F8F7DE-C2B5-7B44-BB26-70D937AF413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255867046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20D0921B-0C0E-1742-A374-0DC12FA20AD8}"/>
              </a:ext>
            </a:extLst>
          </p:cNvPr>
          <p:cNvSpPr/>
          <p:nvPr/>
        </p:nvSpPr>
        <p:spPr>
          <a:xfrm>
            <a:off x="5478905" y="1199212"/>
            <a:ext cx="6713095" cy="565878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" name="Straight Arrow Connector 1">
            <a:extLst>
              <a:ext uri="{FF2B5EF4-FFF2-40B4-BE49-F238E27FC236}">
                <a16:creationId xmlns:a16="http://schemas.microsoft.com/office/drawing/2014/main" id="{7A3A2717-3942-174A-9C75-5F139AC12211}"/>
              </a:ext>
            </a:extLst>
          </p:cNvPr>
          <p:cNvCxnSpPr/>
          <p:nvPr/>
        </p:nvCxnSpPr>
        <p:spPr>
          <a:xfrm>
            <a:off x="0" y="5711434"/>
            <a:ext cx="708731" cy="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>
            <a:extLst>
              <a:ext uri="{FF2B5EF4-FFF2-40B4-BE49-F238E27FC236}">
                <a16:creationId xmlns:a16="http://schemas.microsoft.com/office/drawing/2014/main" id="{6064844D-5438-4A45-84F9-A6541967CD58}"/>
              </a:ext>
            </a:extLst>
          </p:cNvPr>
          <p:cNvSpPr/>
          <p:nvPr/>
        </p:nvSpPr>
        <p:spPr>
          <a:xfrm>
            <a:off x="1197463" y="5551839"/>
            <a:ext cx="482891" cy="3191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17.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E6EC2B8-59F4-064A-9268-F3DEBB0FE1AD}"/>
              </a:ext>
            </a:extLst>
          </p:cNvPr>
          <p:cNvSpPr txBox="1"/>
          <p:nvPr/>
        </p:nvSpPr>
        <p:spPr>
          <a:xfrm>
            <a:off x="358907" y="202006"/>
            <a:ext cx="132144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Technology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749097F-73C1-F742-902B-1613E8665721}"/>
              </a:ext>
            </a:extLst>
          </p:cNvPr>
          <p:cNvSpPr txBox="1"/>
          <p:nvPr/>
        </p:nvSpPr>
        <p:spPr>
          <a:xfrm>
            <a:off x="2150637" y="202006"/>
            <a:ext cx="132144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Presentation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25E0793-A62F-DC4B-8812-76BEBDA88C94}"/>
              </a:ext>
            </a:extLst>
          </p:cNvPr>
          <p:cNvSpPr txBox="1"/>
          <p:nvPr/>
        </p:nvSpPr>
        <p:spPr>
          <a:xfrm>
            <a:off x="3942367" y="202006"/>
            <a:ext cx="132144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Template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6C72D61E-9D75-9E4E-8D69-E2359DB97FA0}"/>
              </a:ext>
            </a:extLst>
          </p:cNvPr>
          <p:cNvSpPr/>
          <p:nvPr/>
        </p:nvSpPr>
        <p:spPr>
          <a:xfrm>
            <a:off x="265780" y="289945"/>
            <a:ext cx="88585" cy="8858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7F63EC05-9CAA-C144-A85E-4B8F4EB430F2}"/>
              </a:ext>
            </a:extLst>
          </p:cNvPr>
          <p:cNvSpPr/>
          <p:nvPr/>
        </p:nvSpPr>
        <p:spPr>
          <a:xfrm>
            <a:off x="2062052" y="289945"/>
            <a:ext cx="88585" cy="8858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C068BC21-15AC-D04D-B4AE-C53DB9AC0199}"/>
              </a:ext>
            </a:extLst>
          </p:cNvPr>
          <p:cNvSpPr/>
          <p:nvPr/>
        </p:nvSpPr>
        <p:spPr>
          <a:xfrm>
            <a:off x="3853782" y="289945"/>
            <a:ext cx="88585" cy="8858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2CDE148-78B5-5345-A63C-A61D5448A393}"/>
              </a:ext>
            </a:extLst>
          </p:cNvPr>
          <p:cNvSpPr txBox="1"/>
          <p:nvPr/>
        </p:nvSpPr>
        <p:spPr>
          <a:xfrm>
            <a:off x="8058272" y="2957785"/>
            <a:ext cx="33042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bg1"/>
                </a:solidFill>
                <a:latin typeface="Poppins" pitchFamily="2" charset="77"/>
                <a:ea typeface="Roboto" panose="02000000000000000000" pitchFamily="2" charset="0"/>
                <a:cs typeface="Poppins" pitchFamily="2" charset="77"/>
              </a:rPr>
              <a:t>Stephen Luis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1CA75CD3-787F-BC4F-9050-54EC7E51C648}"/>
              </a:ext>
            </a:extLst>
          </p:cNvPr>
          <p:cNvSpPr/>
          <p:nvPr/>
        </p:nvSpPr>
        <p:spPr>
          <a:xfrm>
            <a:off x="8058272" y="3932037"/>
            <a:ext cx="3304272" cy="10809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</a:t>
            </a:r>
            <a:r>
              <a:rPr lang="en-US" sz="11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11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consectetur</a:t>
            </a: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11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sed</a:t>
            </a: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do </a:t>
            </a:r>
            <a:r>
              <a:rPr lang="en-US" sz="11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eiusmod</a:t>
            </a: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tempor</a:t>
            </a: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incididunt</a:t>
            </a: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</a:t>
            </a: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labore</a:t>
            </a: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et dolore magna </a:t>
            </a:r>
            <a:r>
              <a:rPr lang="en-US" sz="11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aliqua</a:t>
            </a: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enim</a:t>
            </a: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ad minim </a:t>
            </a:r>
            <a:r>
              <a:rPr lang="en-US" sz="11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veniam</a:t>
            </a: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quis</a:t>
            </a: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nostrud</a:t>
            </a: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B654CE36-B9BC-3449-81BC-0B2F373943D8}"/>
              </a:ext>
            </a:extLst>
          </p:cNvPr>
          <p:cNvGrpSpPr/>
          <p:nvPr/>
        </p:nvGrpSpPr>
        <p:grpSpPr>
          <a:xfrm>
            <a:off x="868109" y="2173574"/>
            <a:ext cx="2031429" cy="957057"/>
            <a:chOff x="5959263" y="4754377"/>
            <a:chExt cx="2031429" cy="957057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EBC29A2-275F-1347-80E2-324F5E362A4A}"/>
                </a:ext>
              </a:extLst>
            </p:cNvPr>
            <p:cNvSpPr txBox="1"/>
            <p:nvPr/>
          </p:nvSpPr>
          <p:spPr>
            <a:xfrm>
              <a:off x="5959263" y="4754377"/>
              <a:ext cx="174171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Poppins" pitchFamily="2" charset="77"/>
                  <a:ea typeface="Roboto" panose="02000000000000000000" pitchFamily="2" charset="0"/>
                  <a:cs typeface="Poppins" pitchFamily="2" charset="77"/>
                </a:rPr>
                <a:t>About Here </a:t>
              </a: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D79E0FF2-67DC-FC46-AF79-13F55E33C378}"/>
                </a:ext>
              </a:extLst>
            </p:cNvPr>
            <p:cNvSpPr/>
            <p:nvPr/>
          </p:nvSpPr>
          <p:spPr>
            <a:xfrm>
              <a:off x="5959263" y="5138328"/>
              <a:ext cx="2031429" cy="57310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Lorem ipsum dolor sit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amet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,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consectetur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adipiscing</a:t>
              </a:r>
              <a:endPara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14BA8876-B095-C748-80A4-F7E01AA69E58}"/>
              </a:ext>
            </a:extLst>
          </p:cNvPr>
          <p:cNvGrpSpPr/>
          <p:nvPr/>
        </p:nvGrpSpPr>
        <p:grpSpPr>
          <a:xfrm>
            <a:off x="868109" y="3604116"/>
            <a:ext cx="2031429" cy="957057"/>
            <a:chOff x="5959263" y="4754377"/>
            <a:chExt cx="2031429" cy="957057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E1F19F92-F5E9-4245-B4A5-0CE288B9914D}"/>
                </a:ext>
              </a:extLst>
            </p:cNvPr>
            <p:cNvSpPr txBox="1"/>
            <p:nvPr/>
          </p:nvSpPr>
          <p:spPr>
            <a:xfrm>
              <a:off x="5959263" y="4754377"/>
              <a:ext cx="174171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Poppins" pitchFamily="2" charset="77"/>
                  <a:ea typeface="Roboto" panose="02000000000000000000" pitchFamily="2" charset="0"/>
                  <a:cs typeface="Poppins" pitchFamily="2" charset="77"/>
                </a:rPr>
                <a:t>About Here </a:t>
              </a: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36D895FF-3E31-8C4C-A7F2-9F651F3BF9FB}"/>
                </a:ext>
              </a:extLst>
            </p:cNvPr>
            <p:cNvSpPr/>
            <p:nvPr/>
          </p:nvSpPr>
          <p:spPr>
            <a:xfrm>
              <a:off x="5959263" y="5138328"/>
              <a:ext cx="2031429" cy="57310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Lorem ipsum dolor sit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amet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,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consectetur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adipiscing</a:t>
              </a:r>
              <a:endPara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24" name="Freeform 23">
            <a:extLst>
              <a:ext uri="{FF2B5EF4-FFF2-40B4-BE49-F238E27FC236}">
                <a16:creationId xmlns:a16="http://schemas.microsoft.com/office/drawing/2014/main" id="{E71DAF22-529F-3543-96C5-2DCD63C90416}"/>
              </a:ext>
            </a:extLst>
          </p:cNvPr>
          <p:cNvSpPr/>
          <p:nvPr/>
        </p:nvSpPr>
        <p:spPr>
          <a:xfrm>
            <a:off x="10361699" y="5461667"/>
            <a:ext cx="903732" cy="259157"/>
          </a:xfrm>
          <a:custGeom>
            <a:avLst/>
            <a:gdLst>
              <a:gd name="connsiteX0" fmla="*/ 105471 w 735597"/>
              <a:gd name="connsiteY0" fmla="*/ 0 h 210942"/>
              <a:gd name="connsiteX1" fmla="*/ 105476 w 735597"/>
              <a:gd name="connsiteY1" fmla="*/ 1 h 210942"/>
              <a:gd name="connsiteX2" fmla="*/ 630121 w 735597"/>
              <a:gd name="connsiteY2" fmla="*/ 1 h 210942"/>
              <a:gd name="connsiteX3" fmla="*/ 630126 w 735597"/>
              <a:gd name="connsiteY3" fmla="*/ 0 h 210942"/>
              <a:gd name="connsiteX4" fmla="*/ 735597 w 735597"/>
              <a:gd name="connsiteY4" fmla="*/ 105471 h 210942"/>
              <a:gd name="connsiteX5" fmla="*/ 630126 w 735597"/>
              <a:gd name="connsiteY5" fmla="*/ 210942 h 210942"/>
              <a:gd name="connsiteX6" fmla="*/ 105471 w 735597"/>
              <a:gd name="connsiteY6" fmla="*/ 210942 h 210942"/>
              <a:gd name="connsiteX7" fmla="*/ 0 w 735597"/>
              <a:gd name="connsiteY7" fmla="*/ 105471 h 210942"/>
              <a:gd name="connsiteX8" fmla="*/ 105471 w 735597"/>
              <a:gd name="connsiteY8" fmla="*/ 0 h 210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35597" h="210942">
                <a:moveTo>
                  <a:pt x="105471" y="0"/>
                </a:moveTo>
                <a:lnTo>
                  <a:pt x="105476" y="1"/>
                </a:lnTo>
                <a:lnTo>
                  <a:pt x="630121" y="1"/>
                </a:lnTo>
                <a:lnTo>
                  <a:pt x="630126" y="0"/>
                </a:lnTo>
                <a:cubicBezTo>
                  <a:pt x="688376" y="0"/>
                  <a:pt x="735597" y="47221"/>
                  <a:pt x="735597" y="105471"/>
                </a:cubicBezTo>
                <a:cubicBezTo>
                  <a:pt x="735597" y="163721"/>
                  <a:pt x="688376" y="210942"/>
                  <a:pt x="630126" y="210942"/>
                </a:cubicBezTo>
                <a:lnTo>
                  <a:pt x="105471" y="210942"/>
                </a:lnTo>
                <a:cubicBezTo>
                  <a:pt x="47221" y="210942"/>
                  <a:pt x="0" y="163721"/>
                  <a:pt x="0" y="105471"/>
                </a:cubicBezTo>
                <a:cubicBezTo>
                  <a:pt x="0" y="47221"/>
                  <a:pt x="47221" y="0"/>
                  <a:pt x="10547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spc="600" dirty="0">
                <a:solidFill>
                  <a:schemeClr val="tx1">
                    <a:lumMod val="85000"/>
                    <a:lumOff val="15000"/>
                  </a:schemeClr>
                </a:solidFill>
                <a:latin typeface="Poppins" pitchFamily="2" charset="77"/>
                <a:cs typeface="Poppins" pitchFamily="2" charset="77"/>
              </a:rPr>
              <a:t>VIEW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035A822E-9B75-214D-9DC9-37EEA268A66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164727300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2D8EB13A-3DC3-1B46-8FB4-C7B2EC04E9F0}"/>
              </a:ext>
            </a:extLst>
          </p:cNvPr>
          <p:cNvSpPr/>
          <p:nvPr/>
        </p:nvSpPr>
        <p:spPr>
          <a:xfrm>
            <a:off x="6096000" y="4758265"/>
            <a:ext cx="6095999" cy="209973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" name="Straight Arrow Connector 1">
            <a:extLst>
              <a:ext uri="{FF2B5EF4-FFF2-40B4-BE49-F238E27FC236}">
                <a16:creationId xmlns:a16="http://schemas.microsoft.com/office/drawing/2014/main" id="{5659CF1B-B485-2F47-B6BF-7D9BF45FAF44}"/>
              </a:ext>
            </a:extLst>
          </p:cNvPr>
          <p:cNvCxnSpPr/>
          <p:nvPr/>
        </p:nvCxnSpPr>
        <p:spPr>
          <a:xfrm>
            <a:off x="0" y="5711434"/>
            <a:ext cx="708731" cy="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>
            <a:extLst>
              <a:ext uri="{FF2B5EF4-FFF2-40B4-BE49-F238E27FC236}">
                <a16:creationId xmlns:a16="http://schemas.microsoft.com/office/drawing/2014/main" id="{38A98CBC-2757-DA46-816F-74D65A4029BB}"/>
              </a:ext>
            </a:extLst>
          </p:cNvPr>
          <p:cNvSpPr/>
          <p:nvPr/>
        </p:nvSpPr>
        <p:spPr>
          <a:xfrm>
            <a:off x="1197463" y="5551839"/>
            <a:ext cx="482891" cy="3191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18.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5DB06CE-7ACA-6241-8527-FC69CA79C95B}"/>
              </a:ext>
            </a:extLst>
          </p:cNvPr>
          <p:cNvSpPr txBox="1"/>
          <p:nvPr/>
        </p:nvSpPr>
        <p:spPr>
          <a:xfrm>
            <a:off x="358907" y="202006"/>
            <a:ext cx="132144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Technology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20C0772-ABF1-7941-8292-BD82EDC28B5E}"/>
              </a:ext>
            </a:extLst>
          </p:cNvPr>
          <p:cNvSpPr txBox="1"/>
          <p:nvPr/>
        </p:nvSpPr>
        <p:spPr>
          <a:xfrm>
            <a:off x="2150637" y="202006"/>
            <a:ext cx="132144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Presentation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2683771-0C54-DB4F-89AC-9D7B26A7D855}"/>
              </a:ext>
            </a:extLst>
          </p:cNvPr>
          <p:cNvSpPr txBox="1"/>
          <p:nvPr/>
        </p:nvSpPr>
        <p:spPr>
          <a:xfrm>
            <a:off x="3942367" y="202006"/>
            <a:ext cx="132144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Template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730A5A64-9F88-134E-B4DE-E52CF598D598}"/>
              </a:ext>
            </a:extLst>
          </p:cNvPr>
          <p:cNvSpPr/>
          <p:nvPr/>
        </p:nvSpPr>
        <p:spPr>
          <a:xfrm>
            <a:off x="265780" y="289945"/>
            <a:ext cx="88585" cy="8858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B827F2AB-1F18-E842-B07E-7198CB84CCBB}"/>
              </a:ext>
            </a:extLst>
          </p:cNvPr>
          <p:cNvSpPr/>
          <p:nvPr/>
        </p:nvSpPr>
        <p:spPr>
          <a:xfrm>
            <a:off x="2062052" y="289945"/>
            <a:ext cx="88585" cy="8858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226378FB-2FD5-F440-A855-51A8E654AC98}"/>
              </a:ext>
            </a:extLst>
          </p:cNvPr>
          <p:cNvSpPr/>
          <p:nvPr/>
        </p:nvSpPr>
        <p:spPr>
          <a:xfrm>
            <a:off x="3853782" y="289945"/>
            <a:ext cx="88585" cy="8858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36D34EA-FE2B-DC41-AEDB-7D60130FF3BB}"/>
              </a:ext>
            </a:extLst>
          </p:cNvPr>
          <p:cNvSpPr txBox="1"/>
          <p:nvPr/>
        </p:nvSpPr>
        <p:spPr>
          <a:xfrm>
            <a:off x="7467275" y="1195909"/>
            <a:ext cx="34547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4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Poppins" pitchFamily="2" charset="77"/>
                <a:ea typeface="Roboto" panose="02000000000000000000" pitchFamily="2" charset="0"/>
                <a:cs typeface="Poppins" pitchFamily="2" charset="77"/>
              </a:rPr>
              <a:t>Case Study.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2603B540-7123-E545-A953-C379C32BE89C}"/>
              </a:ext>
            </a:extLst>
          </p:cNvPr>
          <p:cNvCxnSpPr/>
          <p:nvPr/>
        </p:nvCxnSpPr>
        <p:spPr>
          <a:xfrm>
            <a:off x="4284133" y="2726267"/>
            <a:ext cx="6637866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>
            <a:extLst>
              <a:ext uri="{FF2B5EF4-FFF2-40B4-BE49-F238E27FC236}">
                <a16:creationId xmlns:a16="http://schemas.microsoft.com/office/drawing/2014/main" id="{7FDE3DB9-1A81-9F46-9AB6-6708BFBF4A89}"/>
              </a:ext>
            </a:extLst>
          </p:cNvPr>
          <p:cNvSpPr/>
          <p:nvPr/>
        </p:nvSpPr>
        <p:spPr>
          <a:xfrm>
            <a:off x="937423" y="2596715"/>
            <a:ext cx="2452454" cy="23505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cons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ectetur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do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eiusmod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tempor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incididunt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labore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et dolore magna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aliqua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Ut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enim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ad minim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veniam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quis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nostrud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exercitation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ullamco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laboris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nisi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aliquip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ex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consequat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Duis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aute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irure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dolor in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reprehenderit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in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voluptate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velit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66E1FF68-F67D-C54D-BD9D-35D0739ABFAC}"/>
              </a:ext>
            </a:extLst>
          </p:cNvPr>
          <p:cNvSpPr/>
          <p:nvPr/>
        </p:nvSpPr>
        <p:spPr>
          <a:xfrm>
            <a:off x="6692783" y="6162587"/>
            <a:ext cx="4902432" cy="3191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100" spc="3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Technology is a useful steward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7ACE459B-256A-234B-97C4-33C9A8B84CF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326586736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ADBCF10D-5F02-914B-A96B-C27A93891202}"/>
              </a:ext>
            </a:extLst>
          </p:cNvPr>
          <p:cNvSpPr/>
          <p:nvPr/>
        </p:nvSpPr>
        <p:spPr>
          <a:xfrm>
            <a:off x="8523513" y="0"/>
            <a:ext cx="3668487" cy="6857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" name="Straight Arrow Connector 1">
            <a:extLst>
              <a:ext uri="{FF2B5EF4-FFF2-40B4-BE49-F238E27FC236}">
                <a16:creationId xmlns:a16="http://schemas.microsoft.com/office/drawing/2014/main" id="{B96B5FAC-5D70-EA45-802F-14900AB4EB0F}"/>
              </a:ext>
            </a:extLst>
          </p:cNvPr>
          <p:cNvCxnSpPr/>
          <p:nvPr/>
        </p:nvCxnSpPr>
        <p:spPr>
          <a:xfrm>
            <a:off x="0" y="5711434"/>
            <a:ext cx="708731" cy="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>
            <a:extLst>
              <a:ext uri="{FF2B5EF4-FFF2-40B4-BE49-F238E27FC236}">
                <a16:creationId xmlns:a16="http://schemas.microsoft.com/office/drawing/2014/main" id="{44F09835-D21D-FF45-BDCB-A3D92B55A781}"/>
              </a:ext>
            </a:extLst>
          </p:cNvPr>
          <p:cNvSpPr/>
          <p:nvPr/>
        </p:nvSpPr>
        <p:spPr>
          <a:xfrm>
            <a:off x="1197463" y="5551839"/>
            <a:ext cx="482891" cy="3191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19.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99F5505F-92AF-0148-B1D4-FD628109FE64}"/>
              </a:ext>
            </a:extLst>
          </p:cNvPr>
          <p:cNvGrpSpPr/>
          <p:nvPr/>
        </p:nvGrpSpPr>
        <p:grpSpPr>
          <a:xfrm>
            <a:off x="2586179" y="4990146"/>
            <a:ext cx="2415807" cy="880883"/>
            <a:chOff x="3909059" y="4990146"/>
            <a:chExt cx="2415807" cy="880883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E567A303-0BDC-8446-B064-1635462872BD}"/>
                </a:ext>
              </a:extLst>
            </p:cNvPr>
            <p:cNvSpPr/>
            <p:nvPr/>
          </p:nvSpPr>
          <p:spPr>
            <a:xfrm>
              <a:off x="3909060" y="5297923"/>
              <a:ext cx="2415806" cy="57310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Lorem ipsum dolor sit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amet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, cons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tetur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adipiscing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do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eiusmod</a:t>
              </a:r>
              <a:endPara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B497C0CF-7EA9-494B-8EC9-88AA23B22B40}"/>
                </a:ext>
              </a:extLst>
            </p:cNvPr>
            <p:cNvSpPr txBox="1"/>
            <p:nvPr/>
          </p:nvSpPr>
          <p:spPr>
            <a:xfrm>
              <a:off x="3909059" y="4990146"/>
              <a:ext cx="180594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chemeClr val="accent1"/>
                  </a:solidFill>
                  <a:latin typeface="Poppins" pitchFamily="2" charset="77"/>
                  <a:ea typeface="Roboto" panose="02000000000000000000" pitchFamily="2" charset="0"/>
                  <a:cs typeface="Poppins" pitchFamily="2" charset="77"/>
                </a:rPr>
                <a:t>Do What Is Great!</a:t>
              </a:r>
            </a:p>
          </p:txBody>
        </p:sp>
      </p:grpSp>
      <p:sp>
        <p:nvSpPr>
          <p:cNvPr id="14" name="Freeform 13">
            <a:extLst>
              <a:ext uri="{FF2B5EF4-FFF2-40B4-BE49-F238E27FC236}">
                <a16:creationId xmlns:a16="http://schemas.microsoft.com/office/drawing/2014/main" id="{306203D8-2241-5C4B-BF94-B530D1BA8D17}"/>
              </a:ext>
            </a:extLst>
          </p:cNvPr>
          <p:cNvSpPr/>
          <p:nvPr/>
        </p:nvSpPr>
        <p:spPr>
          <a:xfrm>
            <a:off x="6096000" y="1041098"/>
            <a:ext cx="4828939" cy="4775803"/>
          </a:xfrm>
          <a:custGeom>
            <a:avLst/>
            <a:gdLst>
              <a:gd name="connsiteX0" fmla="*/ 3229434 w 5159828"/>
              <a:gd name="connsiteY0" fmla="*/ 0 h 5103052"/>
              <a:gd name="connsiteX1" fmla="*/ 3708405 w 5159828"/>
              <a:gd name="connsiteY1" fmla="*/ 0 h 5103052"/>
              <a:gd name="connsiteX2" fmla="*/ 4390566 w 5159828"/>
              <a:gd name="connsiteY2" fmla="*/ 0 h 5103052"/>
              <a:gd name="connsiteX3" fmla="*/ 4869537 w 5159828"/>
              <a:gd name="connsiteY3" fmla="*/ 0 h 5103052"/>
              <a:gd name="connsiteX4" fmla="*/ 5159828 w 5159828"/>
              <a:gd name="connsiteY4" fmla="*/ 290291 h 5103052"/>
              <a:gd name="connsiteX5" fmla="*/ 5159828 w 5159828"/>
              <a:gd name="connsiteY5" fmla="*/ 1400633 h 5103052"/>
              <a:gd name="connsiteX6" fmla="*/ 5159828 w 5159828"/>
              <a:gd name="connsiteY6" fmla="*/ 1451423 h 5103052"/>
              <a:gd name="connsiteX7" fmla="*/ 5159828 w 5159828"/>
              <a:gd name="connsiteY7" fmla="*/ 2541287 h 5103052"/>
              <a:gd name="connsiteX8" fmla="*/ 5159828 w 5159828"/>
              <a:gd name="connsiteY8" fmla="*/ 2561765 h 5103052"/>
              <a:gd name="connsiteX9" fmla="*/ 5159828 w 5159828"/>
              <a:gd name="connsiteY9" fmla="*/ 3651629 h 5103052"/>
              <a:gd name="connsiteX10" fmla="*/ 5159828 w 5159828"/>
              <a:gd name="connsiteY10" fmla="*/ 3702419 h 5103052"/>
              <a:gd name="connsiteX11" fmla="*/ 5159828 w 5159828"/>
              <a:gd name="connsiteY11" fmla="*/ 4812761 h 5103052"/>
              <a:gd name="connsiteX12" fmla="*/ 4869537 w 5159828"/>
              <a:gd name="connsiteY12" fmla="*/ 5103052 h 5103052"/>
              <a:gd name="connsiteX13" fmla="*/ 4390566 w 5159828"/>
              <a:gd name="connsiteY13" fmla="*/ 5103052 h 5103052"/>
              <a:gd name="connsiteX14" fmla="*/ 3708405 w 5159828"/>
              <a:gd name="connsiteY14" fmla="*/ 5103052 h 5103052"/>
              <a:gd name="connsiteX15" fmla="*/ 3481608 w 5159828"/>
              <a:gd name="connsiteY15" fmla="*/ 5103052 h 5103052"/>
              <a:gd name="connsiteX16" fmla="*/ 3229434 w 5159828"/>
              <a:gd name="connsiteY16" fmla="*/ 5103052 h 5103052"/>
              <a:gd name="connsiteX17" fmla="*/ 3002637 w 5159828"/>
              <a:gd name="connsiteY17" fmla="*/ 5103052 h 5103052"/>
              <a:gd name="connsiteX18" fmla="*/ 2320476 w 5159828"/>
              <a:gd name="connsiteY18" fmla="*/ 5103052 h 5103052"/>
              <a:gd name="connsiteX19" fmla="*/ 1930394 w 5159828"/>
              <a:gd name="connsiteY19" fmla="*/ 5103052 h 5103052"/>
              <a:gd name="connsiteX20" fmla="*/ 1841505 w 5159828"/>
              <a:gd name="connsiteY20" fmla="*/ 5103052 h 5103052"/>
              <a:gd name="connsiteX21" fmla="*/ 1451423 w 5159828"/>
              <a:gd name="connsiteY21" fmla="*/ 5103052 h 5103052"/>
              <a:gd name="connsiteX22" fmla="*/ 769262 w 5159828"/>
              <a:gd name="connsiteY22" fmla="*/ 5103052 h 5103052"/>
              <a:gd name="connsiteX23" fmla="*/ 290291 w 5159828"/>
              <a:gd name="connsiteY23" fmla="*/ 5103052 h 5103052"/>
              <a:gd name="connsiteX24" fmla="*/ 0 w 5159828"/>
              <a:gd name="connsiteY24" fmla="*/ 4812761 h 5103052"/>
              <a:gd name="connsiteX25" fmla="*/ 0 w 5159828"/>
              <a:gd name="connsiteY25" fmla="*/ 3702419 h 5103052"/>
              <a:gd name="connsiteX26" fmla="*/ 0 w 5159828"/>
              <a:gd name="connsiteY26" fmla="*/ 3651629 h 5103052"/>
              <a:gd name="connsiteX27" fmla="*/ 0 w 5159828"/>
              <a:gd name="connsiteY27" fmla="*/ 2561765 h 5103052"/>
              <a:gd name="connsiteX28" fmla="*/ 0 w 5159828"/>
              <a:gd name="connsiteY28" fmla="*/ 2541287 h 5103052"/>
              <a:gd name="connsiteX29" fmla="*/ 0 w 5159828"/>
              <a:gd name="connsiteY29" fmla="*/ 1451423 h 5103052"/>
              <a:gd name="connsiteX30" fmla="*/ 0 w 5159828"/>
              <a:gd name="connsiteY30" fmla="*/ 1400633 h 5103052"/>
              <a:gd name="connsiteX31" fmla="*/ 0 w 5159828"/>
              <a:gd name="connsiteY31" fmla="*/ 290291 h 5103052"/>
              <a:gd name="connsiteX32" fmla="*/ 290291 w 5159828"/>
              <a:gd name="connsiteY32" fmla="*/ 0 h 5103052"/>
              <a:gd name="connsiteX33" fmla="*/ 769262 w 5159828"/>
              <a:gd name="connsiteY33" fmla="*/ 0 h 5103052"/>
              <a:gd name="connsiteX34" fmla="*/ 1451423 w 5159828"/>
              <a:gd name="connsiteY34" fmla="*/ 0 h 5103052"/>
              <a:gd name="connsiteX35" fmla="*/ 1841504 w 5159828"/>
              <a:gd name="connsiteY35" fmla="*/ 0 h 5103052"/>
              <a:gd name="connsiteX36" fmla="*/ 1841505 w 5159828"/>
              <a:gd name="connsiteY36" fmla="*/ 0 h 5103052"/>
              <a:gd name="connsiteX37" fmla="*/ 2320476 w 5159828"/>
              <a:gd name="connsiteY37" fmla="*/ 0 h 5103052"/>
              <a:gd name="connsiteX38" fmla="*/ 3002637 w 5159828"/>
              <a:gd name="connsiteY38" fmla="*/ 0 h 5103052"/>
              <a:gd name="connsiteX39" fmla="*/ 3229433 w 5159828"/>
              <a:gd name="connsiteY39" fmla="*/ 0 h 51030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5159828" h="5103052">
                <a:moveTo>
                  <a:pt x="3229434" y="0"/>
                </a:moveTo>
                <a:lnTo>
                  <a:pt x="3708405" y="0"/>
                </a:lnTo>
                <a:lnTo>
                  <a:pt x="4390566" y="0"/>
                </a:lnTo>
                <a:lnTo>
                  <a:pt x="4869537" y="0"/>
                </a:lnTo>
                <a:cubicBezTo>
                  <a:pt x="5029860" y="0"/>
                  <a:pt x="5159828" y="129968"/>
                  <a:pt x="5159828" y="290291"/>
                </a:cubicBezTo>
                <a:lnTo>
                  <a:pt x="5159828" y="1400633"/>
                </a:lnTo>
                <a:lnTo>
                  <a:pt x="5159828" y="1451423"/>
                </a:lnTo>
                <a:lnTo>
                  <a:pt x="5159828" y="2541287"/>
                </a:lnTo>
                <a:lnTo>
                  <a:pt x="5159828" y="2561765"/>
                </a:lnTo>
                <a:lnTo>
                  <a:pt x="5159828" y="3651629"/>
                </a:lnTo>
                <a:lnTo>
                  <a:pt x="5159828" y="3702419"/>
                </a:lnTo>
                <a:lnTo>
                  <a:pt x="5159828" y="4812761"/>
                </a:lnTo>
                <a:cubicBezTo>
                  <a:pt x="5159828" y="4973084"/>
                  <a:pt x="5029860" y="5103052"/>
                  <a:pt x="4869537" y="5103052"/>
                </a:cubicBezTo>
                <a:lnTo>
                  <a:pt x="4390566" y="5103052"/>
                </a:lnTo>
                <a:lnTo>
                  <a:pt x="3708405" y="5103052"/>
                </a:lnTo>
                <a:lnTo>
                  <a:pt x="3481608" y="5103052"/>
                </a:lnTo>
                <a:lnTo>
                  <a:pt x="3229434" y="5103052"/>
                </a:lnTo>
                <a:lnTo>
                  <a:pt x="3002637" y="5103052"/>
                </a:lnTo>
                <a:lnTo>
                  <a:pt x="2320476" y="5103052"/>
                </a:lnTo>
                <a:lnTo>
                  <a:pt x="1930394" y="5103052"/>
                </a:lnTo>
                <a:lnTo>
                  <a:pt x="1841505" y="5103052"/>
                </a:lnTo>
                <a:lnTo>
                  <a:pt x="1451423" y="5103052"/>
                </a:lnTo>
                <a:lnTo>
                  <a:pt x="769262" y="5103052"/>
                </a:lnTo>
                <a:lnTo>
                  <a:pt x="290291" y="5103052"/>
                </a:lnTo>
                <a:cubicBezTo>
                  <a:pt x="129968" y="5103052"/>
                  <a:pt x="0" y="4973084"/>
                  <a:pt x="0" y="4812761"/>
                </a:cubicBezTo>
                <a:lnTo>
                  <a:pt x="0" y="3702419"/>
                </a:lnTo>
                <a:lnTo>
                  <a:pt x="0" y="3651629"/>
                </a:lnTo>
                <a:lnTo>
                  <a:pt x="0" y="2561765"/>
                </a:lnTo>
                <a:lnTo>
                  <a:pt x="0" y="2541287"/>
                </a:lnTo>
                <a:lnTo>
                  <a:pt x="0" y="1451423"/>
                </a:lnTo>
                <a:lnTo>
                  <a:pt x="0" y="1400633"/>
                </a:lnTo>
                <a:lnTo>
                  <a:pt x="0" y="290291"/>
                </a:lnTo>
                <a:cubicBezTo>
                  <a:pt x="0" y="129968"/>
                  <a:pt x="129968" y="0"/>
                  <a:pt x="290291" y="0"/>
                </a:cubicBezTo>
                <a:lnTo>
                  <a:pt x="769262" y="0"/>
                </a:lnTo>
                <a:lnTo>
                  <a:pt x="1451423" y="0"/>
                </a:lnTo>
                <a:lnTo>
                  <a:pt x="1841504" y="0"/>
                </a:lnTo>
                <a:lnTo>
                  <a:pt x="1841505" y="0"/>
                </a:lnTo>
                <a:lnTo>
                  <a:pt x="2320476" y="0"/>
                </a:lnTo>
                <a:lnTo>
                  <a:pt x="3002637" y="0"/>
                </a:lnTo>
                <a:lnTo>
                  <a:pt x="3229433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254000" sx="102000" sy="102000" algn="ctr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8FE5B82-7B45-1041-8865-F35E5ABE64A2}"/>
              </a:ext>
            </a:extLst>
          </p:cNvPr>
          <p:cNvSpPr txBox="1"/>
          <p:nvPr/>
        </p:nvSpPr>
        <p:spPr>
          <a:xfrm>
            <a:off x="6858333" y="2205461"/>
            <a:ext cx="33042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Poppins" pitchFamily="2" charset="77"/>
                <a:ea typeface="Roboto" panose="02000000000000000000" pitchFamily="2" charset="0"/>
                <a:cs typeface="Poppins" pitchFamily="2" charset="77"/>
              </a:rPr>
              <a:t>Case Study.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C914B6EC-9DCC-8547-90AF-619C948A46F0}"/>
              </a:ext>
            </a:extLst>
          </p:cNvPr>
          <p:cNvSpPr/>
          <p:nvPr/>
        </p:nvSpPr>
        <p:spPr>
          <a:xfrm>
            <a:off x="6858333" y="3008960"/>
            <a:ext cx="3304272" cy="10809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do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eiusmod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tempor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incididunt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labore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et dolore magna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aliqua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enim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ad minim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veniam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quis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nostrud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</a:p>
        </p:txBody>
      </p:sp>
      <p:sp>
        <p:nvSpPr>
          <p:cNvPr id="21" name="Freeform 20">
            <a:extLst>
              <a:ext uri="{FF2B5EF4-FFF2-40B4-BE49-F238E27FC236}">
                <a16:creationId xmlns:a16="http://schemas.microsoft.com/office/drawing/2014/main" id="{C09D72CA-3522-9A46-A9EA-6F8FAE53F092}"/>
              </a:ext>
            </a:extLst>
          </p:cNvPr>
          <p:cNvSpPr/>
          <p:nvPr/>
        </p:nvSpPr>
        <p:spPr>
          <a:xfrm>
            <a:off x="9157833" y="4473689"/>
            <a:ext cx="903732" cy="259157"/>
          </a:xfrm>
          <a:custGeom>
            <a:avLst/>
            <a:gdLst>
              <a:gd name="connsiteX0" fmla="*/ 105471 w 735597"/>
              <a:gd name="connsiteY0" fmla="*/ 0 h 210942"/>
              <a:gd name="connsiteX1" fmla="*/ 105476 w 735597"/>
              <a:gd name="connsiteY1" fmla="*/ 1 h 210942"/>
              <a:gd name="connsiteX2" fmla="*/ 630121 w 735597"/>
              <a:gd name="connsiteY2" fmla="*/ 1 h 210942"/>
              <a:gd name="connsiteX3" fmla="*/ 630126 w 735597"/>
              <a:gd name="connsiteY3" fmla="*/ 0 h 210942"/>
              <a:gd name="connsiteX4" fmla="*/ 735597 w 735597"/>
              <a:gd name="connsiteY4" fmla="*/ 105471 h 210942"/>
              <a:gd name="connsiteX5" fmla="*/ 630126 w 735597"/>
              <a:gd name="connsiteY5" fmla="*/ 210942 h 210942"/>
              <a:gd name="connsiteX6" fmla="*/ 105471 w 735597"/>
              <a:gd name="connsiteY6" fmla="*/ 210942 h 210942"/>
              <a:gd name="connsiteX7" fmla="*/ 0 w 735597"/>
              <a:gd name="connsiteY7" fmla="*/ 105471 h 210942"/>
              <a:gd name="connsiteX8" fmla="*/ 105471 w 735597"/>
              <a:gd name="connsiteY8" fmla="*/ 0 h 210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35597" h="210942">
                <a:moveTo>
                  <a:pt x="105471" y="0"/>
                </a:moveTo>
                <a:lnTo>
                  <a:pt x="105476" y="1"/>
                </a:lnTo>
                <a:lnTo>
                  <a:pt x="630121" y="1"/>
                </a:lnTo>
                <a:lnTo>
                  <a:pt x="630126" y="0"/>
                </a:lnTo>
                <a:cubicBezTo>
                  <a:pt x="688376" y="0"/>
                  <a:pt x="735597" y="47221"/>
                  <a:pt x="735597" y="105471"/>
                </a:cubicBezTo>
                <a:cubicBezTo>
                  <a:pt x="735597" y="163721"/>
                  <a:pt x="688376" y="210942"/>
                  <a:pt x="630126" y="210942"/>
                </a:cubicBezTo>
                <a:lnTo>
                  <a:pt x="105471" y="210942"/>
                </a:lnTo>
                <a:cubicBezTo>
                  <a:pt x="47221" y="210942"/>
                  <a:pt x="0" y="163721"/>
                  <a:pt x="0" y="105471"/>
                </a:cubicBezTo>
                <a:cubicBezTo>
                  <a:pt x="0" y="47221"/>
                  <a:pt x="47221" y="0"/>
                  <a:pt x="105471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spc="600" dirty="0">
                <a:solidFill>
                  <a:schemeClr val="bg1"/>
                </a:solidFill>
                <a:latin typeface="Poppins" pitchFamily="2" charset="77"/>
                <a:cs typeface="Poppins" pitchFamily="2" charset="77"/>
              </a:rPr>
              <a:t>VIEW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2992D7A-6629-ED44-9AE2-2B2D9540A2E1}"/>
              </a:ext>
            </a:extLst>
          </p:cNvPr>
          <p:cNvSpPr txBox="1"/>
          <p:nvPr/>
        </p:nvSpPr>
        <p:spPr>
          <a:xfrm>
            <a:off x="358907" y="202006"/>
            <a:ext cx="132144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Technology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F1D2215-1247-A24A-9CCD-B75C5FBCDF6D}"/>
              </a:ext>
            </a:extLst>
          </p:cNvPr>
          <p:cNvSpPr txBox="1"/>
          <p:nvPr/>
        </p:nvSpPr>
        <p:spPr>
          <a:xfrm>
            <a:off x="2150637" y="202006"/>
            <a:ext cx="132144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Presentation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DD8B483B-307F-EF43-A15E-6F2095CE36D0}"/>
              </a:ext>
            </a:extLst>
          </p:cNvPr>
          <p:cNvSpPr txBox="1"/>
          <p:nvPr/>
        </p:nvSpPr>
        <p:spPr>
          <a:xfrm>
            <a:off x="3942367" y="202006"/>
            <a:ext cx="132144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Template</a:t>
            </a: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FCDD4FF4-F1C3-9E47-B3D0-0138CD130CEC}"/>
              </a:ext>
            </a:extLst>
          </p:cNvPr>
          <p:cNvSpPr/>
          <p:nvPr/>
        </p:nvSpPr>
        <p:spPr>
          <a:xfrm>
            <a:off x="265780" y="289945"/>
            <a:ext cx="88585" cy="8858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CC2CD0DB-F811-2C4E-9BA1-F3D36B76DBA0}"/>
              </a:ext>
            </a:extLst>
          </p:cNvPr>
          <p:cNvSpPr/>
          <p:nvPr/>
        </p:nvSpPr>
        <p:spPr>
          <a:xfrm>
            <a:off x="2062052" y="289945"/>
            <a:ext cx="88585" cy="8858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2C76DF2C-7F91-F44C-902D-AE92FB71E66B}"/>
              </a:ext>
            </a:extLst>
          </p:cNvPr>
          <p:cNvSpPr/>
          <p:nvPr/>
        </p:nvSpPr>
        <p:spPr>
          <a:xfrm>
            <a:off x="3853782" y="289945"/>
            <a:ext cx="88585" cy="8858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4A3786BF-AA4A-3940-BC98-E82F27E4A72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5573741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>
            <a:extLst>
              <a:ext uri="{FF2B5EF4-FFF2-40B4-BE49-F238E27FC236}">
                <a16:creationId xmlns:a16="http://schemas.microsoft.com/office/drawing/2014/main" id="{2757C585-BED6-9741-BB82-29D6416F36CE}"/>
              </a:ext>
            </a:extLst>
          </p:cNvPr>
          <p:cNvSpPr/>
          <p:nvPr/>
        </p:nvSpPr>
        <p:spPr>
          <a:xfrm>
            <a:off x="140680" y="140680"/>
            <a:ext cx="3675183" cy="449919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" name="Straight Arrow Connector 1">
            <a:extLst>
              <a:ext uri="{FF2B5EF4-FFF2-40B4-BE49-F238E27FC236}">
                <a16:creationId xmlns:a16="http://schemas.microsoft.com/office/drawing/2014/main" id="{4CB47727-0455-FF42-9179-520FEAC3D210}"/>
              </a:ext>
            </a:extLst>
          </p:cNvPr>
          <p:cNvCxnSpPr/>
          <p:nvPr/>
        </p:nvCxnSpPr>
        <p:spPr>
          <a:xfrm>
            <a:off x="0" y="5711434"/>
            <a:ext cx="708731" cy="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>
            <a:extLst>
              <a:ext uri="{FF2B5EF4-FFF2-40B4-BE49-F238E27FC236}">
                <a16:creationId xmlns:a16="http://schemas.microsoft.com/office/drawing/2014/main" id="{83EC2EA3-4F43-7D44-B1F9-4C9D1849D2CF}"/>
              </a:ext>
            </a:extLst>
          </p:cNvPr>
          <p:cNvSpPr/>
          <p:nvPr/>
        </p:nvSpPr>
        <p:spPr>
          <a:xfrm>
            <a:off x="1197463" y="5551839"/>
            <a:ext cx="482891" cy="3191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02.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EAD3BBB-B233-E34F-BBB9-316841F8C269}"/>
              </a:ext>
            </a:extLst>
          </p:cNvPr>
          <p:cNvSpPr txBox="1"/>
          <p:nvPr/>
        </p:nvSpPr>
        <p:spPr>
          <a:xfrm>
            <a:off x="5382598" y="3175757"/>
            <a:ext cx="525609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Poppins" pitchFamily="2" charset="77"/>
                <a:ea typeface="Roboto" panose="02000000000000000000" pitchFamily="2" charset="0"/>
                <a:cs typeface="Poppins" pitchFamily="2" charset="77"/>
              </a:rPr>
              <a:t>Welcome</a:t>
            </a:r>
          </a:p>
          <a:p>
            <a:r>
              <a:rPr lang="en-US" sz="4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Poppins" pitchFamily="2" charset="77"/>
                <a:ea typeface="Roboto" panose="02000000000000000000" pitchFamily="2" charset="0"/>
                <a:cs typeface="Poppins" pitchFamily="2" charset="77"/>
              </a:rPr>
              <a:t>Techy Technology!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BAD9E85-B5A1-DA4F-A0EB-4D11DA15C9CD}"/>
              </a:ext>
            </a:extLst>
          </p:cNvPr>
          <p:cNvSpPr/>
          <p:nvPr/>
        </p:nvSpPr>
        <p:spPr>
          <a:xfrm>
            <a:off x="5382598" y="4790092"/>
            <a:ext cx="5572616" cy="10809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do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eiusmod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tempor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incididunt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labore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et dolore magna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aliqua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Ut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enim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ad minim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veniam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quis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nostrud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exercitation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ullamco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laboris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nisi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aliquip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ex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ea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consequat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Duis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aute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irure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dolor in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reprehenderit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in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voluptate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velit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esse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cillum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dolore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eu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E76E09F9-F132-C74A-8087-C1C75B85E7CC}"/>
              </a:ext>
            </a:extLst>
          </p:cNvPr>
          <p:cNvSpPr txBox="1"/>
          <p:nvPr/>
        </p:nvSpPr>
        <p:spPr>
          <a:xfrm>
            <a:off x="4784603" y="567766"/>
            <a:ext cx="132144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Technology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7A5059CB-D5A4-2746-9DC2-BC95A686DA11}"/>
              </a:ext>
            </a:extLst>
          </p:cNvPr>
          <p:cNvSpPr txBox="1"/>
          <p:nvPr/>
        </p:nvSpPr>
        <p:spPr>
          <a:xfrm>
            <a:off x="6576333" y="567766"/>
            <a:ext cx="132144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Presentation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29A39027-359A-6644-B86D-949202BF73BB}"/>
              </a:ext>
            </a:extLst>
          </p:cNvPr>
          <p:cNvSpPr txBox="1"/>
          <p:nvPr/>
        </p:nvSpPr>
        <p:spPr>
          <a:xfrm>
            <a:off x="8368063" y="567766"/>
            <a:ext cx="132144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Template</a:t>
            </a:r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F981AB27-376E-3948-9136-1A50A703826C}"/>
              </a:ext>
            </a:extLst>
          </p:cNvPr>
          <p:cNvSpPr/>
          <p:nvPr/>
        </p:nvSpPr>
        <p:spPr>
          <a:xfrm>
            <a:off x="4691476" y="655705"/>
            <a:ext cx="88585" cy="8858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D8D99CB3-38BF-C24F-975C-92C3351FF65C}"/>
              </a:ext>
            </a:extLst>
          </p:cNvPr>
          <p:cNvSpPr/>
          <p:nvPr/>
        </p:nvSpPr>
        <p:spPr>
          <a:xfrm>
            <a:off x="6487748" y="655705"/>
            <a:ext cx="88585" cy="8858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EE543602-9E41-544A-96BE-C5BB5FEB2995}"/>
              </a:ext>
            </a:extLst>
          </p:cNvPr>
          <p:cNvSpPr/>
          <p:nvPr/>
        </p:nvSpPr>
        <p:spPr>
          <a:xfrm>
            <a:off x="8279478" y="655705"/>
            <a:ext cx="88585" cy="8858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C4BE6224-63A8-4D41-B55B-85FEC882A11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66329471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2">
            <a:extLst>
              <a:ext uri="{FF2B5EF4-FFF2-40B4-BE49-F238E27FC236}">
                <a16:creationId xmlns:a16="http://schemas.microsoft.com/office/drawing/2014/main" id="{96568420-F710-704C-8E07-F652B5A8CEDA}"/>
              </a:ext>
            </a:extLst>
          </p:cNvPr>
          <p:cNvSpPr/>
          <p:nvPr/>
        </p:nvSpPr>
        <p:spPr>
          <a:xfrm>
            <a:off x="630578" y="532591"/>
            <a:ext cx="3661605" cy="3676149"/>
          </a:xfrm>
          <a:custGeom>
            <a:avLst/>
            <a:gdLst>
              <a:gd name="connsiteX0" fmla="*/ 4234556 w 4545899"/>
              <a:gd name="connsiteY0" fmla="*/ 312579 h 4563956"/>
              <a:gd name="connsiteX1" fmla="*/ 430683 w 4545899"/>
              <a:gd name="connsiteY1" fmla="*/ 1339920 h 4563956"/>
              <a:gd name="connsiteX2" fmla="*/ 3211263 w 4545899"/>
              <a:gd name="connsiteY2" fmla="*/ 4131561 h 4563956"/>
              <a:gd name="connsiteX3" fmla="*/ 4545899 w 4545899"/>
              <a:gd name="connsiteY3" fmla="*/ 0 h 4563956"/>
              <a:gd name="connsiteX4" fmla="*/ 3322991 w 4545899"/>
              <a:gd name="connsiteY4" fmla="*/ 4563956 h 4563956"/>
              <a:gd name="connsiteX5" fmla="*/ 0 w 4545899"/>
              <a:gd name="connsiteY5" fmla="*/ 1227746 h 4563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545899" h="4563956">
                <a:moveTo>
                  <a:pt x="4234556" y="312579"/>
                </a:moveTo>
                <a:lnTo>
                  <a:pt x="430683" y="1339920"/>
                </a:lnTo>
                <a:lnTo>
                  <a:pt x="3211263" y="4131561"/>
                </a:lnTo>
                <a:close/>
                <a:moveTo>
                  <a:pt x="4545899" y="0"/>
                </a:moveTo>
                <a:lnTo>
                  <a:pt x="3322991" y="4563956"/>
                </a:lnTo>
                <a:lnTo>
                  <a:pt x="0" y="1227746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8880703-75EB-4B49-A2FB-9AF8FB7D6D7B}"/>
              </a:ext>
            </a:extLst>
          </p:cNvPr>
          <p:cNvSpPr/>
          <p:nvPr/>
        </p:nvSpPr>
        <p:spPr>
          <a:xfrm>
            <a:off x="3048000" y="4758267"/>
            <a:ext cx="9143999" cy="2099733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254000" dist="127000" dir="16200000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9420254-11E0-064B-809D-B6A9C3D6887C}"/>
              </a:ext>
            </a:extLst>
          </p:cNvPr>
          <p:cNvSpPr txBox="1"/>
          <p:nvPr/>
        </p:nvSpPr>
        <p:spPr>
          <a:xfrm>
            <a:off x="3799907" y="5207968"/>
            <a:ext cx="764018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b="1" spc="600" dirty="0">
                <a:solidFill>
                  <a:schemeClr val="tx1">
                    <a:lumMod val="85000"/>
                    <a:lumOff val="15000"/>
                  </a:schemeClr>
                </a:solidFill>
                <a:latin typeface="Poppins" pitchFamily="2" charset="77"/>
                <a:ea typeface="Roboto" panose="02000000000000000000" pitchFamily="2" charset="0"/>
                <a:cs typeface="Poppins" pitchFamily="2" charset="77"/>
              </a:rPr>
              <a:t>Break Slides.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E5BDEE1-C0A4-4D4A-B731-B803BE91194A}"/>
              </a:ext>
            </a:extLst>
          </p:cNvPr>
          <p:cNvSpPr/>
          <p:nvPr/>
        </p:nvSpPr>
        <p:spPr>
          <a:xfrm>
            <a:off x="5616045" y="1957154"/>
            <a:ext cx="5445579" cy="8270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do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eiusmod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tempor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incididunt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labore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et dolore magna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aliqua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Ut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enim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ad minim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veniam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quis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nostrud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exercitation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ullamco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laboris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nisi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aliquip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ex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ea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F3AB19D-F610-F14F-9825-22442A0F4AE1}"/>
              </a:ext>
            </a:extLst>
          </p:cNvPr>
          <p:cNvSpPr txBox="1"/>
          <p:nvPr/>
        </p:nvSpPr>
        <p:spPr>
          <a:xfrm>
            <a:off x="7478164" y="202006"/>
            <a:ext cx="132144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Technology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FD10C8E-C60B-E04A-9954-C67DCB29BEA1}"/>
              </a:ext>
            </a:extLst>
          </p:cNvPr>
          <p:cNvSpPr txBox="1"/>
          <p:nvPr/>
        </p:nvSpPr>
        <p:spPr>
          <a:xfrm>
            <a:off x="9269894" y="202006"/>
            <a:ext cx="132144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Presentation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5B30E52-57D3-7248-9C37-7EB99FA776D5}"/>
              </a:ext>
            </a:extLst>
          </p:cNvPr>
          <p:cNvSpPr txBox="1"/>
          <p:nvPr/>
        </p:nvSpPr>
        <p:spPr>
          <a:xfrm>
            <a:off x="11061624" y="202006"/>
            <a:ext cx="132144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Template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F0573425-7728-0647-83A6-F23EF18D0512}"/>
              </a:ext>
            </a:extLst>
          </p:cNvPr>
          <p:cNvSpPr/>
          <p:nvPr/>
        </p:nvSpPr>
        <p:spPr>
          <a:xfrm>
            <a:off x="7385037" y="289945"/>
            <a:ext cx="88585" cy="8858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0793689A-C83C-3B4B-9E2E-6711997948CF}"/>
              </a:ext>
            </a:extLst>
          </p:cNvPr>
          <p:cNvSpPr/>
          <p:nvPr/>
        </p:nvSpPr>
        <p:spPr>
          <a:xfrm>
            <a:off x="9181309" y="289945"/>
            <a:ext cx="88585" cy="8858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B40F4FFD-2F95-2842-BC8F-CC35484082ED}"/>
              </a:ext>
            </a:extLst>
          </p:cNvPr>
          <p:cNvSpPr/>
          <p:nvPr/>
        </p:nvSpPr>
        <p:spPr>
          <a:xfrm>
            <a:off x="10973039" y="289945"/>
            <a:ext cx="88585" cy="8858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F013EF6F-579C-7647-8D34-4DE75E770253}"/>
              </a:ext>
            </a:extLst>
          </p:cNvPr>
          <p:cNvCxnSpPr/>
          <p:nvPr/>
        </p:nvCxnSpPr>
        <p:spPr>
          <a:xfrm>
            <a:off x="0" y="5711434"/>
            <a:ext cx="708731" cy="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>
            <a:extLst>
              <a:ext uri="{FF2B5EF4-FFF2-40B4-BE49-F238E27FC236}">
                <a16:creationId xmlns:a16="http://schemas.microsoft.com/office/drawing/2014/main" id="{29315651-FB84-0249-AAE4-F032DB7396BC}"/>
              </a:ext>
            </a:extLst>
          </p:cNvPr>
          <p:cNvSpPr/>
          <p:nvPr/>
        </p:nvSpPr>
        <p:spPr>
          <a:xfrm>
            <a:off x="1197463" y="5551839"/>
            <a:ext cx="482891" cy="3191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20.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1B407351-E7C5-E746-9492-5536FA2BB3F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39728785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0">
            <a:extLst>
              <a:ext uri="{FF2B5EF4-FFF2-40B4-BE49-F238E27FC236}">
                <a16:creationId xmlns:a16="http://schemas.microsoft.com/office/drawing/2014/main" id="{89EF1AB2-C931-5C4D-A4DF-07626AAC6FA7}"/>
              </a:ext>
            </a:extLst>
          </p:cNvPr>
          <p:cNvSpPr/>
          <p:nvPr/>
        </p:nvSpPr>
        <p:spPr>
          <a:xfrm>
            <a:off x="2427917" y="3428999"/>
            <a:ext cx="2558700" cy="2442029"/>
          </a:xfrm>
          <a:custGeom>
            <a:avLst/>
            <a:gdLst>
              <a:gd name="connsiteX0" fmla="*/ 290291 w 2769325"/>
              <a:gd name="connsiteY0" fmla="*/ 0 h 2643050"/>
              <a:gd name="connsiteX1" fmla="*/ 769262 w 2769325"/>
              <a:gd name="connsiteY1" fmla="*/ 0 h 2643050"/>
              <a:gd name="connsiteX2" fmla="*/ 838931 w 2769325"/>
              <a:gd name="connsiteY2" fmla="*/ 0 h 2643050"/>
              <a:gd name="connsiteX3" fmla="*/ 1317902 w 2769325"/>
              <a:gd name="connsiteY3" fmla="*/ 0 h 2643050"/>
              <a:gd name="connsiteX4" fmla="*/ 1451423 w 2769325"/>
              <a:gd name="connsiteY4" fmla="*/ 0 h 2643050"/>
              <a:gd name="connsiteX5" fmla="*/ 1930394 w 2769325"/>
              <a:gd name="connsiteY5" fmla="*/ 0 h 2643050"/>
              <a:gd name="connsiteX6" fmla="*/ 2000063 w 2769325"/>
              <a:gd name="connsiteY6" fmla="*/ 0 h 2643050"/>
              <a:gd name="connsiteX7" fmla="*/ 2479034 w 2769325"/>
              <a:gd name="connsiteY7" fmla="*/ 0 h 2643050"/>
              <a:gd name="connsiteX8" fmla="*/ 2769325 w 2769325"/>
              <a:gd name="connsiteY8" fmla="*/ 290291 h 2643050"/>
              <a:gd name="connsiteX9" fmla="*/ 2769325 w 2769325"/>
              <a:gd name="connsiteY9" fmla="*/ 1191627 h 2643050"/>
              <a:gd name="connsiteX10" fmla="*/ 2769325 w 2769325"/>
              <a:gd name="connsiteY10" fmla="*/ 1242417 h 2643050"/>
              <a:gd name="connsiteX11" fmla="*/ 2769325 w 2769325"/>
              <a:gd name="connsiteY11" fmla="*/ 1400633 h 2643050"/>
              <a:gd name="connsiteX12" fmla="*/ 2769325 w 2769325"/>
              <a:gd name="connsiteY12" fmla="*/ 1451423 h 2643050"/>
              <a:gd name="connsiteX13" fmla="*/ 2769325 w 2769325"/>
              <a:gd name="connsiteY13" fmla="*/ 2352759 h 2643050"/>
              <a:gd name="connsiteX14" fmla="*/ 2479034 w 2769325"/>
              <a:gd name="connsiteY14" fmla="*/ 2643050 h 2643050"/>
              <a:gd name="connsiteX15" fmla="*/ 2000063 w 2769325"/>
              <a:gd name="connsiteY15" fmla="*/ 2643050 h 2643050"/>
              <a:gd name="connsiteX16" fmla="*/ 1930394 w 2769325"/>
              <a:gd name="connsiteY16" fmla="*/ 2643050 h 2643050"/>
              <a:gd name="connsiteX17" fmla="*/ 1451423 w 2769325"/>
              <a:gd name="connsiteY17" fmla="*/ 2643050 h 2643050"/>
              <a:gd name="connsiteX18" fmla="*/ 1317902 w 2769325"/>
              <a:gd name="connsiteY18" fmla="*/ 2643050 h 2643050"/>
              <a:gd name="connsiteX19" fmla="*/ 838931 w 2769325"/>
              <a:gd name="connsiteY19" fmla="*/ 2643050 h 2643050"/>
              <a:gd name="connsiteX20" fmla="*/ 769262 w 2769325"/>
              <a:gd name="connsiteY20" fmla="*/ 2643050 h 2643050"/>
              <a:gd name="connsiteX21" fmla="*/ 290291 w 2769325"/>
              <a:gd name="connsiteY21" fmla="*/ 2643050 h 2643050"/>
              <a:gd name="connsiteX22" fmla="*/ 0 w 2769325"/>
              <a:gd name="connsiteY22" fmla="*/ 2352759 h 2643050"/>
              <a:gd name="connsiteX23" fmla="*/ 0 w 2769325"/>
              <a:gd name="connsiteY23" fmla="*/ 1451423 h 2643050"/>
              <a:gd name="connsiteX24" fmla="*/ 0 w 2769325"/>
              <a:gd name="connsiteY24" fmla="*/ 1400633 h 2643050"/>
              <a:gd name="connsiteX25" fmla="*/ 0 w 2769325"/>
              <a:gd name="connsiteY25" fmla="*/ 1242417 h 2643050"/>
              <a:gd name="connsiteX26" fmla="*/ 0 w 2769325"/>
              <a:gd name="connsiteY26" fmla="*/ 1191627 h 2643050"/>
              <a:gd name="connsiteX27" fmla="*/ 0 w 2769325"/>
              <a:gd name="connsiteY27" fmla="*/ 290291 h 2643050"/>
              <a:gd name="connsiteX28" fmla="*/ 290291 w 2769325"/>
              <a:gd name="connsiteY28" fmla="*/ 0 h 2643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2769325" h="2643050">
                <a:moveTo>
                  <a:pt x="290291" y="0"/>
                </a:moveTo>
                <a:lnTo>
                  <a:pt x="769262" y="0"/>
                </a:lnTo>
                <a:lnTo>
                  <a:pt x="838931" y="0"/>
                </a:lnTo>
                <a:lnTo>
                  <a:pt x="1317902" y="0"/>
                </a:lnTo>
                <a:lnTo>
                  <a:pt x="1451423" y="0"/>
                </a:lnTo>
                <a:lnTo>
                  <a:pt x="1930394" y="0"/>
                </a:lnTo>
                <a:lnTo>
                  <a:pt x="2000063" y="0"/>
                </a:lnTo>
                <a:lnTo>
                  <a:pt x="2479034" y="0"/>
                </a:lnTo>
                <a:cubicBezTo>
                  <a:pt x="2639357" y="0"/>
                  <a:pt x="2769325" y="129968"/>
                  <a:pt x="2769325" y="290291"/>
                </a:cubicBezTo>
                <a:lnTo>
                  <a:pt x="2769325" y="1191627"/>
                </a:lnTo>
                <a:lnTo>
                  <a:pt x="2769325" y="1242417"/>
                </a:lnTo>
                <a:lnTo>
                  <a:pt x="2769325" y="1400633"/>
                </a:lnTo>
                <a:lnTo>
                  <a:pt x="2769325" y="1451423"/>
                </a:lnTo>
                <a:lnTo>
                  <a:pt x="2769325" y="2352759"/>
                </a:lnTo>
                <a:cubicBezTo>
                  <a:pt x="2769325" y="2513082"/>
                  <a:pt x="2639357" y="2643050"/>
                  <a:pt x="2479034" y="2643050"/>
                </a:cubicBezTo>
                <a:lnTo>
                  <a:pt x="2000063" y="2643050"/>
                </a:lnTo>
                <a:lnTo>
                  <a:pt x="1930394" y="2643050"/>
                </a:lnTo>
                <a:lnTo>
                  <a:pt x="1451423" y="2643050"/>
                </a:lnTo>
                <a:lnTo>
                  <a:pt x="1317902" y="2643050"/>
                </a:lnTo>
                <a:lnTo>
                  <a:pt x="838931" y="2643050"/>
                </a:lnTo>
                <a:lnTo>
                  <a:pt x="769262" y="2643050"/>
                </a:lnTo>
                <a:lnTo>
                  <a:pt x="290291" y="2643050"/>
                </a:lnTo>
                <a:cubicBezTo>
                  <a:pt x="129968" y="2643050"/>
                  <a:pt x="0" y="2513082"/>
                  <a:pt x="0" y="2352759"/>
                </a:cubicBezTo>
                <a:lnTo>
                  <a:pt x="0" y="1451423"/>
                </a:lnTo>
                <a:lnTo>
                  <a:pt x="0" y="1400633"/>
                </a:lnTo>
                <a:lnTo>
                  <a:pt x="0" y="1242417"/>
                </a:lnTo>
                <a:lnTo>
                  <a:pt x="0" y="1191627"/>
                </a:lnTo>
                <a:lnTo>
                  <a:pt x="0" y="290291"/>
                </a:lnTo>
                <a:cubicBezTo>
                  <a:pt x="0" y="129968"/>
                  <a:pt x="129968" y="0"/>
                  <a:pt x="29029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254000" sx="102000" sy="102000" algn="ctr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B79BA3BD-8818-3742-919F-47EB68ECAA13}"/>
              </a:ext>
            </a:extLst>
          </p:cNvPr>
          <p:cNvSpPr/>
          <p:nvPr/>
        </p:nvSpPr>
        <p:spPr>
          <a:xfrm>
            <a:off x="5475350" y="3428999"/>
            <a:ext cx="2558700" cy="2442029"/>
          </a:xfrm>
          <a:custGeom>
            <a:avLst/>
            <a:gdLst>
              <a:gd name="connsiteX0" fmla="*/ 290291 w 2769325"/>
              <a:gd name="connsiteY0" fmla="*/ 0 h 2643050"/>
              <a:gd name="connsiteX1" fmla="*/ 769262 w 2769325"/>
              <a:gd name="connsiteY1" fmla="*/ 0 h 2643050"/>
              <a:gd name="connsiteX2" fmla="*/ 838931 w 2769325"/>
              <a:gd name="connsiteY2" fmla="*/ 0 h 2643050"/>
              <a:gd name="connsiteX3" fmla="*/ 1317902 w 2769325"/>
              <a:gd name="connsiteY3" fmla="*/ 0 h 2643050"/>
              <a:gd name="connsiteX4" fmla="*/ 1451423 w 2769325"/>
              <a:gd name="connsiteY4" fmla="*/ 0 h 2643050"/>
              <a:gd name="connsiteX5" fmla="*/ 1930394 w 2769325"/>
              <a:gd name="connsiteY5" fmla="*/ 0 h 2643050"/>
              <a:gd name="connsiteX6" fmla="*/ 2000063 w 2769325"/>
              <a:gd name="connsiteY6" fmla="*/ 0 h 2643050"/>
              <a:gd name="connsiteX7" fmla="*/ 2479034 w 2769325"/>
              <a:gd name="connsiteY7" fmla="*/ 0 h 2643050"/>
              <a:gd name="connsiteX8" fmla="*/ 2769325 w 2769325"/>
              <a:gd name="connsiteY8" fmla="*/ 290291 h 2643050"/>
              <a:gd name="connsiteX9" fmla="*/ 2769325 w 2769325"/>
              <a:gd name="connsiteY9" fmla="*/ 1191627 h 2643050"/>
              <a:gd name="connsiteX10" fmla="*/ 2769325 w 2769325"/>
              <a:gd name="connsiteY10" fmla="*/ 1242417 h 2643050"/>
              <a:gd name="connsiteX11" fmla="*/ 2769325 w 2769325"/>
              <a:gd name="connsiteY11" fmla="*/ 1400633 h 2643050"/>
              <a:gd name="connsiteX12" fmla="*/ 2769325 w 2769325"/>
              <a:gd name="connsiteY12" fmla="*/ 1451423 h 2643050"/>
              <a:gd name="connsiteX13" fmla="*/ 2769325 w 2769325"/>
              <a:gd name="connsiteY13" fmla="*/ 2352759 h 2643050"/>
              <a:gd name="connsiteX14" fmla="*/ 2479034 w 2769325"/>
              <a:gd name="connsiteY14" fmla="*/ 2643050 h 2643050"/>
              <a:gd name="connsiteX15" fmla="*/ 2000063 w 2769325"/>
              <a:gd name="connsiteY15" fmla="*/ 2643050 h 2643050"/>
              <a:gd name="connsiteX16" fmla="*/ 1930394 w 2769325"/>
              <a:gd name="connsiteY16" fmla="*/ 2643050 h 2643050"/>
              <a:gd name="connsiteX17" fmla="*/ 1451423 w 2769325"/>
              <a:gd name="connsiteY17" fmla="*/ 2643050 h 2643050"/>
              <a:gd name="connsiteX18" fmla="*/ 1317902 w 2769325"/>
              <a:gd name="connsiteY18" fmla="*/ 2643050 h 2643050"/>
              <a:gd name="connsiteX19" fmla="*/ 838931 w 2769325"/>
              <a:gd name="connsiteY19" fmla="*/ 2643050 h 2643050"/>
              <a:gd name="connsiteX20" fmla="*/ 769262 w 2769325"/>
              <a:gd name="connsiteY20" fmla="*/ 2643050 h 2643050"/>
              <a:gd name="connsiteX21" fmla="*/ 290291 w 2769325"/>
              <a:gd name="connsiteY21" fmla="*/ 2643050 h 2643050"/>
              <a:gd name="connsiteX22" fmla="*/ 0 w 2769325"/>
              <a:gd name="connsiteY22" fmla="*/ 2352759 h 2643050"/>
              <a:gd name="connsiteX23" fmla="*/ 0 w 2769325"/>
              <a:gd name="connsiteY23" fmla="*/ 1451423 h 2643050"/>
              <a:gd name="connsiteX24" fmla="*/ 0 w 2769325"/>
              <a:gd name="connsiteY24" fmla="*/ 1400633 h 2643050"/>
              <a:gd name="connsiteX25" fmla="*/ 0 w 2769325"/>
              <a:gd name="connsiteY25" fmla="*/ 1242417 h 2643050"/>
              <a:gd name="connsiteX26" fmla="*/ 0 w 2769325"/>
              <a:gd name="connsiteY26" fmla="*/ 1191627 h 2643050"/>
              <a:gd name="connsiteX27" fmla="*/ 0 w 2769325"/>
              <a:gd name="connsiteY27" fmla="*/ 290291 h 2643050"/>
              <a:gd name="connsiteX28" fmla="*/ 290291 w 2769325"/>
              <a:gd name="connsiteY28" fmla="*/ 0 h 2643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2769325" h="2643050">
                <a:moveTo>
                  <a:pt x="290291" y="0"/>
                </a:moveTo>
                <a:lnTo>
                  <a:pt x="769262" y="0"/>
                </a:lnTo>
                <a:lnTo>
                  <a:pt x="838931" y="0"/>
                </a:lnTo>
                <a:lnTo>
                  <a:pt x="1317902" y="0"/>
                </a:lnTo>
                <a:lnTo>
                  <a:pt x="1451423" y="0"/>
                </a:lnTo>
                <a:lnTo>
                  <a:pt x="1930394" y="0"/>
                </a:lnTo>
                <a:lnTo>
                  <a:pt x="2000063" y="0"/>
                </a:lnTo>
                <a:lnTo>
                  <a:pt x="2479034" y="0"/>
                </a:lnTo>
                <a:cubicBezTo>
                  <a:pt x="2639357" y="0"/>
                  <a:pt x="2769325" y="129968"/>
                  <a:pt x="2769325" y="290291"/>
                </a:cubicBezTo>
                <a:lnTo>
                  <a:pt x="2769325" y="1191627"/>
                </a:lnTo>
                <a:lnTo>
                  <a:pt x="2769325" y="1242417"/>
                </a:lnTo>
                <a:lnTo>
                  <a:pt x="2769325" y="1400633"/>
                </a:lnTo>
                <a:lnTo>
                  <a:pt x="2769325" y="1451423"/>
                </a:lnTo>
                <a:lnTo>
                  <a:pt x="2769325" y="2352759"/>
                </a:lnTo>
                <a:cubicBezTo>
                  <a:pt x="2769325" y="2513082"/>
                  <a:pt x="2639357" y="2643050"/>
                  <a:pt x="2479034" y="2643050"/>
                </a:cubicBezTo>
                <a:lnTo>
                  <a:pt x="2000063" y="2643050"/>
                </a:lnTo>
                <a:lnTo>
                  <a:pt x="1930394" y="2643050"/>
                </a:lnTo>
                <a:lnTo>
                  <a:pt x="1451423" y="2643050"/>
                </a:lnTo>
                <a:lnTo>
                  <a:pt x="1317902" y="2643050"/>
                </a:lnTo>
                <a:lnTo>
                  <a:pt x="838931" y="2643050"/>
                </a:lnTo>
                <a:lnTo>
                  <a:pt x="769262" y="2643050"/>
                </a:lnTo>
                <a:lnTo>
                  <a:pt x="290291" y="2643050"/>
                </a:lnTo>
                <a:cubicBezTo>
                  <a:pt x="129968" y="2643050"/>
                  <a:pt x="0" y="2513082"/>
                  <a:pt x="0" y="2352759"/>
                </a:cubicBezTo>
                <a:lnTo>
                  <a:pt x="0" y="1451423"/>
                </a:lnTo>
                <a:lnTo>
                  <a:pt x="0" y="1400633"/>
                </a:lnTo>
                <a:lnTo>
                  <a:pt x="0" y="1242417"/>
                </a:lnTo>
                <a:lnTo>
                  <a:pt x="0" y="1191627"/>
                </a:lnTo>
                <a:lnTo>
                  <a:pt x="0" y="290291"/>
                </a:lnTo>
                <a:cubicBezTo>
                  <a:pt x="0" y="129968"/>
                  <a:pt x="129968" y="0"/>
                  <a:pt x="29029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254000" sx="102000" sy="102000" algn="ctr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id="{47FBD7CC-9B9F-E84D-AFA0-AA0122E009A4}"/>
              </a:ext>
            </a:extLst>
          </p:cNvPr>
          <p:cNvSpPr/>
          <p:nvPr/>
        </p:nvSpPr>
        <p:spPr>
          <a:xfrm>
            <a:off x="8522783" y="3428999"/>
            <a:ext cx="2558700" cy="2442029"/>
          </a:xfrm>
          <a:custGeom>
            <a:avLst/>
            <a:gdLst>
              <a:gd name="connsiteX0" fmla="*/ 290291 w 2769325"/>
              <a:gd name="connsiteY0" fmla="*/ 0 h 2643050"/>
              <a:gd name="connsiteX1" fmla="*/ 769262 w 2769325"/>
              <a:gd name="connsiteY1" fmla="*/ 0 h 2643050"/>
              <a:gd name="connsiteX2" fmla="*/ 838931 w 2769325"/>
              <a:gd name="connsiteY2" fmla="*/ 0 h 2643050"/>
              <a:gd name="connsiteX3" fmla="*/ 1317902 w 2769325"/>
              <a:gd name="connsiteY3" fmla="*/ 0 h 2643050"/>
              <a:gd name="connsiteX4" fmla="*/ 1451423 w 2769325"/>
              <a:gd name="connsiteY4" fmla="*/ 0 h 2643050"/>
              <a:gd name="connsiteX5" fmla="*/ 1930394 w 2769325"/>
              <a:gd name="connsiteY5" fmla="*/ 0 h 2643050"/>
              <a:gd name="connsiteX6" fmla="*/ 2000063 w 2769325"/>
              <a:gd name="connsiteY6" fmla="*/ 0 h 2643050"/>
              <a:gd name="connsiteX7" fmla="*/ 2479034 w 2769325"/>
              <a:gd name="connsiteY7" fmla="*/ 0 h 2643050"/>
              <a:gd name="connsiteX8" fmla="*/ 2769325 w 2769325"/>
              <a:gd name="connsiteY8" fmla="*/ 290291 h 2643050"/>
              <a:gd name="connsiteX9" fmla="*/ 2769325 w 2769325"/>
              <a:gd name="connsiteY9" fmla="*/ 1191627 h 2643050"/>
              <a:gd name="connsiteX10" fmla="*/ 2769325 w 2769325"/>
              <a:gd name="connsiteY10" fmla="*/ 1242417 h 2643050"/>
              <a:gd name="connsiteX11" fmla="*/ 2769325 w 2769325"/>
              <a:gd name="connsiteY11" fmla="*/ 1400633 h 2643050"/>
              <a:gd name="connsiteX12" fmla="*/ 2769325 w 2769325"/>
              <a:gd name="connsiteY12" fmla="*/ 1451423 h 2643050"/>
              <a:gd name="connsiteX13" fmla="*/ 2769325 w 2769325"/>
              <a:gd name="connsiteY13" fmla="*/ 2352759 h 2643050"/>
              <a:gd name="connsiteX14" fmla="*/ 2479034 w 2769325"/>
              <a:gd name="connsiteY14" fmla="*/ 2643050 h 2643050"/>
              <a:gd name="connsiteX15" fmla="*/ 2000063 w 2769325"/>
              <a:gd name="connsiteY15" fmla="*/ 2643050 h 2643050"/>
              <a:gd name="connsiteX16" fmla="*/ 1930394 w 2769325"/>
              <a:gd name="connsiteY16" fmla="*/ 2643050 h 2643050"/>
              <a:gd name="connsiteX17" fmla="*/ 1451423 w 2769325"/>
              <a:gd name="connsiteY17" fmla="*/ 2643050 h 2643050"/>
              <a:gd name="connsiteX18" fmla="*/ 1317902 w 2769325"/>
              <a:gd name="connsiteY18" fmla="*/ 2643050 h 2643050"/>
              <a:gd name="connsiteX19" fmla="*/ 838931 w 2769325"/>
              <a:gd name="connsiteY19" fmla="*/ 2643050 h 2643050"/>
              <a:gd name="connsiteX20" fmla="*/ 769262 w 2769325"/>
              <a:gd name="connsiteY20" fmla="*/ 2643050 h 2643050"/>
              <a:gd name="connsiteX21" fmla="*/ 290291 w 2769325"/>
              <a:gd name="connsiteY21" fmla="*/ 2643050 h 2643050"/>
              <a:gd name="connsiteX22" fmla="*/ 0 w 2769325"/>
              <a:gd name="connsiteY22" fmla="*/ 2352759 h 2643050"/>
              <a:gd name="connsiteX23" fmla="*/ 0 w 2769325"/>
              <a:gd name="connsiteY23" fmla="*/ 1451423 h 2643050"/>
              <a:gd name="connsiteX24" fmla="*/ 0 w 2769325"/>
              <a:gd name="connsiteY24" fmla="*/ 1400633 h 2643050"/>
              <a:gd name="connsiteX25" fmla="*/ 0 w 2769325"/>
              <a:gd name="connsiteY25" fmla="*/ 1242417 h 2643050"/>
              <a:gd name="connsiteX26" fmla="*/ 0 w 2769325"/>
              <a:gd name="connsiteY26" fmla="*/ 1191627 h 2643050"/>
              <a:gd name="connsiteX27" fmla="*/ 0 w 2769325"/>
              <a:gd name="connsiteY27" fmla="*/ 290291 h 2643050"/>
              <a:gd name="connsiteX28" fmla="*/ 290291 w 2769325"/>
              <a:gd name="connsiteY28" fmla="*/ 0 h 2643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2769325" h="2643050">
                <a:moveTo>
                  <a:pt x="290291" y="0"/>
                </a:moveTo>
                <a:lnTo>
                  <a:pt x="769262" y="0"/>
                </a:lnTo>
                <a:lnTo>
                  <a:pt x="838931" y="0"/>
                </a:lnTo>
                <a:lnTo>
                  <a:pt x="1317902" y="0"/>
                </a:lnTo>
                <a:lnTo>
                  <a:pt x="1451423" y="0"/>
                </a:lnTo>
                <a:lnTo>
                  <a:pt x="1930394" y="0"/>
                </a:lnTo>
                <a:lnTo>
                  <a:pt x="2000063" y="0"/>
                </a:lnTo>
                <a:lnTo>
                  <a:pt x="2479034" y="0"/>
                </a:lnTo>
                <a:cubicBezTo>
                  <a:pt x="2639357" y="0"/>
                  <a:pt x="2769325" y="129968"/>
                  <a:pt x="2769325" y="290291"/>
                </a:cubicBezTo>
                <a:lnTo>
                  <a:pt x="2769325" y="1191627"/>
                </a:lnTo>
                <a:lnTo>
                  <a:pt x="2769325" y="1242417"/>
                </a:lnTo>
                <a:lnTo>
                  <a:pt x="2769325" y="1400633"/>
                </a:lnTo>
                <a:lnTo>
                  <a:pt x="2769325" y="1451423"/>
                </a:lnTo>
                <a:lnTo>
                  <a:pt x="2769325" y="2352759"/>
                </a:lnTo>
                <a:cubicBezTo>
                  <a:pt x="2769325" y="2513082"/>
                  <a:pt x="2639357" y="2643050"/>
                  <a:pt x="2479034" y="2643050"/>
                </a:cubicBezTo>
                <a:lnTo>
                  <a:pt x="2000063" y="2643050"/>
                </a:lnTo>
                <a:lnTo>
                  <a:pt x="1930394" y="2643050"/>
                </a:lnTo>
                <a:lnTo>
                  <a:pt x="1451423" y="2643050"/>
                </a:lnTo>
                <a:lnTo>
                  <a:pt x="1317902" y="2643050"/>
                </a:lnTo>
                <a:lnTo>
                  <a:pt x="838931" y="2643050"/>
                </a:lnTo>
                <a:lnTo>
                  <a:pt x="769262" y="2643050"/>
                </a:lnTo>
                <a:lnTo>
                  <a:pt x="290291" y="2643050"/>
                </a:lnTo>
                <a:cubicBezTo>
                  <a:pt x="129968" y="2643050"/>
                  <a:pt x="0" y="2513082"/>
                  <a:pt x="0" y="2352759"/>
                </a:cubicBezTo>
                <a:lnTo>
                  <a:pt x="0" y="1451423"/>
                </a:lnTo>
                <a:lnTo>
                  <a:pt x="0" y="1400633"/>
                </a:lnTo>
                <a:lnTo>
                  <a:pt x="0" y="1242417"/>
                </a:lnTo>
                <a:lnTo>
                  <a:pt x="0" y="1191627"/>
                </a:lnTo>
                <a:lnTo>
                  <a:pt x="0" y="290291"/>
                </a:lnTo>
                <a:cubicBezTo>
                  <a:pt x="0" y="129968"/>
                  <a:pt x="129968" y="0"/>
                  <a:pt x="29029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254000" sx="102000" sy="102000" algn="ctr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cxnSp>
        <p:nvCxnSpPr>
          <p:cNvPr id="2" name="Straight Arrow Connector 1">
            <a:extLst>
              <a:ext uri="{FF2B5EF4-FFF2-40B4-BE49-F238E27FC236}">
                <a16:creationId xmlns:a16="http://schemas.microsoft.com/office/drawing/2014/main" id="{8DE00672-1DEB-404E-80A9-F05EE377BF54}"/>
              </a:ext>
            </a:extLst>
          </p:cNvPr>
          <p:cNvCxnSpPr/>
          <p:nvPr/>
        </p:nvCxnSpPr>
        <p:spPr>
          <a:xfrm>
            <a:off x="0" y="5711434"/>
            <a:ext cx="708731" cy="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>
            <a:extLst>
              <a:ext uri="{FF2B5EF4-FFF2-40B4-BE49-F238E27FC236}">
                <a16:creationId xmlns:a16="http://schemas.microsoft.com/office/drawing/2014/main" id="{0BB56DEA-AF97-EF4E-8143-7E95A77F32E2}"/>
              </a:ext>
            </a:extLst>
          </p:cNvPr>
          <p:cNvSpPr/>
          <p:nvPr/>
        </p:nvSpPr>
        <p:spPr>
          <a:xfrm>
            <a:off x="1197463" y="5551839"/>
            <a:ext cx="482891" cy="3191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21.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953842A1-3B2F-794D-B7BB-471DD0BE87AB}"/>
              </a:ext>
            </a:extLst>
          </p:cNvPr>
          <p:cNvGrpSpPr/>
          <p:nvPr/>
        </p:nvGrpSpPr>
        <p:grpSpPr>
          <a:xfrm>
            <a:off x="2685286" y="3752594"/>
            <a:ext cx="2043961" cy="1794838"/>
            <a:chOff x="2685286" y="3886579"/>
            <a:chExt cx="2043961" cy="1794838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948712F4-4429-574A-A0E6-F374EC420C11}"/>
                </a:ext>
              </a:extLst>
            </p:cNvPr>
            <p:cNvSpPr txBox="1"/>
            <p:nvPr/>
          </p:nvSpPr>
          <p:spPr>
            <a:xfrm>
              <a:off x="2836410" y="3886579"/>
              <a:ext cx="174171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accent1"/>
                  </a:solidFill>
                  <a:latin typeface="Poppins" pitchFamily="2" charset="77"/>
                  <a:ea typeface="Roboto" panose="02000000000000000000" pitchFamily="2" charset="0"/>
                  <a:cs typeface="Poppins" pitchFamily="2" charset="77"/>
                </a:rPr>
                <a:t>Service One</a:t>
              </a: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ABC3A4D2-243B-8440-AD90-D143136527C5}"/>
                </a:ext>
              </a:extLst>
            </p:cNvPr>
            <p:cNvSpPr/>
            <p:nvPr/>
          </p:nvSpPr>
          <p:spPr>
            <a:xfrm>
              <a:off x="2685286" y="4394797"/>
              <a:ext cx="2043961" cy="82702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Lorem ipsum dolor sit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amet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, cons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ectetur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adipiscing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elite do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eiusmod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tempor</a:t>
              </a:r>
              <a:endPara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7" name="Freeform 16">
              <a:extLst>
                <a:ext uri="{FF2B5EF4-FFF2-40B4-BE49-F238E27FC236}">
                  <a16:creationId xmlns:a16="http://schemas.microsoft.com/office/drawing/2014/main" id="{5B3F824A-EE26-B74B-98CF-CC8116329473}"/>
                </a:ext>
              </a:extLst>
            </p:cNvPr>
            <p:cNvSpPr/>
            <p:nvPr/>
          </p:nvSpPr>
          <p:spPr>
            <a:xfrm>
              <a:off x="3255400" y="5422260"/>
              <a:ext cx="903732" cy="259157"/>
            </a:xfrm>
            <a:custGeom>
              <a:avLst/>
              <a:gdLst>
                <a:gd name="connsiteX0" fmla="*/ 105471 w 735597"/>
                <a:gd name="connsiteY0" fmla="*/ 0 h 210942"/>
                <a:gd name="connsiteX1" fmla="*/ 105476 w 735597"/>
                <a:gd name="connsiteY1" fmla="*/ 1 h 210942"/>
                <a:gd name="connsiteX2" fmla="*/ 630121 w 735597"/>
                <a:gd name="connsiteY2" fmla="*/ 1 h 210942"/>
                <a:gd name="connsiteX3" fmla="*/ 630126 w 735597"/>
                <a:gd name="connsiteY3" fmla="*/ 0 h 210942"/>
                <a:gd name="connsiteX4" fmla="*/ 735597 w 735597"/>
                <a:gd name="connsiteY4" fmla="*/ 105471 h 210942"/>
                <a:gd name="connsiteX5" fmla="*/ 630126 w 735597"/>
                <a:gd name="connsiteY5" fmla="*/ 210942 h 210942"/>
                <a:gd name="connsiteX6" fmla="*/ 105471 w 735597"/>
                <a:gd name="connsiteY6" fmla="*/ 210942 h 210942"/>
                <a:gd name="connsiteX7" fmla="*/ 0 w 735597"/>
                <a:gd name="connsiteY7" fmla="*/ 105471 h 210942"/>
                <a:gd name="connsiteX8" fmla="*/ 105471 w 735597"/>
                <a:gd name="connsiteY8" fmla="*/ 0 h 210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35597" h="210942">
                  <a:moveTo>
                    <a:pt x="105471" y="0"/>
                  </a:moveTo>
                  <a:lnTo>
                    <a:pt x="105476" y="1"/>
                  </a:lnTo>
                  <a:lnTo>
                    <a:pt x="630121" y="1"/>
                  </a:lnTo>
                  <a:lnTo>
                    <a:pt x="630126" y="0"/>
                  </a:lnTo>
                  <a:cubicBezTo>
                    <a:pt x="688376" y="0"/>
                    <a:pt x="735597" y="47221"/>
                    <a:pt x="735597" y="105471"/>
                  </a:cubicBezTo>
                  <a:cubicBezTo>
                    <a:pt x="735597" y="163721"/>
                    <a:pt x="688376" y="210942"/>
                    <a:pt x="630126" y="210942"/>
                  </a:cubicBezTo>
                  <a:lnTo>
                    <a:pt x="105471" y="210942"/>
                  </a:lnTo>
                  <a:cubicBezTo>
                    <a:pt x="47221" y="210942"/>
                    <a:pt x="0" y="163721"/>
                    <a:pt x="0" y="105471"/>
                  </a:cubicBezTo>
                  <a:cubicBezTo>
                    <a:pt x="0" y="47221"/>
                    <a:pt x="47221" y="0"/>
                    <a:pt x="10547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 b="1" spc="600" dirty="0">
                  <a:solidFill>
                    <a:schemeClr val="bg1"/>
                  </a:solidFill>
                  <a:latin typeface="Poppins" pitchFamily="2" charset="77"/>
                  <a:cs typeface="Poppins" pitchFamily="2" charset="77"/>
                </a:rPr>
                <a:t>VIEW</a:t>
              </a: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5E30D12A-EE48-5544-91D9-470AF62C5DA9}"/>
              </a:ext>
            </a:extLst>
          </p:cNvPr>
          <p:cNvGrpSpPr/>
          <p:nvPr/>
        </p:nvGrpSpPr>
        <p:grpSpPr>
          <a:xfrm>
            <a:off x="5732719" y="3752594"/>
            <a:ext cx="2043961" cy="1794838"/>
            <a:chOff x="2685286" y="3886579"/>
            <a:chExt cx="2043961" cy="1794838"/>
          </a:xfrm>
        </p:grpSpPr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9366290B-876D-C144-85DF-75E650E1F1A4}"/>
                </a:ext>
              </a:extLst>
            </p:cNvPr>
            <p:cNvSpPr txBox="1"/>
            <p:nvPr/>
          </p:nvSpPr>
          <p:spPr>
            <a:xfrm>
              <a:off x="2836410" y="3886579"/>
              <a:ext cx="174171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accent1"/>
                  </a:solidFill>
                  <a:latin typeface="Poppins" pitchFamily="2" charset="77"/>
                  <a:ea typeface="Roboto" panose="02000000000000000000" pitchFamily="2" charset="0"/>
                  <a:cs typeface="Poppins" pitchFamily="2" charset="77"/>
                </a:rPr>
                <a:t>Service Two</a:t>
              </a: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028690D1-5F35-8F4F-B079-F48170F8157B}"/>
                </a:ext>
              </a:extLst>
            </p:cNvPr>
            <p:cNvSpPr/>
            <p:nvPr/>
          </p:nvSpPr>
          <p:spPr>
            <a:xfrm>
              <a:off x="2685286" y="4394797"/>
              <a:ext cx="2043961" cy="82702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Lorem ipsum dolor sit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amet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, cons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ectetur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adipiscing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elite do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eiusmod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tempor</a:t>
              </a:r>
              <a:endPara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2" name="Freeform 21">
              <a:extLst>
                <a:ext uri="{FF2B5EF4-FFF2-40B4-BE49-F238E27FC236}">
                  <a16:creationId xmlns:a16="http://schemas.microsoft.com/office/drawing/2014/main" id="{30652A9A-F791-2C4E-A62A-42F4678C68C9}"/>
                </a:ext>
              </a:extLst>
            </p:cNvPr>
            <p:cNvSpPr/>
            <p:nvPr/>
          </p:nvSpPr>
          <p:spPr>
            <a:xfrm>
              <a:off x="3255400" y="5422260"/>
              <a:ext cx="903732" cy="259157"/>
            </a:xfrm>
            <a:custGeom>
              <a:avLst/>
              <a:gdLst>
                <a:gd name="connsiteX0" fmla="*/ 105471 w 735597"/>
                <a:gd name="connsiteY0" fmla="*/ 0 h 210942"/>
                <a:gd name="connsiteX1" fmla="*/ 105476 w 735597"/>
                <a:gd name="connsiteY1" fmla="*/ 1 h 210942"/>
                <a:gd name="connsiteX2" fmla="*/ 630121 w 735597"/>
                <a:gd name="connsiteY2" fmla="*/ 1 h 210942"/>
                <a:gd name="connsiteX3" fmla="*/ 630126 w 735597"/>
                <a:gd name="connsiteY3" fmla="*/ 0 h 210942"/>
                <a:gd name="connsiteX4" fmla="*/ 735597 w 735597"/>
                <a:gd name="connsiteY4" fmla="*/ 105471 h 210942"/>
                <a:gd name="connsiteX5" fmla="*/ 630126 w 735597"/>
                <a:gd name="connsiteY5" fmla="*/ 210942 h 210942"/>
                <a:gd name="connsiteX6" fmla="*/ 105471 w 735597"/>
                <a:gd name="connsiteY6" fmla="*/ 210942 h 210942"/>
                <a:gd name="connsiteX7" fmla="*/ 0 w 735597"/>
                <a:gd name="connsiteY7" fmla="*/ 105471 h 210942"/>
                <a:gd name="connsiteX8" fmla="*/ 105471 w 735597"/>
                <a:gd name="connsiteY8" fmla="*/ 0 h 210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35597" h="210942">
                  <a:moveTo>
                    <a:pt x="105471" y="0"/>
                  </a:moveTo>
                  <a:lnTo>
                    <a:pt x="105476" y="1"/>
                  </a:lnTo>
                  <a:lnTo>
                    <a:pt x="630121" y="1"/>
                  </a:lnTo>
                  <a:lnTo>
                    <a:pt x="630126" y="0"/>
                  </a:lnTo>
                  <a:cubicBezTo>
                    <a:pt x="688376" y="0"/>
                    <a:pt x="735597" y="47221"/>
                    <a:pt x="735597" y="105471"/>
                  </a:cubicBezTo>
                  <a:cubicBezTo>
                    <a:pt x="735597" y="163721"/>
                    <a:pt x="688376" y="210942"/>
                    <a:pt x="630126" y="210942"/>
                  </a:cubicBezTo>
                  <a:lnTo>
                    <a:pt x="105471" y="210942"/>
                  </a:lnTo>
                  <a:cubicBezTo>
                    <a:pt x="47221" y="210942"/>
                    <a:pt x="0" y="163721"/>
                    <a:pt x="0" y="105471"/>
                  </a:cubicBezTo>
                  <a:cubicBezTo>
                    <a:pt x="0" y="47221"/>
                    <a:pt x="47221" y="0"/>
                    <a:pt x="10547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 b="1" spc="600" dirty="0">
                  <a:solidFill>
                    <a:schemeClr val="bg1"/>
                  </a:solidFill>
                  <a:latin typeface="Poppins" pitchFamily="2" charset="77"/>
                  <a:cs typeface="Poppins" pitchFamily="2" charset="77"/>
                </a:rPr>
                <a:t>VIEW</a:t>
              </a: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D66F0222-6EB9-7B4C-B921-6B20FD6348D1}"/>
              </a:ext>
            </a:extLst>
          </p:cNvPr>
          <p:cNvGrpSpPr/>
          <p:nvPr/>
        </p:nvGrpSpPr>
        <p:grpSpPr>
          <a:xfrm>
            <a:off x="8780152" y="3752594"/>
            <a:ext cx="2043961" cy="1794838"/>
            <a:chOff x="2685286" y="3886579"/>
            <a:chExt cx="2043961" cy="1794838"/>
          </a:xfrm>
        </p:grpSpPr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67FEB117-0CE9-6746-A784-DCE225CBF0FF}"/>
                </a:ext>
              </a:extLst>
            </p:cNvPr>
            <p:cNvSpPr txBox="1"/>
            <p:nvPr/>
          </p:nvSpPr>
          <p:spPr>
            <a:xfrm>
              <a:off x="2836410" y="3886579"/>
              <a:ext cx="174171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accent1"/>
                  </a:solidFill>
                  <a:latin typeface="Poppins" pitchFamily="2" charset="77"/>
                  <a:ea typeface="Roboto" panose="02000000000000000000" pitchFamily="2" charset="0"/>
                  <a:cs typeface="Poppins" pitchFamily="2" charset="77"/>
                </a:rPr>
                <a:t>Service Three</a:t>
              </a:r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069C3FEC-D9FB-A24B-8CFD-A2819D003DAF}"/>
                </a:ext>
              </a:extLst>
            </p:cNvPr>
            <p:cNvSpPr/>
            <p:nvPr/>
          </p:nvSpPr>
          <p:spPr>
            <a:xfrm>
              <a:off x="2685286" y="4394797"/>
              <a:ext cx="2043961" cy="82702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Lorem ipsum dolor sit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amet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, cons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ectetur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adipiscing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elite do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eiusmod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tempor</a:t>
              </a:r>
              <a:endPara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6" name="Freeform 25">
              <a:extLst>
                <a:ext uri="{FF2B5EF4-FFF2-40B4-BE49-F238E27FC236}">
                  <a16:creationId xmlns:a16="http://schemas.microsoft.com/office/drawing/2014/main" id="{9F2EA1A8-0859-BE48-B3E5-B6F5497E7AB6}"/>
                </a:ext>
              </a:extLst>
            </p:cNvPr>
            <p:cNvSpPr/>
            <p:nvPr/>
          </p:nvSpPr>
          <p:spPr>
            <a:xfrm>
              <a:off x="3255400" y="5422260"/>
              <a:ext cx="903732" cy="259157"/>
            </a:xfrm>
            <a:custGeom>
              <a:avLst/>
              <a:gdLst>
                <a:gd name="connsiteX0" fmla="*/ 105471 w 735597"/>
                <a:gd name="connsiteY0" fmla="*/ 0 h 210942"/>
                <a:gd name="connsiteX1" fmla="*/ 105476 w 735597"/>
                <a:gd name="connsiteY1" fmla="*/ 1 h 210942"/>
                <a:gd name="connsiteX2" fmla="*/ 630121 w 735597"/>
                <a:gd name="connsiteY2" fmla="*/ 1 h 210942"/>
                <a:gd name="connsiteX3" fmla="*/ 630126 w 735597"/>
                <a:gd name="connsiteY3" fmla="*/ 0 h 210942"/>
                <a:gd name="connsiteX4" fmla="*/ 735597 w 735597"/>
                <a:gd name="connsiteY4" fmla="*/ 105471 h 210942"/>
                <a:gd name="connsiteX5" fmla="*/ 630126 w 735597"/>
                <a:gd name="connsiteY5" fmla="*/ 210942 h 210942"/>
                <a:gd name="connsiteX6" fmla="*/ 105471 w 735597"/>
                <a:gd name="connsiteY6" fmla="*/ 210942 h 210942"/>
                <a:gd name="connsiteX7" fmla="*/ 0 w 735597"/>
                <a:gd name="connsiteY7" fmla="*/ 105471 h 210942"/>
                <a:gd name="connsiteX8" fmla="*/ 105471 w 735597"/>
                <a:gd name="connsiteY8" fmla="*/ 0 h 210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35597" h="210942">
                  <a:moveTo>
                    <a:pt x="105471" y="0"/>
                  </a:moveTo>
                  <a:lnTo>
                    <a:pt x="105476" y="1"/>
                  </a:lnTo>
                  <a:lnTo>
                    <a:pt x="630121" y="1"/>
                  </a:lnTo>
                  <a:lnTo>
                    <a:pt x="630126" y="0"/>
                  </a:lnTo>
                  <a:cubicBezTo>
                    <a:pt x="688376" y="0"/>
                    <a:pt x="735597" y="47221"/>
                    <a:pt x="735597" y="105471"/>
                  </a:cubicBezTo>
                  <a:cubicBezTo>
                    <a:pt x="735597" y="163721"/>
                    <a:pt x="688376" y="210942"/>
                    <a:pt x="630126" y="210942"/>
                  </a:cubicBezTo>
                  <a:lnTo>
                    <a:pt x="105471" y="210942"/>
                  </a:lnTo>
                  <a:cubicBezTo>
                    <a:pt x="47221" y="210942"/>
                    <a:pt x="0" y="163721"/>
                    <a:pt x="0" y="105471"/>
                  </a:cubicBezTo>
                  <a:cubicBezTo>
                    <a:pt x="0" y="47221"/>
                    <a:pt x="47221" y="0"/>
                    <a:pt x="10547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 b="1" spc="600" dirty="0">
                  <a:solidFill>
                    <a:schemeClr val="bg1"/>
                  </a:solidFill>
                  <a:latin typeface="Poppins" pitchFamily="2" charset="77"/>
                  <a:cs typeface="Poppins" pitchFamily="2" charset="77"/>
                </a:rPr>
                <a:t>VIEW</a:t>
              </a:r>
            </a:p>
          </p:txBody>
        </p:sp>
      </p:grpSp>
      <p:sp>
        <p:nvSpPr>
          <p:cNvPr id="27" name="TextBox 26">
            <a:extLst>
              <a:ext uri="{FF2B5EF4-FFF2-40B4-BE49-F238E27FC236}">
                <a16:creationId xmlns:a16="http://schemas.microsoft.com/office/drawing/2014/main" id="{F2F1FD86-8318-AB48-88BF-D84B22D70A13}"/>
              </a:ext>
            </a:extLst>
          </p:cNvPr>
          <p:cNvSpPr txBox="1"/>
          <p:nvPr/>
        </p:nvSpPr>
        <p:spPr>
          <a:xfrm>
            <a:off x="1197463" y="797170"/>
            <a:ext cx="468638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Poppins" pitchFamily="2" charset="77"/>
                <a:ea typeface="Roboto" panose="02000000000000000000" pitchFamily="2" charset="0"/>
                <a:cs typeface="Poppins" pitchFamily="2" charset="77"/>
              </a:rPr>
              <a:t>Our Three Great Service!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02ED36A3-FCC7-8D45-8783-5B618356A180}"/>
              </a:ext>
            </a:extLst>
          </p:cNvPr>
          <p:cNvSpPr/>
          <p:nvPr/>
        </p:nvSpPr>
        <p:spPr>
          <a:xfrm>
            <a:off x="6835139" y="785756"/>
            <a:ext cx="4292195" cy="13348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do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eiusmod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tempor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incididunt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labore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et dolore magna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aliqua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Ut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enim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ad minim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veniam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quis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nostrud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exercitation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ullamco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laboris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nisi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aliquip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ex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ea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consequat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Duis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aute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irure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dolor in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reprehenderit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in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voluptate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velit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esse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100DC1FC-1BE4-2744-B26A-9447A13C06F9}"/>
              </a:ext>
            </a:extLst>
          </p:cNvPr>
          <p:cNvCxnSpPr/>
          <p:nvPr/>
        </p:nvCxnSpPr>
        <p:spPr>
          <a:xfrm flipH="1">
            <a:off x="1197463" y="2888675"/>
            <a:ext cx="992987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3963158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A6F214D0-6CA2-EB44-A4A0-1C3BE4DA74D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cxnSp>
        <p:nvCxnSpPr>
          <p:cNvPr id="2" name="Straight Arrow Connector 1">
            <a:extLst>
              <a:ext uri="{FF2B5EF4-FFF2-40B4-BE49-F238E27FC236}">
                <a16:creationId xmlns:a16="http://schemas.microsoft.com/office/drawing/2014/main" id="{E989B8F6-2CDC-604D-9AE7-B28C10DFFEE4}"/>
              </a:ext>
            </a:extLst>
          </p:cNvPr>
          <p:cNvCxnSpPr/>
          <p:nvPr/>
        </p:nvCxnSpPr>
        <p:spPr>
          <a:xfrm>
            <a:off x="0" y="5711434"/>
            <a:ext cx="708731" cy="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>
            <a:extLst>
              <a:ext uri="{FF2B5EF4-FFF2-40B4-BE49-F238E27FC236}">
                <a16:creationId xmlns:a16="http://schemas.microsoft.com/office/drawing/2014/main" id="{858E75A6-92F6-2A4D-94BD-B383B3B9714F}"/>
              </a:ext>
            </a:extLst>
          </p:cNvPr>
          <p:cNvSpPr/>
          <p:nvPr/>
        </p:nvSpPr>
        <p:spPr>
          <a:xfrm>
            <a:off x="1197463" y="5551839"/>
            <a:ext cx="482891" cy="3191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22.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37A7CEC-0CCA-2E44-A1B3-852EBBB849E6}"/>
              </a:ext>
            </a:extLst>
          </p:cNvPr>
          <p:cNvSpPr txBox="1"/>
          <p:nvPr/>
        </p:nvSpPr>
        <p:spPr>
          <a:xfrm>
            <a:off x="1197463" y="3655493"/>
            <a:ext cx="468638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Poppins" pitchFamily="2" charset="77"/>
                <a:ea typeface="Roboto" panose="02000000000000000000" pitchFamily="2" charset="0"/>
                <a:cs typeface="Poppins" pitchFamily="2" charset="77"/>
              </a:rPr>
              <a:t>Our Four Great Service!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8122DCA8-C513-FE4C-A2ED-D85DB3F1807B}"/>
              </a:ext>
            </a:extLst>
          </p:cNvPr>
          <p:cNvGrpSpPr/>
          <p:nvPr/>
        </p:nvGrpSpPr>
        <p:grpSpPr>
          <a:xfrm>
            <a:off x="6611207" y="3655493"/>
            <a:ext cx="2043961" cy="944592"/>
            <a:chOff x="2685286" y="4023311"/>
            <a:chExt cx="2043961" cy="944592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49EBA82E-5D4F-4940-8C35-568B9894A5B2}"/>
                </a:ext>
              </a:extLst>
            </p:cNvPr>
            <p:cNvSpPr txBox="1"/>
            <p:nvPr/>
          </p:nvSpPr>
          <p:spPr>
            <a:xfrm>
              <a:off x="2685286" y="4023311"/>
              <a:ext cx="174171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chemeClr val="accent1"/>
                  </a:solidFill>
                  <a:latin typeface="Poppins" pitchFamily="2" charset="77"/>
                  <a:ea typeface="Roboto" panose="02000000000000000000" pitchFamily="2" charset="0"/>
                  <a:cs typeface="Poppins" pitchFamily="2" charset="77"/>
                </a:rPr>
                <a:t>Service One</a:t>
              </a: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3912D5E8-98D6-E840-B40B-276E021FFF62}"/>
                </a:ext>
              </a:extLst>
            </p:cNvPr>
            <p:cNvSpPr/>
            <p:nvPr/>
          </p:nvSpPr>
          <p:spPr>
            <a:xfrm>
              <a:off x="2685286" y="4394797"/>
              <a:ext cx="2043961" cy="57310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Lorem ipsum dolor sit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amet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, cons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ectetur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adipiscing</a:t>
              </a:r>
              <a:endPara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8256FECC-D784-BB4F-A5C9-ADAD0F4A4463}"/>
              </a:ext>
            </a:extLst>
          </p:cNvPr>
          <p:cNvGrpSpPr/>
          <p:nvPr/>
        </p:nvGrpSpPr>
        <p:grpSpPr>
          <a:xfrm>
            <a:off x="9382532" y="3655493"/>
            <a:ext cx="2043961" cy="944592"/>
            <a:chOff x="2685286" y="4023311"/>
            <a:chExt cx="2043961" cy="944592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A7F46E27-A445-EB47-852B-A758B82F76F5}"/>
                </a:ext>
              </a:extLst>
            </p:cNvPr>
            <p:cNvSpPr txBox="1"/>
            <p:nvPr/>
          </p:nvSpPr>
          <p:spPr>
            <a:xfrm>
              <a:off x="2685286" y="4023311"/>
              <a:ext cx="174171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chemeClr val="accent1"/>
                  </a:solidFill>
                  <a:latin typeface="Poppins" pitchFamily="2" charset="77"/>
                  <a:ea typeface="Roboto" panose="02000000000000000000" pitchFamily="2" charset="0"/>
                  <a:cs typeface="Poppins" pitchFamily="2" charset="77"/>
                </a:rPr>
                <a:t>Service Three</a:t>
              </a: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A5B27AA1-CCFC-1249-90C2-7EC20BD049DA}"/>
                </a:ext>
              </a:extLst>
            </p:cNvPr>
            <p:cNvSpPr/>
            <p:nvPr/>
          </p:nvSpPr>
          <p:spPr>
            <a:xfrm>
              <a:off x="2685286" y="4394797"/>
              <a:ext cx="2043961" cy="57310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Lorem ipsum dolor sit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amet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, cons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ectetur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adipiscing</a:t>
              </a:r>
              <a:endPara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2D98A06C-B134-9044-A09D-D93D5A6D7D3C}"/>
              </a:ext>
            </a:extLst>
          </p:cNvPr>
          <p:cNvGrpSpPr/>
          <p:nvPr/>
        </p:nvGrpSpPr>
        <p:grpSpPr>
          <a:xfrm>
            <a:off x="6611207" y="4926437"/>
            <a:ext cx="2043961" cy="944592"/>
            <a:chOff x="2685286" y="4023311"/>
            <a:chExt cx="2043961" cy="944592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EAD9DCE-6F94-C14C-AFEC-2A967B13BCBF}"/>
                </a:ext>
              </a:extLst>
            </p:cNvPr>
            <p:cNvSpPr txBox="1"/>
            <p:nvPr/>
          </p:nvSpPr>
          <p:spPr>
            <a:xfrm>
              <a:off x="2685286" y="4023311"/>
              <a:ext cx="174171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chemeClr val="accent1"/>
                  </a:solidFill>
                  <a:latin typeface="Poppins" pitchFamily="2" charset="77"/>
                  <a:ea typeface="Roboto" panose="02000000000000000000" pitchFamily="2" charset="0"/>
                  <a:cs typeface="Poppins" pitchFamily="2" charset="77"/>
                </a:rPr>
                <a:t>Service Two</a:t>
              </a: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49F9168C-4AD9-2B40-8779-B25085E8F51C}"/>
                </a:ext>
              </a:extLst>
            </p:cNvPr>
            <p:cNvSpPr/>
            <p:nvPr/>
          </p:nvSpPr>
          <p:spPr>
            <a:xfrm>
              <a:off x="2685286" y="4394797"/>
              <a:ext cx="2043961" cy="57310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Lorem ipsum dolor sit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amet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, cons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ectetur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adipiscing</a:t>
              </a:r>
              <a:endPara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87273171-9BEE-0841-B4EE-84D76FD89B25}"/>
              </a:ext>
            </a:extLst>
          </p:cNvPr>
          <p:cNvGrpSpPr/>
          <p:nvPr/>
        </p:nvGrpSpPr>
        <p:grpSpPr>
          <a:xfrm>
            <a:off x="9382532" y="4929531"/>
            <a:ext cx="2043961" cy="944592"/>
            <a:chOff x="2685286" y="4023311"/>
            <a:chExt cx="2043961" cy="944592"/>
          </a:xfrm>
        </p:grpSpPr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7CBF0EC7-1735-6D49-95FC-48DACE623298}"/>
                </a:ext>
              </a:extLst>
            </p:cNvPr>
            <p:cNvSpPr txBox="1"/>
            <p:nvPr/>
          </p:nvSpPr>
          <p:spPr>
            <a:xfrm>
              <a:off x="2685286" y="4023311"/>
              <a:ext cx="174171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chemeClr val="accent1"/>
                  </a:solidFill>
                  <a:latin typeface="Poppins" pitchFamily="2" charset="77"/>
                  <a:ea typeface="Roboto" panose="02000000000000000000" pitchFamily="2" charset="0"/>
                  <a:cs typeface="Poppins" pitchFamily="2" charset="77"/>
                </a:rPr>
                <a:t>Service Four</a:t>
              </a: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AE2E96C9-56F4-A849-8197-0A4DF87E4009}"/>
                </a:ext>
              </a:extLst>
            </p:cNvPr>
            <p:cNvSpPr/>
            <p:nvPr/>
          </p:nvSpPr>
          <p:spPr>
            <a:xfrm>
              <a:off x="2685286" y="4394797"/>
              <a:ext cx="2043961" cy="57310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Lorem ipsum dolor sit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amet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, cons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ectetur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adipiscing</a:t>
              </a:r>
              <a:endPara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24" name="Rectangle 23">
            <a:extLst>
              <a:ext uri="{FF2B5EF4-FFF2-40B4-BE49-F238E27FC236}">
                <a16:creationId xmlns:a16="http://schemas.microsoft.com/office/drawing/2014/main" id="{1B36A3B2-B3A1-1C4F-BA16-FD67262CA8E7}"/>
              </a:ext>
            </a:extLst>
          </p:cNvPr>
          <p:cNvSpPr/>
          <p:nvPr/>
        </p:nvSpPr>
        <p:spPr>
          <a:xfrm>
            <a:off x="0" y="2682481"/>
            <a:ext cx="12192000" cy="19228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143202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Arrow Connector 1">
            <a:extLst>
              <a:ext uri="{FF2B5EF4-FFF2-40B4-BE49-F238E27FC236}">
                <a16:creationId xmlns:a16="http://schemas.microsoft.com/office/drawing/2014/main" id="{FDBE8C98-191F-AE4D-95FE-4F90ACCBBA99}"/>
              </a:ext>
            </a:extLst>
          </p:cNvPr>
          <p:cNvCxnSpPr/>
          <p:nvPr/>
        </p:nvCxnSpPr>
        <p:spPr>
          <a:xfrm>
            <a:off x="0" y="5711434"/>
            <a:ext cx="708731" cy="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>
            <a:extLst>
              <a:ext uri="{FF2B5EF4-FFF2-40B4-BE49-F238E27FC236}">
                <a16:creationId xmlns:a16="http://schemas.microsoft.com/office/drawing/2014/main" id="{CFACD931-CFAE-FD44-8946-914F271CD6B5}"/>
              </a:ext>
            </a:extLst>
          </p:cNvPr>
          <p:cNvSpPr/>
          <p:nvPr/>
        </p:nvSpPr>
        <p:spPr>
          <a:xfrm>
            <a:off x="1197463" y="5551839"/>
            <a:ext cx="482891" cy="3191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23.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2ECE344B-ECB6-4149-970B-AE272B84F5C4}"/>
              </a:ext>
            </a:extLst>
          </p:cNvPr>
          <p:cNvSpPr txBox="1"/>
          <p:nvPr/>
        </p:nvSpPr>
        <p:spPr>
          <a:xfrm>
            <a:off x="4611572" y="680828"/>
            <a:ext cx="635692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Poppins" pitchFamily="2" charset="77"/>
                <a:ea typeface="Roboto" panose="02000000000000000000" pitchFamily="2" charset="0"/>
                <a:cs typeface="Poppins" pitchFamily="2" charset="77"/>
              </a:rPr>
              <a:t>Our Five Great Service!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A266F1CA-72B3-0049-B9C9-1C5CC92ED5B0}"/>
              </a:ext>
            </a:extLst>
          </p:cNvPr>
          <p:cNvGrpSpPr/>
          <p:nvPr/>
        </p:nvGrpSpPr>
        <p:grpSpPr>
          <a:xfrm>
            <a:off x="4611573" y="2249598"/>
            <a:ext cx="2916833" cy="880883"/>
            <a:chOff x="5282786" y="4990146"/>
            <a:chExt cx="2916833" cy="880883"/>
          </a:xfrm>
        </p:grpSpPr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BA0D3322-C94D-5B4F-9DB8-85D782A66E2C}"/>
                </a:ext>
              </a:extLst>
            </p:cNvPr>
            <p:cNvGrpSpPr/>
            <p:nvPr/>
          </p:nvGrpSpPr>
          <p:grpSpPr>
            <a:xfrm>
              <a:off x="6096000" y="4990146"/>
              <a:ext cx="2103619" cy="880883"/>
              <a:chOff x="3909059" y="4990146"/>
              <a:chExt cx="2103619" cy="880883"/>
            </a:xfrm>
          </p:grpSpPr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CBDCEF5F-78C2-C746-BCDC-17A132BAAEEF}"/>
                  </a:ext>
                </a:extLst>
              </p:cNvPr>
              <p:cNvSpPr/>
              <p:nvPr/>
            </p:nvSpPr>
            <p:spPr>
              <a:xfrm>
                <a:off x="3909060" y="5297923"/>
                <a:ext cx="2103618" cy="57310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en-US" sz="11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Lorem ipsum dolor sit </a:t>
                </a:r>
                <a:r>
                  <a:rPr lang="en-US" sz="1100" dirty="0" err="1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amet</a:t>
                </a:r>
                <a:r>
                  <a:rPr lang="en-US" sz="11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, cons </a:t>
                </a:r>
                <a:r>
                  <a:rPr lang="en-US" sz="1100" dirty="0" err="1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tetur</a:t>
                </a:r>
                <a:r>
                  <a:rPr lang="en-US" sz="11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1100" dirty="0" err="1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adipiscing</a:t>
                </a:r>
                <a:r>
                  <a:rPr lang="en-US" sz="11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 do</a:t>
                </a:r>
              </a:p>
            </p:txBody>
          </p:sp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C73755FA-2857-4A42-A0E7-C721C1B9924D}"/>
                  </a:ext>
                </a:extLst>
              </p:cNvPr>
              <p:cNvSpPr txBox="1"/>
              <p:nvPr/>
            </p:nvSpPr>
            <p:spPr>
              <a:xfrm>
                <a:off x="3909059" y="4990146"/>
                <a:ext cx="1805941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Poppins" pitchFamily="2" charset="77"/>
                    <a:ea typeface="Roboto" panose="02000000000000000000" pitchFamily="2" charset="0"/>
                    <a:cs typeface="Poppins" pitchFamily="2" charset="77"/>
                  </a:rPr>
                  <a:t>Do What Is Great!</a:t>
                </a:r>
              </a:p>
            </p:txBody>
          </p:sp>
        </p:grp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14DB2398-0775-224C-8289-4666A6E7EA14}"/>
                </a:ext>
              </a:extLst>
            </p:cNvPr>
            <p:cNvSpPr txBox="1"/>
            <p:nvPr/>
          </p:nvSpPr>
          <p:spPr>
            <a:xfrm>
              <a:off x="5282786" y="4990146"/>
              <a:ext cx="62434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>
                  <a:solidFill>
                    <a:schemeClr val="accent1"/>
                  </a:solidFill>
                  <a:latin typeface="Poppins" pitchFamily="2" charset="77"/>
                  <a:ea typeface="Roboto" panose="02000000000000000000" pitchFamily="2" charset="0"/>
                  <a:cs typeface="Poppins" pitchFamily="2" charset="77"/>
                </a:rPr>
                <a:t>01.</a:t>
              </a: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FF08EF8C-CFDC-9842-8CA5-2AF1D960746E}"/>
              </a:ext>
            </a:extLst>
          </p:cNvPr>
          <p:cNvGrpSpPr/>
          <p:nvPr/>
        </p:nvGrpSpPr>
        <p:grpSpPr>
          <a:xfrm>
            <a:off x="4611573" y="3619872"/>
            <a:ext cx="2916833" cy="880883"/>
            <a:chOff x="5282786" y="4990146"/>
            <a:chExt cx="2916833" cy="880883"/>
          </a:xfrm>
        </p:grpSpPr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9568E516-ADDB-FB41-9E69-C546AF6B9C6B}"/>
                </a:ext>
              </a:extLst>
            </p:cNvPr>
            <p:cNvGrpSpPr/>
            <p:nvPr/>
          </p:nvGrpSpPr>
          <p:grpSpPr>
            <a:xfrm>
              <a:off x="6096000" y="4990146"/>
              <a:ext cx="2103619" cy="880883"/>
              <a:chOff x="3909059" y="4990146"/>
              <a:chExt cx="2103619" cy="880883"/>
            </a:xfrm>
          </p:grpSpPr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E4ED8D92-247E-334A-92C6-7B6E3F2128CA}"/>
                  </a:ext>
                </a:extLst>
              </p:cNvPr>
              <p:cNvSpPr/>
              <p:nvPr/>
            </p:nvSpPr>
            <p:spPr>
              <a:xfrm>
                <a:off x="3909060" y="5297923"/>
                <a:ext cx="2103618" cy="57310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en-US" sz="11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Lorem ipsum dolor sit </a:t>
                </a:r>
                <a:r>
                  <a:rPr lang="en-US" sz="1100" dirty="0" err="1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amet</a:t>
                </a:r>
                <a:r>
                  <a:rPr lang="en-US" sz="11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, cons </a:t>
                </a:r>
                <a:r>
                  <a:rPr lang="en-US" sz="1100" dirty="0" err="1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tetur</a:t>
                </a:r>
                <a:r>
                  <a:rPr lang="en-US" sz="11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1100" dirty="0" err="1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adipiscing</a:t>
                </a:r>
                <a:r>
                  <a:rPr lang="en-US" sz="11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 do</a:t>
                </a:r>
              </a:p>
            </p:txBody>
          </p:sp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0E924357-F085-064E-B24A-015CD0C0D76B}"/>
                  </a:ext>
                </a:extLst>
              </p:cNvPr>
              <p:cNvSpPr txBox="1"/>
              <p:nvPr/>
            </p:nvSpPr>
            <p:spPr>
              <a:xfrm>
                <a:off x="3909059" y="4990146"/>
                <a:ext cx="1805941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Poppins" pitchFamily="2" charset="77"/>
                    <a:ea typeface="Roboto" panose="02000000000000000000" pitchFamily="2" charset="0"/>
                    <a:cs typeface="Poppins" pitchFamily="2" charset="77"/>
                  </a:rPr>
                  <a:t>Do What Is Great!</a:t>
                </a:r>
              </a:p>
            </p:txBody>
          </p:sp>
        </p:grp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141CE578-A6A6-BE44-97CE-2EEE0078E0B9}"/>
                </a:ext>
              </a:extLst>
            </p:cNvPr>
            <p:cNvSpPr txBox="1"/>
            <p:nvPr/>
          </p:nvSpPr>
          <p:spPr>
            <a:xfrm>
              <a:off x="5282786" y="4990146"/>
              <a:ext cx="62434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>
                  <a:solidFill>
                    <a:schemeClr val="accent1"/>
                  </a:solidFill>
                  <a:latin typeface="Poppins" pitchFamily="2" charset="77"/>
                  <a:ea typeface="Roboto" panose="02000000000000000000" pitchFamily="2" charset="0"/>
                  <a:cs typeface="Poppins" pitchFamily="2" charset="77"/>
                </a:rPr>
                <a:t>02.</a:t>
              </a: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132E5156-A721-1546-8CE8-B1D3DCC54683}"/>
              </a:ext>
            </a:extLst>
          </p:cNvPr>
          <p:cNvGrpSpPr/>
          <p:nvPr/>
        </p:nvGrpSpPr>
        <p:grpSpPr>
          <a:xfrm>
            <a:off x="8274571" y="4990146"/>
            <a:ext cx="3028013" cy="880883"/>
            <a:chOff x="5171606" y="4990146"/>
            <a:chExt cx="3028013" cy="880883"/>
          </a:xfrm>
        </p:grpSpPr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3E68BE63-C9E8-564D-8FA8-AABA31AC7DF5}"/>
                </a:ext>
              </a:extLst>
            </p:cNvPr>
            <p:cNvGrpSpPr/>
            <p:nvPr/>
          </p:nvGrpSpPr>
          <p:grpSpPr>
            <a:xfrm>
              <a:off x="6096000" y="4990146"/>
              <a:ext cx="2103619" cy="880883"/>
              <a:chOff x="3909059" y="4990146"/>
              <a:chExt cx="2103619" cy="880883"/>
            </a:xfrm>
          </p:grpSpPr>
          <p:sp>
            <p:nvSpPr>
              <p:cNvPr id="30" name="Rectangle 29">
                <a:extLst>
                  <a:ext uri="{FF2B5EF4-FFF2-40B4-BE49-F238E27FC236}">
                    <a16:creationId xmlns:a16="http://schemas.microsoft.com/office/drawing/2014/main" id="{EDF118ED-DC4E-5141-8F0C-3DC94FAC33A7}"/>
                  </a:ext>
                </a:extLst>
              </p:cNvPr>
              <p:cNvSpPr/>
              <p:nvPr/>
            </p:nvSpPr>
            <p:spPr>
              <a:xfrm>
                <a:off x="3909060" y="5297923"/>
                <a:ext cx="2103618" cy="57310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en-US" sz="11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Lorem ipsum dolor sit </a:t>
                </a:r>
                <a:r>
                  <a:rPr lang="en-US" sz="1100" dirty="0" err="1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amet</a:t>
                </a:r>
                <a:r>
                  <a:rPr lang="en-US" sz="11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, cons </a:t>
                </a:r>
                <a:r>
                  <a:rPr lang="en-US" sz="1100" dirty="0" err="1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tetur</a:t>
                </a:r>
                <a:r>
                  <a:rPr lang="en-US" sz="11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1100" dirty="0" err="1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adipiscing</a:t>
                </a:r>
                <a:r>
                  <a:rPr lang="en-US" sz="11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 do</a:t>
                </a:r>
              </a:p>
            </p:txBody>
          </p:sp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0545F701-AC94-6040-847D-376E8990A1D4}"/>
                  </a:ext>
                </a:extLst>
              </p:cNvPr>
              <p:cNvSpPr txBox="1"/>
              <p:nvPr/>
            </p:nvSpPr>
            <p:spPr>
              <a:xfrm>
                <a:off x="3909059" y="4990146"/>
                <a:ext cx="1805941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Poppins" pitchFamily="2" charset="77"/>
                    <a:ea typeface="Roboto" panose="02000000000000000000" pitchFamily="2" charset="0"/>
                    <a:cs typeface="Poppins" pitchFamily="2" charset="77"/>
                  </a:rPr>
                  <a:t>Do What Is Great!</a:t>
                </a:r>
              </a:p>
            </p:txBody>
          </p:sp>
        </p:grp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DFB1F252-9C4E-834A-B6E5-DD49753E1551}"/>
                </a:ext>
              </a:extLst>
            </p:cNvPr>
            <p:cNvSpPr txBox="1"/>
            <p:nvPr/>
          </p:nvSpPr>
          <p:spPr>
            <a:xfrm>
              <a:off x="5171606" y="4990146"/>
              <a:ext cx="73552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>
                  <a:solidFill>
                    <a:schemeClr val="accent1"/>
                  </a:solidFill>
                  <a:latin typeface="Poppins" pitchFamily="2" charset="77"/>
                  <a:ea typeface="Roboto" panose="02000000000000000000" pitchFamily="2" charset="0"/>
                  <a:cs typeface="Poppins" pitchFamily="2" charset="77"/>
                </a:rPr>
                <a:t>05.</a:t>
              </a:r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BD8729E5-758F-7044-842D-F64B7B40ABFB}"/>
              </a:ext>
            </a:extLst>
          </p:cNvPr>
          <p:cNvGrpSpPr/>
          <p:nvPr/>
        </p:nvGrpSpPr>
        <p:grpSpPr>
          <a:xfrm>
            <a:off x="8274571" y="2249598"/>
            <a:ext cx="3028013" cy="880883"/>
            <a:chOff x="5171606" y="4990146"/>
            <a:chExt cx="3028013" cy="880883"/>
          </a:xfrm>
        </p:grpSpPr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93F462FC-6825-F04C-AB12-E757200C8B4D}"/>
                </a:ext>
              </a:extLst>
            </p:cNvPr>
            <p:cNvGrpSpPr/>
            <p:nvPr/>
          </p:nvGrpSpPr>
          <p:grpSpPr>
            <a:xfrm>
              <a:off x="6096000" y="4990146"/>
              <a:ext cx="2103619" cy="880883"/>
              <a:chOff x="3909059" y="4990146"/>
              <a:chExt cx="2103619" cy="880883"/>
            </a:xfrm>
          </p:grpSpPr>
          <p:sp>
            <p:nvSpPr>
              <p:cNvPr id="35" name="Rectangle 34">
                <a:extLst>
                  <a:ext uri="{FF2B5EF4-FFF2-40B4-BE49-F238E27FC236}">
                    <a16:creationId xmlns:a16="http://schemas.microsoft.com/office/drawing/2014/main" id="{FCA6E142-04A9-1C48-BE3D-F0D12D1A73AF}"/>
                  </a:ext>
                </a:extLst>
              </p:cNvPr>
              <p:cNvSpPr/>
              <p:nvPr/>
            </p:nvSpPr>
            <p:spPr>
              <a:xfrm>
                <a:off x="3909060" y="5297923"/>
                <a:ext cx="2103618" cy="57310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en-US" sz="11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Lorem ipsum dolor sit </a:t>
                </a:r>
                <a:r>
                  <a:rPr lang="en-US" sz="1100" dirty="0" err="1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amet</a:t>
                </a:r>
                <a:r>
                  <a:rPr lang="en-US" sz="11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, cons </a:t>
                </a:r>
                <a:r>
                  <a:rPr lang="en-US" sz="1100" dirty="0" err="1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tetur</a:t>
                </a:r>
                <a:r>
                  <a:rPr lang="en-US" sz="11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1100" dirty="0" err="1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adipiscing</a:t>
                </a:r>
                <a:r>
                  <a:rPr lang="en-US" sz="11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 do</a:t>
                </a:r>
              </a:p>
            </p:txBody>
          </p:sp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429983C1-594D-E74B-BAF6-07D0A450E2CE}"/>
                  </a:ext>
                </a:extLst>
              </p:cNvPr>
              <p:cNvSpPr txBox="1"/>
              <p:nvPr/>
            </p:nvSpPr>
            <p:spPr>
              <a:xfrm>
                <a:off x="3909059" y="4990146"/>
                <a:ext cx="1805941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Poppins" pitchFamily="2" charset="77"/>
                    <a:ea typeface="Roboto" panose="02000000000000000000" pitchFamily="2" charset="0"/>
                    <a:cs typeface="Poppins" pitchFamily="2" charset="77"/>
                  </a:rPr>
                  <a:t>Do What Is Great!</a:t>
                </a:r>
              </a:p>
            </p:txBody>
          </p:sp>
        </p:grp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D127A757-B2BD-0445-BD31-DBEA3699D6D5}"/>
                </a:ext>
              </a:extLst>
            </p:cNvPr>
            <p:cNvSpPr txBox="1"/>
            <p:nvPr/>
          </p:nvSpPr>
          <p:spPr>
            <a:xfrm>
              <a:off x="5171606" y="4990146"/>
              <a:ext cx="73552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>
                  <a:solidFill>
                    <a:schemeClr val="accent1"/>
                  </a:solidFill>
                  <a:latin typeface="Poppins" pitchFamily="2" charset="77"/>
                  <a:ea typeface="Roboto" panose="02000000000000000000" pitchFamily="2" charset="0"/>
                  <a:cs typeface="Poppins" pitchFamily="2" charset="77"/>
                </a:rPr>
                <a:t>03.</a:t>
              </a:r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A5A9AF54-A89F-A243-AC4B-98C9CE11A90F}"/>
              </a:ext>
            </a:extLst>
          </p:cNvPr>
          <p:cNvGrpSpPr/>
          <p:nvPr/>
        </p:nvGrpSpPr>
        <p:grpSpPr>
          <a:xfrm>
            <a:off x="8274571" y="3619872"/>
            <a:ext cx="3028013" cy="880883"/>
            <a:chOff x="5171606" y="4990146"/>
            <a:chExt cx="3028013" cy="880883"/>
          </a:xfrm>
        </p:grpSpPr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2E5F087A-09D2-844A-A3A3-EB3FC82833E7}"/>
                </a:ext>
              </a:extLst>
            </p:cNvPr>
            <p:cNvGrpSpPr/>
            <p:nvPr/>
          </p:nvGrpSpPr>
          <p:grpSpPr>
            <a:xfrm>
              <a:off x="6096000" y="4990146"/>
              <a:ext cx="2103619" cy="880883"/>
              <a:chOff x="3909059" y="4990146"/>
              <a:chExt cx="2103619" cy="880883"/>
            </a:xfrm>
          </p:grpSpPr>
          <p:sp>
            <p:nvSpPr>
              <p:cNvPr id="40" name="Rectangle 39">
                <a:extLst>
                  <a:ext uri="{FF2B5EF4-FFF2-40B4-BE49-F238E27FC236}">
                    <a16:creationId xmlns:a16="http://schemas.microsoft.com/office/drawing/2014/main" id="{F91E94FE-D679-9649-B1D0-CA52BDDD7E8A}"/>
                  </a:ext>
                </a:extLst>
              </p:cNvPr>
              <p:cNvSpPr/>
              <p:nvPr/>
            </p:nvSpPr>
            <p:spPr>
              <a:xfrm>
                <a:off x="3909060" y="5297923"/>
                <a:ext cx="2103618" cy="57310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en-US" sz="11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Lorem ipsum dolor sit </a:t>
                </a:r>
                <a:r>
                  <a:rPr lang="en-US" sz="1100" dirty="0" err="1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amet</a:t>
                </a:r>
                <a:r>
                  <a:rPr lang="en-US" sz="11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, cons </a:t>
                </a:r>
                <a:r>
                  <a:rPr lang="en-US" sz="1100" dirty="0" err="1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tetur</a:t>
                </a:r>
                <a:r>
                  <a:rPr lang="en-US" sz="11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1100" dirty="0" err="1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adipiscing</a:t>
                </a:r>
                <a:r>
                  <a:rPr lang="en-US" sz="11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 do</a:t>
                </a:r>
              </a:p>
            </p:txBody>
          </p:sp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1A6D6598-1EDC-274F-B8C8-E3EC374F49EA}"/>
                  </a:ext>
                </a:extLst>
              </p:cNvPr>
              <p:cNvSpPr txBox="1"/>
              <p:nvPr/>
            </p:nvSpPr>
            <p:spPr>
              <a:xfrm>
                <a:off x="3909059" y="4990146"/>
                <a:ext cx="1805941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Poppins" pitchFamily="2" charset="77"/>
                    <a:ea typeface="Roboto" panose="02000000000000000000" pitchFamily="2" charset="0"/>
                    <a:cs typeface="Poppins" pitchFamily="2" charset="77"/>
                  </a:rPr>
                  <a:t>Do What Is Great!</a:t>
                </a:r>
              </a:p>
            </p:txBody>
          </p:sp>
        </p:grp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CC6E8417-BD5E-F648-9135-1C8114B373C9}"/>
                </a:ext>
              </a:extLst>
            </p:cNvPr>
            <p:cNvSpPr txBox="1"/>
            <p:nvPr/>
          </p:nvSpPr>
          <p:spPr>
            <a:xfrm>
              <a:off x="5171606" y="4990146"/>
              <a:ext cx="73552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>
                  <a:solidFill>
                    <a:schemeClr val="accent1"/>
                  </a:solidFill>
                  <a:latin typeface="Poppins" pitchFamily="2" charset="77"/>
                  <a:ea typeface="Roboto" panose="02000000000000000000" pitchFamily="2" charset="0"/>
                  <a:cs typeface="Poppins" pitchFamily="2" charset="77"/>
                </a:rPr>
                <a:t>04.</a:t>
              </a:r>
            </a:p>
          </p:txBody>
        </p:sp>
      </p:grpSp>
      <p:sp>
        <p:nvSpPr>
          <p:cNvPr id="43" name="Rectangle 42">
            <a:extLst>
              <a:ext uri="{FF2B5EF4-FFF2-40B4-BE49-F238E27FC236}">
                <a16:creationId xmlns:a16="http://schemas.microsoft.com/office/drawing/2014/main" id="{45A95265-040E-A444-BF7F-A6E9E070539A}"/>
              </a:ext>
            </a:extLst>
          </p:cNvPr>
          <p:cNvSpPr/>
          <p:nvPr/>
        </p:nvSpPr>
        <p:spPr>
          <a:xfrm>
            <a:off x="2826712" y="5296364"/>
            <a:ext cx="4701694" cy="573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do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eius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mod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tempor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incididunt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labore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et dolore magna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aliqua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00393B0D-E608-014D-92BC-7338B12B3020}"/>
              </a:ext>
            </a:extLst>
          </p:cNvPr>
          <p:cNvCxnSpPr>
            <a:cxnSpLocks/>
          </p:cNvCxnSpPr>
          <p:nvPr/>
        </p:nvCxnSpPr>
        <p:spPr>
          <a:xfrm>
            <a:off x="4745453" y="1798668"/>
            <a:ext cx="6437209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EB1D560B-CD20-744D-B3AD-0199AC03FCD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60958283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Arrow Connector 1">
            <a:extLst>
              <a:ext uri="{FF2B5EF4-FFF2-40B4-BE49-F238E27FC236}">
                <a16:creationId xmlns:a16="http://schemas.microsoft.com/office/drawing/2014/main" id="{95822510-AF15-6D4A-AAF0-30F899B62FE5}"/>
              </a:ext>
            </a:extLst>
          </p:cNvPr>
          <p:cNvCxnSpPr/>
          <p:nvPr/>
        </p:nvCxnSpPr>
        <p:spPr>
          <a:xfrm>
            <a:off x="0" y="5711434"/>
            <a:ext cx="708731" cy="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>
            <a:extLst>
              <a:ext uri="{FF2B5EF4-FFF2-40B4-BE49-F238E27FC236}">
                <a16:creationId xmlns:a16="http://schemas.microsoft.com/office/drawing/2014/main" id="{50EF5E27-E5A8-CA4F-9F53-49E169B858C3}"/>
              </a:ext>
            </a:extLst>
          </p:cNvPr>
          <p:cNvSpPr/>
          <p:nvPr/>
        </p:nvSpPr>
        <p:spPr>
          <a:xfrm>
            <a:off x="1197463" y="5551839"/>
            <a:ext cx="482891" cy="3191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24.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6D4E15A7-5B25-A247-B40D-C25849E3F964}"/>
              </a:ext>
            </a:extLst>
          </p:cNvPr>
          <p:cNvGrpSpPr/>
          <p:nvPr/>
        </p:nvGrpSpPr>
        <p:grpSpPr>
          <a:xfrm>
            <a:off x="1029227" y="810543"/>
            <a:ext cx="2916833" cy="880883"/>
            <a:chOff x="5282786" y="4990146"/>
            <a:chExt cx="2916833" cy="880883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79CDD19B-3A36-DB45-815F-DEB7943B4347}"/>
                </a:ext>
              </a:extLst>
            </p:cNvPr>
            <p:cNvGrpSpPr/>
            <p:nvPr/>
          </p:nvGrpSpPr>
          <p:grpSpPr>
            <a:xfrm>
              <a:off x="6096000" y="4990146"/>
              <a:ext cx="2103619" cy="880883"/>
              <a:chOff x="3909059" y="4990146"/>
              <a:chExt cx="2103619" cy="880883"/>
            </a:xfrm>
          </p:grpSpPr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C4FC532A-9C8A-6A46-BB64-6687CB61F661}"/>
                  </a:ext>
                </a:extLst>
              </p:cNvPr>
              <p:cNvSpPr/>
              <p:nvPr/>
            </p:nvSpPr>
            <p:spPr>
              <a:xfrm>
                <a:off x="3909060" y="5297923"/>
                <a:ext cx="2103618" cy="57310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en-US" sz="11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Lorem ipsum dolor sit </a:t>
                </a:r>
                <a:r>
                  <a:rPr lang="en-US" sz="1100" dirty="0" err="1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amet</a:t>
                </a:r>
                <a:r>
                  <a:rPr lang="en-US" sz="11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, cons </a:t>
                </a:r>
                <a:r>
                  <a:rPr lang="en-US" sz="1100" dirty="0" err="1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tetur</a:t>
                </a:r>
                <a:r>
                  <a:rPr lang="en-US" sz="11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1100" dirty="0" err="1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adipiscing</a:t>
                </a:r>
                <a:r>
                  <a:rPr lang="en-US" sz="11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 do</a:t>
                </a:r>
              </a:p>
            </p:txBody>
          </p:sp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F13BAAFB-BDCD-994E-ADBC-0730C68FE192}"/>
                  </a:ext>
                </a:extLst>
              </p:cNvPr>
              <p:cNvSpPr txBox="1"/>
              <p:nvPr/>
            </p:nvSpPr>
            <p:spPr>
              <a:xfrm>
                <a:off x="3909059" y="4990146"/>
                <a:ext cx="1805941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Poppins" pitchFamily="2" charset="77"/>
                    <a:ea typeface="Roboto" panose="02000000000000000000" pitchFamily="2" charset="0"/>
                    <a:cs typeface="Poppins" pitchFamily="2" charset="77"/>
                  </a:rPr>
                  <a:t>Do What Is Great!</a:t>
                </a:r>
              </a:p>
            </p:txBody>
          </p:sp>
        </p:grp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979E1C3A-E624-A94A-821B-9F7158CB36C6}"/>
                </a:ext>
              </a:extLst>
            </p:cNvPr>
            <p:cNvSpPr txBox="1"/>
            <p:nvPr/>
          </p:nvSpPr>
          <p:spPr>
            <a:xfrm>
              <a:off x="5282786" y="4990146"/>
              <a:ext cx="62434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>
                  <a:solidFill>
                    <a:schemeClr val="accent1"/>
                  </a:solidFill>
                  <a:latin typeface="Poppins" pitchFamily="2" charset="77"/>
                  <a:ea typeface="Roboto" panose="02000000000000000000" pitchFamily="2" charset="0"/>
                  <a:cs typeface="Poppins" pitchFamily="2" charset="77"/>
                </a:rPr>
                <a:t>01.</a:t>
              </a: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8259631D-639A-C046-87E9-12EDE658ABA2}"/>
              </a:ext>
            </a:extLst>
          </p:cNvPr>
          <p:cNvGrpSpPr/>
          <p:nvPr/>
        </p:nvGrpSpPr>
        <p:grpSpPr>
          <a:xfrm>
            <a:off x="1029227" y="2180817"/>
            <a:ext cx="2916833" cy="880883"/>
            <a:chOff x="5282786" y="4990146"/>
            <a:chExt cx="2916833" cy="880883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F511937C-5BB1-5A4D-9DCE-615C98D07142}"/>
                </a:ext>
              </a:extLst>
            </p:cNvPr>
            <p:cNvGrpSpPr/>
            <p:nvPr/>
          </p:nvGrpSpPr>
          <p:grpSpPr>
            <a:xfrm>
              <a:off x="6096000" y="4990146"/>
              <a:ext cx="2103619" cy="880883"/>
              <a:chOff x="3909059" y="4990146"/>
              <a:chExt cx="2103619" cy="880883"/>
            </a:xfrm>
          </p:grpSpPr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B823E162-576B-6E44-A870-305D03B19600}"/>
                  </a:ext>
                </a:extLst>
              </p:cNvPr>
              <p:cNvSpPr/>
              <p:nvPr/>
            </p:nvSpPr>
            <p:spPr>
              <a:xfrm>
                <a:off x="3909060" y="5297923"/>
                <a:ext cx="2103618" cy="57310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en-US" sz="11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Lorem ipsum dolor sit </a:t>
                </a:r>
                <a:r>
                  <a:rPr lang="en-US" sz="1100" dirty="0" err="1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amet</a:t>
                </a:r>
                <a:r>
                  <a:rPr lang="en-US" sz="11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, cons </a:t>
                </a:r>
                <a:r>
                  <a:rPr lang="en-US" sz="1100" dirty="0" err="1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tetur</a:t>
                </a:r>
                <a:r>
                  <a:rPr lang="en-US" sz="11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1100" dirty="0" err="1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adipiscing</a:t>
                </a:r>
                <a:r>
                  <a:rPr lang="en-US" sz="11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 do</a:t>
                </a:r>
              </a:p>
            </p:txBody>
          </p:sp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8458D180-377C-9440-9BD8-19A29FC3FDAC}"/>
                  </a:ext>
                </a:extLst>
              </p:cNvPr>
              <p:cNvSpPr txBox="1"/>
              <p:nvPr/>
            </p:nvSpPr>
            <p:spPr>
              <a:xfrm>
                <a:off x="3909059" y="4990146"/>
                <a:ext cx="1805941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Poppins" pitchFamily="2" charset="77"/>
                    <a:ea typeface="Roboto" panose="02000000000000000000" pitchFamily="2" charset="0"/>
                    <a:cs typeface="Poppins" pitchFamily="2" charset="77"/>
                  </a:rPr>
                  <a:t>Do What Is Great!</a:t>
                </a:r>
              </a:p>
            </p:txBody>
          </p:sp>
        </p:grp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D7147291-58CF-5649-B4EA-349AE0AA49BB}"/>
                </a:ext>
              </a:extLst>
            </p:cNvPr>
            <p:cNvSpPr txBox="1"/>
            <p:nvPr/>
          </p:nvSpPr>
          <p:spPr>
            <a:xfrm>
              <a:off x="5282786" y="4990146"/>
              <a:ext cx="62434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>
                  <a:solidFill>
                    <a:schemeClr val="accent1"/>
                  </a:solidFill>
                  <a:latin typeface="Poppins" pitchFamily="2" charset="77"/>
                  <a:ea typeface="Roboto" panose="02000000000000000000" pitchFamily="2" charset="0"/>
                  <a:cs typeface="Poppins" pitchFamily="2" charset="77"/>
                </a:rPr>
                <a:t>02.</a:t>
              </a: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39C6F22-0D63-8B48-A8B7-C010969F8328}"/>
              </a:ext>
            </a:extLst>
          </p:cNvPr>
          <p:cNvGrpSpPr/>
          <p:nvPr/>
        </p:nvGrpSpPr>
        <p:grpSpPr>
          <a:xfrm>
            <a:off x="4590638" y="810543"/>
            <a:ext cx="3028013" cy="880883"/>
            <a:chOff x="5171606" y="4990146"/>
            <a:chExt cx="3028013" cy="880883"/>
          </a:xfrm>
        </p:grpSpPr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8E99061F-10DE-B24B-BCB6-C2D688F7CA84}"/>
                </a:ext>
              </a:extLst>
            </p:cNvPr>
            <p:cNvGrpSpPr/>
            <p:nvPr/>
          </p:nvGrpSpPr>
          <p:grpSpPr>
            <a:xfrm>
              <a:off x="6096000" y="4990146"/>
              <a:ext cx="2103619" cy="880883"/>
              <a:chOff x="3909059" y="4990146"/>
              <a:chExt cx="2103619" cy="880883"/>
            </a:xfrm>
          </p:grpSpPr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CD1FBE6C-9EC6-374D-8DA1-B81B53E7BB72}"/>
                  </a:ext>
                </a:extLst>
              </p:cNvPr>
              <p:cNvSpPr/>
              <p:nvPr/>
            </p:nvSpPr>
            <p:spPr>
              <a:xfrm>
                <a:off x="3909060" y="5297923"/>
                <a:ext cx="2103618" cy="57310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en-US" sz="11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Lorem ipsum dolor sit </a:t>
                </a:r>
                <a:r>
                  <a:rPr lang="en-US" sz="1100" dirty="0" err="1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amet</a:t>
                </a:r>
                <a:r>
                  <a:rPr lang="en-US" sz="11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, cons </a:t>
                </a:r>
                <a:r>
                  <a:rPr lang="en-US" sz="1100" dirty="0" err="1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tetur</a:t>
                </a:r>
                <a:r>
                  <a:rPr lang="en-US" sz="11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1100" dirty="0" err="1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adipiscing</a:t>
                </a:r>
                <a:r>
                  <a:rPr lang="en-US" sz="11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 do</a:t>
                </a:r>
              </a:p>
            </p:txBody>
          </p:sp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EC5C2C31-1716-1745-B3FA-390F1BB5FC64}"/>
                  </a:ext>
                </a:extLst>
              </p:cNvPr>
              <p:cNvSpPr txBox="1"/>
              <p:nvPr/>
            </p:nvSpPr>
            <p:spPr>
              <a:xfrm>
                <a:off x="3909059" y="4990146"/>
                <a:ext cx="1805941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Poppins" pitchFamily="2" charset="77"/>
                    <a:ea typeface="Roboto" panose="02000000000000000000" pitchFamily="2" charset="0"/>
                    <a:cs typeface="Poppins" pitchFamily="2" charset="77"/>
                  </a:rPr>
                  <a:t>Do What Is Great!</a:t>
                </a:r>
              </a:p>
            </p:txBody>
          </p:sp>
        </p:grp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9832D274-69E3-F440-9079-1BF4060DC181}"/>
                </a:ext>
              </a:extLst>
            </p:cNvPr>
            <p:cNvSpPr txBox="1"/>
            <p:nvPr/>
          </p:nvSpPr>
          <p:spPr>
            <a:xfrm>
              <a:off x="5171606" y="4990146"/>
              <a:ext cx="73552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>
                  <a:solidFill>
                    <a:schemeClr val="accent1"/>
                  </a:solidFill>
                  <a:latin typeface="Poppins" pitchFamily="2" charset="77"/>
                  <a:ea typeface="Roboto" panose="02000000000000000000" pitchFamily="2" charset="0"/>
                  <a:cs typeface="Poppins" pitchFamily="2" charset="77"/>
                </a:rPr>
                <a:t>03.</a:t>
              </a: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E44F9A08-66AA-1843-B404-1E2A91315C9C}"/>
              </a:ext>
            </a:extLst>
          </p:cNvPr>
          <p:cNvGrpSpPr/>
          <p:nvPr/>
        </p:nvGrpSpPr>
        <p:grpSpPr>
          <a:xfrm>
            <a:off x="4590638" y="2180817"/>
            <a:ext cx="3028013" cy="880883"/>
            <a:chOff x="5171606" y="4990146"/>
            <a:chExt cx="3028013" cy="880883"/>
          </a:xfrm>
        </p:grpSpPr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0F56B2C1-3B22-D947-ABEF-AC6C4A7E89D2}"/>
                </a:ext>
              </a:extLst>
            </p:cNvPr>
            <p:cNvGrpSpPr/>
            <p:nvPr/>
          </p:nvGrpSpPr>
          <p:grpSpPr>
            <a:xfrm>
              <a:off x="6096000" y="4990146"/>
              <a:ext cx="2103619" cy="880883"/>
              <a:chOff x="3909059" y="4990146"/>
              <a:chExt cx="2103619" cy="880883"/>
            </a:xfrm>
          </p:grpSpPr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E91FA8D3-29FE-D54C-954C-5D89750C9DA8}"/>
                  </a:ext>
                </a:extLst>
              </p:cNvPr>
              <p:cNvSpPr/>
              <p:nvPr/>
            </p:nvSpPr>
            <p:spPr>
              <a:xfrm>
                <a:off x="3909060" y="5297923"/>
                <a:ext cx="2103618" cy="57310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en-US" sz="11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Lorem ipsum dolor sit </a:t>
                </a:r>
                <a:r>
                  <a:rPr lang="en-US" sz="1100" dirty="0" err="1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amet</a:t>
                </a:r>
                <a:r>
                  <a:rPr lang="en-US" sz="11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, cons </a:t>
                </a:r>
                <a:r>
                  <a:rPr lang="en-US" sz="1100" dirty="0" err="1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tetur</a:t>
                </a:r>
                <a:r>
                  <a:rPr lang="en-US" sz="11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1100" dirty="0" err="1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adipiscing</a:t>
                </a:r>
                <a:r>
                  <a:rPr lang="en-US" sz="11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 do</a:t>
                </a:r>
              </a:p>
            </p:txBody>
          </p:sp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BD6C1E99-20C8-E942-B01B-6E80FFE2B911}"/>
                  </a:ext>
                </a:extLst>
              </p:cNvPr>
              <p:cNvSpPr txBox="1"/>
              <p:nvPr/>
            </p:nvSpPr>
            <p:spPr>
              <a:xfrm>
                <a:off x="3909059" y="4990146"/>
                <a:ext cx="1805941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Poppins" pitchFamily="2" charset="77"/>
                    <a:ea typeface="Roboto" panose="02000000000000000000" pitchFamily="2" charset="0"/>
                    <a:cs typeface="Poppins" pitchFamily="2" charset="77"/>
                  </a:rPr>
                  <a:t>Do What Is Great!</a:t>
                </a:r>
              </a:p>
            </p:txBody>
          </p:sp>
        </p:grp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C29E4FBD-6028-F844-88D6-4A9331A9C8EC}"/>
                </a:ext>
              </a:extLst>
            </p:cNvPr>
            <p:cNvSpPr txBox="1"/>
            <p:nvPr/>
          </p:nvSpPr>
          <p:spPr>
            <a:xfrm>
              <a:off x="5171606" y="4990146"/>
              <a:ext cx="73552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>
                  <a:solidFill>
                    <a:schemeClr val="accent1"/>
                  </a:solidFill>
                  <a:latin typeface="Poppins" pitchFamily="2" charset="77"/>
                  <a:ea typeface="Roboto" panose="02000000000000000000" pitchFamily="2" charset="0"/>
                  <a:cs typeface="Poppins" pitchFamily="2" charset="77"/>
                </a:rPr>
                <a:t>04.</a:t>
              </a: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9C19138C-DBB9-F549-AC69-D1E5007C158D}"/>
              </a:ext>
            </a:extLst>
          </p:cNvPr>
          <p:cNvGrpSpPr/>
          <p:nvPr/>
        </p:nvGrpSpPr>
        <p:grpSpPr>
          <a:xfrm>
            <a:off x="8263228" y="810543"/>
            <a:ext cx="3028013" cy="880883"/>
            <a:chOff x="5171606" y="4990146"/>
            <a:chExt cx="3028013" cy="880883"/>
          </a:xfrm>
        </p:grpSpPr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3375C6C5-0D46-2E49-88DC-D5A858F59ABE}"/>
                </a:ext>
              </a:extLst>
            </p:cNvPr>
            <p:cNvGrpSpPr/>
            <p:nvPr/>
          </p:nvGrpSpPr>
          <p:grpSpPr>
            <a:xfrm>
              <a:off x="6096000" y="4990146"/>
              <a:ext cx="2103619" cy="880883"/>
              <a:chOff x="3909059" y="4990146"/>
              <a:chExt cx="2103619" cy="880883"/>
            </a:xfrm>
          </p:grpSpPr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40311894-E040-0A4F-BF6E-CADD45A795CA}"/>
                  </a:ext>
                </a:extLst>
              </p:cNvPr>
              <p:cNvSpPr/>
              <p:nvPr/>
            </p:nvSpPr>
            <p:spPr>
              <a:xfrm>
                <a:off x="3909060" y="5297923"/>
                <a:ext cx="2103618" cy="57310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en-US" sz="11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Lorem ipsum dolor sit </a:t>
                </a:r>
                <a:r>
                  <a:rPr lang="en-US" sz="1100" dirty="0" err="1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amet</a:t>
                </a:r>
                <a:r>
                  <a:rPr lang="en-US" sz="11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, cons </a:t>
                </a:r>
                <a:r>
                  <a:rPr lang="en-US" sz="1100" dirty="0" err="1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tetur</a:t>
                </a:r>
                <a:r>
                  <a:rPr lang="en-US" sz="11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1100" dirty="0" err="1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adipiscing</a:t>
                </a:r>
                <a:r>
                  <a:rPr lang="en-US" sz="11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 do</a:t>
                </a:r>
              </a:p>
            </p:txBody>
          </p:sp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C11E9AF3-4C48-A14B-9BF8-A77CA55F99CA}"/>
                  </a:ext>
                </a:extLst>
              </p:cNvPr>
              <p:cNvSpPr txBox="1"/>
              <p:nvPr/>
            </p:nvSpPr>
            <p:spPr>
              <a:xfrm>
                <a:off x="3909059" y="4990146"/>
                <a:ext cx="1805941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Poppins" pitchFamily="2" charset="77"/>
                    <a:ea typeface="Roboto" panose="02000000000000000000" pitchFamily="2" charset="0"/>
                    <a:cs typeface="Poppins" pitchFamily="2" charset="77"/>
                  </a:rPr>
                  <a:t>Do What Is Great!</a:t>
                </a:r>
              </a:p>
            </p:txBody>
          </p:sp>
        </p:grp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1ABB0977-19BC-C94D-A3A9-A64A48978C69}"/>
                </a:ext>
              </a:extLst>
            </p:cNvPr>
            <p:cNvSpPr txBox="1"/>
            <p:nvPr/>
          </p:nvSpPr>
          <p:spPr>
            <a:xfrm>
              <a:off x="5171606" y="4990146"/>
              <a:ext cx="73552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>
                  <a:solidFill>
                    <a:schemeClr val="accent1"/>
                  </a:solidFill>
                  <a:latin typeface="Poppins" pitchFamily="2" charset="77"/>
                  <a:ea typeface="Roboto" panose="02000000000000000000" pitchFamily="2" charset="0"/>
                  <a:cs typeface="Poppins" pitchFamily="2" charset="77"/>
                </a:rPr>
                <a:t>05.</a:t>
              </a: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921024ED-610C-1442-BC4D-02340D498193}"/>
              </a:ext>
            </a:extLst>
          </p:cNvPr>
          <p:cNvGrpSpPr/>
          <p:nvPr/>
        </p:nvGrpSpPr>
        <p:grpSpPr>
          <a:xfrm>
            <a:off x="8263228" y="2180817"/>
            <a:ext cx="3028013" cy="880883"/>
            <a:chOff x="5171606" y="4990146"/>
            <a:chExt cx="3028013" cy="880883"/>
          </a:xfrm>
        </p:grpSpPr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03C45E97-6F78-5C45-9E10-4254230D735F}"/>
                </a:ext>
              </a:extLst>
            </p:cNvPr>
            <p:cNvGrpSpPr/>
            <p:nvPr/>
          </p:nvGrpSpPr>
          <p:grpSpPr>
            <a:xfrm>
              <a:off x="6096000" y="4990146"/>
              <a:ext cx="2103619" cy="880883"/>
              <a:chOff x="3909059" y="4990146"/>
              <a:chExt cx="2103619" cy="880883"/>
            </a:xfrm>
          </p:grpSpPr>
          <p:sp>
            <p:nvSpPr>
              <p:cNvPr id="32" name="Rectangle 31">
                <a:extLst>
                  <a:ext uri="{FF2B5EF4-FFF2-40B4-BE49-F238E27FC236}">
                    <a16:creationId xmlns:a16="http://schemas.microsoft.com/office/drawing/2014/main" id="{FC218647-C3F9-A045-91A5-DBFF1CE7218A}"/>
                  </a:ext>
                </a:extLst>
              </p:cNvPr>
              <p:cNvSpPr/>
              <p:nvPr/>
            </p:nvSpPr>
            <p:spPr>
              <a:xfrm>
                <a:off x="3909060" y="5297923"/>
                <a:ext cx="2103618" cy="57310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en-US" sz="11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Lorem ipsum dolor sit </a:t>
                </a:r>
                <a:r>
                  <a:rPr lang="en-US" sz="1100" dirty="0" err="1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amet</a:t>
                </a:r>
                <a:r>
                  <a:rPr lang="en-US" sz="11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, cons </a:t>
                </a:r>
                <a:r>
                  <a:rPr lang="en-US" sz="1100" dirty="0" err="1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tetur</a:t>
                </a:r>
                <a:r>
                  <a:rPr lang="en-US" sz="11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1100" dirty="0" err="1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adipiscing</a:t>
                </a:r>
                <a:r>
                  <a:rPr lang="en-US" sz="11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 do</a:t>
                </a:r>
              </a:p>
            </p:txBody>
          </p:sp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7029D22D-2B86-6446-9032-17F253C47165}"/>
                  </a:ext>
                </a:extLst>
              </p:cNvPr>
              <p:cNvSpPr txBox="1"/>
              <p:nvPr/>
            </p:nvSpPr>
            <p:spPr>
              <a:xfrm>
                <a:off x="3909059" y="4990146"/>
                <a:ext cx="1805941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Poppins" pitchFamily="2" charset="77"/>
                    <a:ea typeface="Roboto" panose="02000000000000000000" pitchFamily="2" charset="0"/>
                    <a:cs typeface="Poppins" pitchFamily="2" charset="77"/>
                  </a:rPr>
                  <a:t>Do What Is Great!</a:t>
                </a:r>
              </a:p>
            </p:txBody>
          </p:sp>
        </p:grp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E67BEF03-19FE-E34F-A703-7025FDB086DD}"/>
                </a:ext>
              </a:extLst>
            </p:cNvPr>
            <p:cNvSpPr txBox="1"/>
            <p:nvPr/>
          </p:nvSpPr>
          <p:spPr>
            <a:xfrm>
              <a:off x="5171606" y="4990146"/>
              <a:ext cx="73552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>
                  <a:solidFill>
                    <a:schemeClr val="accent1"/>
                  </a:solidFill>
                  <a:latin typeface="Poppins" pitchFamily="2" charset="77"/>
                  <a:ea typeface="Roboto" panose="02000000000000000000" pitchFamily="2" charset="0"/>
                  <a:cs typeface="Poppins" pitchFamily="2" charset="77"/>
                </a:rPr>
                <a:t>06.</a:t>
              </a:r>
            </a:p>
          </p:txBody>
        </p:sp>
      </p:grpSp>
      <p:sp>
        <p:nvSpPr>
          <p:cNvPr id="39" name="TextBox 38">
            <a:extLst>
              <a:ext uri="{FF2B5EF4-FFF2-40B4-BE49-F238E27FC236}">
                <a16:creationId xmlns:a16="http://schemas.microsoft.com/office/drawing/2014/main" id="{40AA3D12-E004-F049-8BF0-74EFFD9CDE76}"/>
              </a:ext>
            </a:extLst>
          </p:cNvPr>
          <p:cNvSpPr txBox="1"/>
          <p:nvPr/>
        </p:nvSpPr>
        <p:spPr>
          <a:xfrm>
            <a:off x="2676845" y="4670700"/>
            <a:ext cx="341915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Poppins" pitchFamily="2" charset="77"/>
                <a:ea typeface="Roboto" panose="02000000000000000000" pitchFamily="2" charset="0"/>
                <a:cs typeface="Poppins" pitchFamily="2" charset="77"/>
              </a:rPr>
              <a:t>Our Six Great Service!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3D87B015-7B43-744D-BC46-F72568C60DE6}"/>
              </a:ext>
            </a:extLst>
          </p:cNvPr>
          <p:cNvSpPr/>
          <p:nvPr/>
        </p:nvSpPr>
        <p:spPr>
          <a:xfrm>
            <a:off x="0" y="3858868"/>
            <a:ext cx="5816184" cy="1252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Picture Placeholder 34">
            <a:extLst>
              <a:ext uri="{FF2B5EF4-FFF2-40B4-BE49-F238E27FC236}">
                <a16:creationId xmlns:a16="http://schemas.microsoft.com/office/drawing/2014/main" id="{37686186-EDFA-374D-90F2-2F50E30CEEC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265709497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8BDD3B99-F549-5647-B743-7A877D29EEA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F64368B2-C33A-7C42-8E3C-08E06C18304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9C8881AF-0895-B945-8ED0-E2C09E5B7D07}"/>
              </a:ext>
            </a:extLst>
          </p:cNvPr>
          <p:cNvSpPr/>
          <p:nvPr/>
        </p:nvSpPr>
        <p:spPr>
          <a:xfrm>
            <a:off x="5597967" y="2935296"/>
            <a:ext cx="987407" cy="987407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" name="Straight Arrow Connector 1">
            <a:extLst>
              <a:ext uri="{FF2B5EF4-FFF2-40B4-BE49-F238E27FC236}">
                <a16:creationId xmlns:a16="http://schemas.microsoft.com/office/drawing/2014/main" id="{620252D4-7B3B-DD44-85C4-62B8269E15F3}"/>
              </a:ext>
            </a:extLst>
          </p:cNvPr>
          <p:cNvCxnSpPr/>
          <p:nvPr/>
        </p:nvCxnSpPr>
        <p:spPr>
          <a:xfrm>
            <a:off x="0" y="5711434"/>
            <a:ext cx="708731" cy="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>
            <a:extLst>
              <a:ext uri="{FF2B5EF4-FFF2-40B4-BE49-F238E27FC236}">
                <a16:creationId xmlns:a16="http://schemas.microsoft.com/office/drawing/2014/main" id="{CFBB7A6D-86E8-B841-BDCF-2F0AA4165671}"/>
              </a:ext>
            </a:extLst>
          </p:cNvPr>
          <p:cNvSpPr/>
          <p:nvPr/>
        </p:nvSpPr>
        <p:spPr>
          <a:xfrm>
            <a:off x="1197463" y="5551839"/>
            <a:ext cx="482891" cy="3191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25.</a:t>
            </a:r>
          </a:p>
        </p:txBody>
      </p:sp>
      <p:sp>
        <p:nvSpPr>
          <p:cNvPr id="5" name="Freeform 4">
            <a:extLst>
              <a:ext uri="{FF2B5EF4-FFF2-40B4-BE49-F238E27FC236}">
                <a16:creationId xmlns:a16="http://schemas.microsoft.com/office/drawing/2014/main" id="{020F6C1E-EA08-5540-B468-90E7EF8FEF1B}"/>
              </a:ext>
            </a:extLst>
          </p:cNvPr>
          <p:cNvSpPr/>
          <p:nvPr/>
        </p:nvSpPr>
        <p:spPr>
          <a:xfrm>
            <a:off x="7685462" y="1769522"/>
            <a:ext cx="2558700" cy="2442029"/>
          </a:xfrm>
          <a:custGeom>
            <a:avLst/>
            <a:gdLst>
              <a:gd name="connsiteX0" fmla="*/ 290291 w 2769325"/>
              <a:gd name="connsiteY0" fmla="*/ 0 h 2643050"/>
              <a:gd name="connsiteX1" fmla="*/ 769262 w 2769325"/>
              <a:gd name="connsiteY1" fmla="*/ 0 h 2643050"/>
              <a:gd name="connsiteX2" fmla="*/ 838931 w 2769325"/>
              <a:gd name="connsiteY2" fmla="*/ 0 h 2643050"/>
              <a:gd name="connsiteX3" fmla="*/ 1317902 w 2769325"/>
              <a:gd name="connsiteY3" fmla="*/ 0 h 2643050"/>
              <a:gd name="connsiteX4" fmla="*/ 1451423 w 2769325"/>
              <a:gd name="connsiteY4" fmla="*/ 0 h 2643050"/>
              <a:gd name="connsiteX5" fmla="*/ 1930394 w 2769325"/>
              <a:gd name="connsiteY5" fmla="*/ 0 h 2643050"/>
              <a:gd name="connsiteX6" fmla="*/ 2000063 w 2769325"/>
              <a:gd name="connsiteY6" fmla="*/ 0 h 2643050"/>
              <a:gd name="connsiteX7" fmla="*/ 2479034 w 2769325"/>
              <a:gd name="connsiteY7" fmla="*/ 0 h 2643050"/>
              <a:gd name="connsiteX8" fmla="*/ 2769325 w 2769325"/>
              <a:gd name="connsiteY8" fmla="*/ 290291 h 2643050"/>
              <a:gd name="connsiteX9" fmla="*/ 2769325 w 2769325"/>
              <a:gd name="connsiteY9" fmla="*/ 1191627 h 2643050"/>
              <a:gd name="connsiteX10" fmla="*/ 2769325 w 2769325"/>
              <a:gd name="connsiteY10" fmla="*/ 1242417 h 2643050"/>
              <a:gd name="connsiteX11" fmla="*/ 2769325 w 2769325"/>
              <a:gd name="connsiteY11" fmla="*/ 1400633 h 2643050"/>
              <a:gd name="connsiteX12" fmla="*/ 2769325 w 2769325"/>
              <a:gd name="connsiteY12" fmla="*/ 1451423 h 2643050"/>
              <a:gd name="connsiteX13" fmla="*/ 2769325 w 2769325"/>
              <a:gd name="connsiteY13" fmla="*/ 2352759 h 2643050"/>
              <a:gd name="connsiteX14" fmla="*/ 2479034 w 2769325"/>
              <a:gd name="connsiteY14" fmla="*/ 2643050 h 2643050"/>
              <a:gd name="connsiteX15" fmla="*/ 2000063 w 2769325"/>
              <a:gd name="connsiteY15" fmla="*/ 2643050 h 2643050"/>
              <a:gd name="connsiteX16" fmla="*/ 1930394 w 2769325"/>
              <a:gd name="connsiteY16" fmla="*/ 2643050 h 2643050"/>
              <a:gd name="connsiteX17" fmla="*/ 1451423 w 2769325"/>
              <a:gd name="connsiteY17" fmla="*/ 2643050 h 2643050"/>
              <a:gd name="connsiteX18" fmla="*/ 1317902 w 2769325"/>
              <a:gd name="connsiteY18" fmla="*/ 2643050 h 2643050"/>
              <a:gd name="connsiteX19" fmla="*/ 838931 w 2769325"/>
              <a:gd name="connsiteY19" fmla="*/ 2643050 h 2643050"/>
              <a:gd name="connsiteX20" fmla="*/ 769262 w 2769325"/>
              <a:gd name="connsiteY20" fmla="*/ 2643050 h 2643050"/>
              <a:gd name="connsiteX21" fmla="*/ 290291 w 2769325"/>
              <a:gd name="connsiteY21" fmla="*/ 2643050 h 2643050"/>
              <a:gd name="connsiteX22" fmla="*/ 0 w 2769325"/>
              <a:gd name="connsiteY22" fmla="*/ 2352759 h 2643050"/>
              <a:gd name="connsiteX23" fmla="*/ 0 w 2769325"/>
              <a:gd name="connsiteY23" fmla="*/ 1451423 h 2643050"/>
              <a:gd name="connsiteX24" fmla="*/ 0 w 2769325"/>
              <a:gd name="connsiteY24" fmla="*/ 1400633 h 2643050"/>
              <a:gd name="connsiteX25" fmla="*/ 0 w 2769325"/>
              <a:gd name="connsiteY25" fmla="*/ 1242417 h 2643050"/>
              <a:gd name="connsiteX26" fmla="*/ 0 w 2769325"/>
              <a:gd name="connsiteY26" fmla="*/ 1191627 h 2643050"/>
              <a:gd name="connsiteX27" fmla="*/ 0 w 2769325"/>
              <a:gd name="connsiteY27" fmla="*/ 290291 h 2643050"/>
              <a:gd name="connsiteX28" fmla="*/ 290291 w 2769325"/>
              <a:gd name="connsiteY28" fmla="*/ 0 h 2643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2769325" h="2643050">
                <a:moveTo>
                  <a:pt x="290291" y="0"/>
                </a:moveTo>
                <a:lnTo>
                  <a:pt x="769262" y="0"/>
                </a:lnTo>
                <a:lnTo>
                  <a:pt x="838931" y="0"/>
                </a:lnTo>
                <a:lnTo>
                  <a:pt x="1317902" y="0"/>
                </a:lnTo>
                <a:lnTo>
                  <a:pt x="1451423" y="0"/>
                </a:lnTo>
                <a:lnTo>
                  <a:pt x="1930394" y="0"/>
                </a:lnTo>
                <a:lnTo>
                  <a:pt x="2000063" y="0"/>
                </a:lnTo>
                <a:lnTo>
                  <a:pt x="2479034" y="0"/>
                </a:lnTo>
                <a:cubicBezTo>
                  <a:pt x="2639357" y="0"/>
                  <a:pt x="2769325" y="129968"/>
                  <a:pt x="2769325" y="290291"/>
                </a:cubicBezTo>
                <a:lnTo>
                  <a:pt x="2769325" y="1191627"/>
                </a:lnTo>
                <a:lnTo>
                  <a:pt x="2769325" y="1242417"/>
                </a:lnTo>
                <a:lnTo>
                  <a:pt x="2769325" y="1400633"/>
                </a:lnTo>
                <a:lnTo>
                  <a:pt x="2769325" y="1451423"/>
                </a:lnTo>
                <a:lnTo>
                  <a:pt x="2769325" y="2352759"/>
                </a:lnTo>
                <a:cubicBezTo>
                  <a:pt x="2769325" y="2513082"/>
                  <a:pt x="2639357" y="2643050"/>
                  <a:pt x="2479034" y="2643050"/>
                </a:cubicBezTo>
                <a:lnTo>
                  <a:pt x="2000063" y="2643050"/>
                </a:lnTo>
                <a:lnTo>
                  <a:pt x="1930394" y="2643050"/>
                </a:lnTo>
                <a:lnTo>
                  <a:pt x="1451423" y="2643050"/>
                </a:lnTo>
                <a:lnTo>
                  <a:pt x="1317902" y="2643050"/>
                </a:lnTo>
                <a:lnTo>
                  <a:pt x="838931" y="2643050"/>
                </a:lnTo>
                <a:lnTo>
                  <a:pt x="769262" y="2643050"/>
                </a:lnTo>
                <a:lnTo>
                  <a:pt x="290291" y="2643050"/>
                </a:lnTo>
                <a:cubicBezTo>
                  <a:pt x="129968" y="2643050"/>
                  <a:pt x="0" y="2513082"/>
                  <a:pt x="0" y="2352759"/>
                </a:cubicBezTo>
                <a:lnTo>
                  <a:pt x="0" y="1451423"/>
                </a:lnTo>
                <a:lnTo>
                  <a:pt x="0" y="1400633"/>
                </a:lnTo>
                <a:lnTo>
                  <a:pt x="0" y="1242417"/>
                </a:lnTo>
                <a:lnTo>
                  <a:pt x="0" y="1191627"/>
                </a:lnTo>
                <a:lnTo>
                  <a:pt x="0" y="290291"/>
                </a:lnTo>
                <a:cubicBezTo>
                  <a:pt x="0" y="129968"/>
                  <a:pt x="129968" y="0"/>
                  <a:pt x="29029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254000" sx="102000" sy="102000" algn="ctr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B8476ED6-94C1-F448-A36D-1541B9DF5BBC}"/>
              </a:ext>
            </a:extLst>
          </p:cNvPr>
          <p:cNvGrpSpPr/>
          <p:nvPr/>
        </p:nvGrpSpPr>
        <p:grpSpPr>
          <a:xfrm>
            <a:off x="7942831" y="2093117"/>
            <a:ext cx="2043961" cy="1794838"/>
            <a:chOff x="2685286" y="3886579"/>
            <a:chExt cx="2043961" cy="1794838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0EF52226-30DB-D342-AB53-974E8555425D}"/>
                </a:ext>
              </a:extLst>
            </p:cNvPr>
            <p:cNvSpPr txBox="1"/>
            <p:nvPr/>
          </p:nvSpPr>
          <p:spPr>
            <a:xfrm>
              <a:off x="2836410" y="3886579"/>
              <a:ext cx="174171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accent1"/>
                  </a:solidFill>
                  <a:latin typeface="Poppins" pitchFamily="2" charset="77"/>
                  <a:ea typeface="Roboto" panose="02000000000000000000" pitchFamily="2" charset="0"/>
                  <a:cs typeface="Poppins" pitchFamily="2" charset="77"/>
                </a:rPr>
                <a:t>Service Two</a:t>
              </a: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6200CD3A-DE53-124C-9993-6F108F248352}"/>
                </a:ext>
              </a:extLst>
            </p:cNvPr>
            <p:cNvSpPr/>
            <p:nvPr/>
          </p:nvSpPr>
          <p:spPr>
            <a:xfrm>
              <a:off x="2685286" y="4394797"/>
              <a:ext cx="2043961" cy="82702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Lorem ipsum dolor sit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amet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, cons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ectetur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adipiscing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elite do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eiusmod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tempor</a:t>
              </a:r>
              <a:endPara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7939CFD0-3934-7F45-82FB-4F4CCBACA781}"/>
                </a:ext>
              </a:extLst>
            </p:cNvPr>
            <p:cNvSpPr/>
            <p:nvPr/>
          </p:nvSpPr>
          <p:spPr>
            <a:xfrm>
              <a:off x="3255400" y="5422260"/>
              <a:ext cx="903732" cy="259157"/>
            </a:xfrm>
            <a:custGeom>
              <a:avLst/>
              <a:gdLst>
                <a:gd name="connsiteX0" fmla="*/ 105471 w 735597"/>
                <a:gd name="connsiteY0" fmla="*/ 0 h 210942"/>
                <a:gd name="connsiteX1" fmla="*/ 105476 w 735597"/>
                <a:gd name="connsiteY1" fmla="*/ 1 h 210942"/>
                <a:gd name="connsiteX2" fmla="*/ 630121 w 735597"/>
                <a:gd name="connsiteY2" fmla="*/ 1 h 210942"/>
                <a:gd name="connsiteX3" fmla="*/ 630126 w 735597"/>
                <a:gd name="connsiteY3" fmla="*/ 0 h 210942"/>
                <a:gd name="connsiteX4" fmla="*/ 735597 w 735597"/>
                <a:gd name="connsiteY4" fmla="*/ 105471 h 210942"/>
                <a:gd name="connsiteX5" fmla="*/ 630126 w 735597"/>
                <a:gd name="connsiteY5" fmla="*/ 210942 h 210942"/>
                <a:gd name="connsiteX6" fmla="*/ 105471 w 735597"/>
                <a:gd name="connsiteY6" fmla="*/ 210942 h 210942"/>
                <a:gd name="connsiteX7" fmla="*/ 0 w 735597"/>
                <a:gd name="connsiteY7" fmla="*/ 105471 h 210942"/>
                <a:gd name="connsiteX8" fmla="*/ 105471 w 735597"/>
                <a:gd name="connsiteY8" fmla="*/ 0 h 210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35597" h="210942">
                  <a:moveTo>
                    <a:pt x="105471" y="0"/>
                  </a:moveTo>
                  <a:lnTo>
                    <a:pt x="105476" y="1"/>
                  </a:lnTo>
                  <a:lnTo>
                    <a:pt x="630121" y="1"/>
                  </a:lnTo>
                  <a:lnTo>
                    <a:pt x="630126" y="0"/>
                  </a:lnTo>
                  <a:cubicBezTo>
                    <a:pt x="688376" y="0"/>
                    <a:pt x="735597" y="47221"/>
                    <a:pt x="735597" y="105471"/>
                  </a:cubicBezTo>
                  <a:cubicBezTo>
                    <a:pt x="735597" y="163721"/>
                    <a:pt x="688376" y="210942"/>
                    <a:pt x="630126" y="210942"/>
                  </a:cubicBezTo>
                  <a:lnTo>
                    <a:pt x="105471" y="210942"/>
                  </a:lnTo>
                  <a:cubicBezTo>
                    <a:pt x="47221" y="210942"/>
                    <a:pt x="0" y="163721"/>
                    <a:pt x="0" y="105471"/>
                  </a:cubicBezTo>
                  <a:cubicBezTo>
                    <a:pt x="0" y="47221"/>
                    <a:pt x="47221" y="0"/>
                    <a:pt x="10547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 b="1" spc="600" dirty="0">
                  <a:solidFill>
                    <a:schemeClr val="bg1"/>
                  </a:solidFill>
                  <a:latin typeface="Poppins" pitchFamily="2" charset="77"/>
                  <a:cs typeface="Poppins" pitchFamily="2" charset="77"/>
                </a:rPr>
                <a:t>VIEW</a:t>
              </a:r>
            </a:p>
          </p:txBody>
        </p:sp>
      </p:grpSp>
      <p:sp>
        <p:nvSpPr>
          <p:cNvPr id="28" name="Freeform 27">
            <a:extLst>
              <a:ext uri="{FF2B5EF4-FFF2-40B4-BE49-F238E27FC236}">
                <a16:creationId xmlns:a16="http://schemas.microsoft.com/office/drawing/2014/main" id="{5E19E29D-CF9E-0944-9C85-CFDAAEC07CBF}"/>
              </a:ext>
            </a:extLst>
          </p:cNvPr>
          <p:cNvSpPr/>
          <p:nvPr/>
        </p:nvSpPr>
        <p:spPr>
          <a:xfrm>
            <a:off x="1943535" y="2645804"/>
            <a:ext cx="2558700" cy="2442029"/>
          </a:xfrm>
          <a:custGeom>
            <a:avLst/>
            <a:gdLst>
              <a:gd name="connsiteX0" fmla="*/ 290291 w 2769325"/>
              <a:gd name="connsiteY0" fmla="*/ 0 h 2643050"/>
              <a:gd name="connsiteX1" fmla="*/ 769262 w 2769325"/>
              <a:gd name="connsiteY1" fmla="*/ 0 h 2643050"/>
              <a:gd name="connsiteX2" fmla="*/ 838931 w 2769325"/>
              <a:gd name="connsiteY2" fmla="*/ 0 h 2643050"/>
              <a:gd name="connsiteX3" fmla="*/ 1317902 w 2769325"/>
              <a:gd name="connsiteY3" fmla="*/ 0 h 2643050"/>
              <a:gd name="connsiteX4" fmla="*/ 1451423 w 2769325"/>
              <a:gd name="connsiteY4" fmla="*/ 0 h 2643050"/>
              <a:gd name="connsiteX5" fmla="*/ 1930394 w 2769325"/>
              <a:gd name="connsiteY5" fmla="*/ 0 h 2643050"/>
              <a:gd name="connsiteX6" fmla="*/ 2000063 w 2769325"/>
              <a:gd name="connsiteY6" fmla="*/ 0 h 2643050"/>
              <a:gd name="connsiteX7" fmla="*/ 2479034 w 2769325"/>
              <a:gd name="connsiteY7" fmla="*/ 0 h 2643050"/>
              <a:gd name="connsiteX8" fmla="*/ 2769325 w 2769325"/>
              <a:gd name="connsiteY8" fmla="*/ 290291 h 2643050"/>
              <a:gd name="connsiteX9" fmla="*/ 2769325 w 2769325"/>
              <a:gd name="connsiteY9" fmla="*/ 1191627 h 2643050"/>
              <a:gd name="connsiteX10" fmla="*/ 2769325 w 2769325"/>
              <a:gd name="connsiteY10" fmla="*/ 1242417 h 2643050"/>
              <a:gd name="connsiteX11" fmla="*/ 2769325 w 2769325"/>
              <a:gd name="connsiteY11" fmla="*/ 1400633 h 2643050"/>
              <a:gd name="connsiteX12" fmla="*/ 2769325 w 2769325"/>
              <a:gd name="connsiteY12" fmla="*/ 1451423 h 2643050"/>
              <a:gd name="connsiteX13" fmla="*/ 2769325 w 2769325"/>
              <a:gd name="connsiteY13" fmla="*/ 2352759 h 2643050"/>
              <a:gd name="connsiteX14" fmla="*/ 2479034 w 2769325"/>
              <a:gd name="connsiteY14" fmla="*/ 2643050 h 2643050"/>
              <a:gd name="connsiteX15" fmla="*/ 2000063 w 2769325"/>
              <a:gd name="connsiteY15" fmla="*/ 2643050 h 2643050"/>
              <a:gd name="connsiteX16" fmla="*/ 1930394 w 2769325"/>
              <a:gd name="connsiteY16" fmla="*/ 2643050 h 2643050"/>
              <a:gd name="connsiteX17" fmla="*/ 1451423 w 2769325"/>
              <a:gd name="connsiteY17" fmla="*/ 2643050 h 2643050"/>
              <a:gd name="connsiteX18" fmla="*/ 1317902 w 2769325"/>
              <a:gd name="connsiteY18" fmla="*/ 2643050 h 2643050"/>
              <a:gd name="connsiteX19" fmla="*/ 838931 w 2769325"/>
              <a:gd name="connsiteY19" fmla="*/ 2643050 h 2643050"/>
              <a:gd name="connsiteX20" fmla="*/ 769262 w 2769325"/>
              <a:gd name="connsiteY20" fmla="*/ 2643050 h 2643050"/>
              <a:gd name="connsiteX21" fmla="*/ 290291 w 2769325"/>
              <a:gd name="connsiteY21" fmla="*/ 2643050 h 2643050"/>
              <a:gd name="connsiteX22" fmla="*/ 0 w 2769325"/>
              <a:gd name="connsiteY22" fmla="*/ 2352759 h 2643050"/>
              <a:gd name="connsiteX23" fmla="*/ 0 w 2769325"/>
              <a:gd name="connsiteY23" fmla="*/ 1451423 h 2643050"/>
              <a:gd name="connsiteX24" fmla="*/ 0 w 2769325"/>
              <a:gd name="connsiteY24" fmla="*/ 1400633 h 2643050"/>
              <a:gd name="connsiteX25" fmla="*/ 0 w 2769325"/>
              <a:gd name="connsiteY25" fmla="*/ 1242417 h 2643050"/>
              <a:gd name="connsiteX26" fmla="*/ 0 w 2769325"/>
              <a:gd name="connsiteY26" fmla="*/ 1191627 h 2643050"/>
              <a:gd name="connsiteX27" fmla="*/ 0 w 2769325"/>
              <a:gd name="connsiteY27" fmla="*/ 290291 h 2643050"/>
              <a:gd name="connsiteX28" fmla="*/ 290291 w 2769325"/>
              <a:gd name="connsiteY28" fmla="*/ 0 h 2643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2769325" h="2643050">
                <a:moveTo>
                  <a:pt x="290291" y="0"/>
                </a:moveTo>
                <a:lnTo>
                  <a:pt x="769262" y="0"/>
                </a:lnTo>
                <a:lnTo>
                  <a:pt x="838931" y="0"/>
                </a:lnTo>
                <a:lnTo>
                  <a:pt x="1317902" y="0"/>
                </a:lnTo>
                <a:lnTo>
                  <a:pt x="1451423" y="0"/>
                </a:lnTo>
                <a:lnTo>
                  <a:pt x="1930394" y="0"/>
                </a:lnTo>
                <a:lnTo>
                  <a:pt x="2000063" y="0"/>
                </a:lnTo>
                <a:lnTo>
                  <a:pt x="2479034" y="0"/>
                </a:lnTo>
                <a:cubicBezTo>
                  <a:pt x="2639357" y="0"/>
                  <a:pt x="2769325" y="129968"/>
                  <a:pt x="2769325" y="290291"/>
                </a:cubicBezTo>
                <a:lnTo>
                  <a:pt x="2769325" y="1191627"/>
                </a:lnTo>
                <a:lnTo>
                  <a:pt x="2769325" y="1242417"/>
                </a:lnTo>
                <a:lnTo>
                  <a:pt x="2769325" y="1400633"/>
                </a:lnTo>
                <a:lnTo>
                  <a:pt x="2769325" y="1451423"/>
                </a:lnTo>
                <a:lnTo>
                  <a:pt x="2769325" y="2352759"/>
                </a:lnTo>
                <a:cubicBezTo>
                  <a:pt x="2769325" y="2513082"/>
                  <a:pt x="2639357" y="2643050"/>
                  <a:pt x="2479034" y="2643050"/>
                </a:cubicBezTo>
                <a:lnTo>
                  <a:pt x="2000063" y="2643050"/>
                </a:lnTo>
                <a:lnTo>
                  <a:pt x="1930394" y="2643050"/>
                </a:lnTo>
                <a:lnTo>
                  <a:pt x="1451423" y="2643050"/>
                </a:lnTo>
                <a:lnTo>
                  <a:pt x="1317902" y="2643050"/>
                </a:lnTo>
                <a:lnTo>
                  <a:pt x="838931" y="2643050"/>
                </a:lnTo>
                <a:lnTo>
                  <a:pt x="769262" y="2643050"/>
                </a:lnTo>
                <a:lnTo>
                  <a:pt x="290291" y="2643050"/>
                </a:lnTo>
                <a:cubicBezTo>
                  <a:pt x="129968" y="2643050"/>
                  <a:pt x="0" y="2513082"/>
                  <a:pt x="0" y="2352759"/>
                </a:cubicBezTo>
                <a:lnTo>
                  <a:pt x="0" y="1451423"/>
                </a:lnTo>
                <a:lnTo>
                  <a:pt x="0" y="1400633"/>
                </a:lnTo>
                <a:lnTo>
                  <a:pt x="0" y="1242417"/>
                </a:lnTo>
                <a:lnTo>
                  <a:pt x="0" y="1191627"/>
                </a:lnTo>
                <a:lnTo>
                  <a:pt x="0" y="290291"/>
                </a:lnTo>
                <a:cubicBezTo>
                  <a:pt x="0" y="129968"/>
                  <a:pt x="129968" y="0"/>
                  <a:pt x="29029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254000" sx="102000" sy="102000" algn="ctr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23AB6C4E-ADD4-3A4B-A28D-545B81116688}"/>
              </a:ext>
            </a:extLst>
          </p:cNvPr>
          <p:cNvGrpSpPr/>
          <p:nvPr/>
        </p:nvGrpSpPr>
        <p:grpSpPr>
          <a:xfrm>
            <a:off x="2200904" y="2969399"/>
            <a:ext cx="2043961" cy="1794838"/>
            <a:chOff x="2685286" y="3886579"/>
            <a:chExt cx="2043961" cy="1794838"/>
          </a:xfrm>
        </p:grpSpPr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8EC9B400-A724-6240-A48A-AA9FFCA4C171}"/>
                </a:ext>
              </a:extLst>
            </p:cNvPr>
            <p:cNvSpPr txBox="1"/>
            <p:nvPr/>
          </p:nvSpPr>
          <p:spPr>
            <a:xfrm>
              <a:off x="2836410" y="3886579"/>
              <a:ext cx="174171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accent1"/>
                  </a:solidFill>
                  <a:latin typeface="Poppins" pitchFamily="2" charset="77"/>
                  <a:ea typeface="Roboto" panose="02000000000000000000" pitchFamily="2" charset="0"/>
                  <a:cs typeface="Poppins" pitchFamily="2" charset="77"/>
                </a:rPr>
                <a:t>Service One</a:t>
              </a:r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46C03802-DFB8-9245-8FEA-12CB0F0A08D1}"/>
                </a:ext>
              </a:extLst>
            </p:cNvPr>
            <p:cNvSpPr/>
            <p:nvPr/>
          </p:nvSpPr>
          <p:spPr>
            <a:xfrm>
              <a:off x="2685286" y="4394797"/>
              <a:ext cx="2043961" cy="82702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Lorem ipsum dolor sit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amet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, cons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ectetur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adipiscing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elite do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eiusmod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tempor</a:t>
              </a:r>
              <a:endPara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2" name="Freeform 31">
              <a:extLst>
                <a:ext uri="{FF2B5EF4-FFF2-40B4-BE49-F238E27FC236}">
                  <a16:creationId xmlns:a16="http://schemas.microsoft.com/office/drawing/2014/main" id="{6EE0A44B-F344-7442-B4EB-39C3CF02668D}"/>
                </a:ext>
              </a:extLst>
            </p:cNvPr>
            <p:cNvSpPr/>
            <p:nvPr/>
          </p:nvSpPr>
          <p:spPr>
            <a:xfrm>
              <a:off x="3255400" y="5422260"/>
              <a:ext cx="903732" cy="259157"/>
            </a:xfrm>
            <a:custGeom>
              <a:avLst/>
              <a:gdLst>
                <a:gd name="connsiteX0" fmla="*/ 105471 w 735597"/>
                <a:gd name="connsiteY0" fmla="*/ 0 h 210942"/>
                <a:gd name="connsiteX1" fmla="*/ 105476 w 735597"/>
                <a:gd name="connsiteY1" fmla="*/ 1 h 210942"/>
                <a:gd name="connsiteX2" fmla="*/ 630121 w 735597"/>
                <a:gd name="connsiteY2" fmla="*/ 1 h 210942"/>
                <a:gd name="connsiteX3" fmla="*/ 630126 w 735597"/>
                <a:gd name="connsiteY3" fmla="*/ 0 h 210942"/>
                <a:gd name="connsiteX4" fmla="*/ 735597 w 735597"/>
                <a:gd name="connsiteY4" fmla="*/ 105471 h 210942"/>
                <a:gd name="connsiteX5" fmla="*/ 630126 w 735597"/>
                <a:gd name="connsiteY5" fmla="*/ 210942 h 210942"/>
                <a:gd name="connsiteX6" fmla="*/ 105471 w 735597"/>
                <a:gd name="connsiteY6" fmla="*/ 210942 h 210942"/>
                <a:gd name="connsiteX7" fmla="*/ 0 w 735597"/>
                <a:gd name="connsiteY7" fmla="*/ 105471 h 210942"/>
                <a:gd name="connsiteX8" fmla="*/ 105471 w 735597"/>
                <a:gd name="connsiteY8" fmla="*/ 0 h 210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35597" h="210942">
                  <a:moveTo>
                    <a:pt x="105471" y="0"/>
                  </a:moveTo>
                  <a:lnTo>
                    <a:pt x="105476" y="1"/>
                  </a:lnTo>
                  <a:lnTo>
                    <a:pt x="630121" y="1"/>
                  </a:lnTo>
                  <a:lnTo>
                    <a:pt x="630126" y="0"/>
                  </a:lnTo>
                  <a:cubicBezTo>
                    <a:pt x="688376" y="0"/>
                    <a:pt x="735597" y="47221"/>
                    <a:pt x="735597" y="105471"/>
                  </a:cubicBezTo>
                  <a:cubicBezTo>
                    <a:pt x="735597" y="163721"/>
                    <a:pt x="688376" y="210942"/>
                    <a:pt x="630126" y="210942"/>
                  </a:cubicBezTo>
                  <a:lnTo>
                    <a:pt x="105471" y="210942"/>
                  </a:lnTo>
                  <a:cubicBezTo>
                    <a:pt x="47221" y="210942"/>
                    <a:pt x="0" y="163721"/>
                    <a:pt x="0" y="105471"/>
                  </a:cubicBezTo>
                  <a:cubicBezTo>
                    <a:pt x="0" y="47221"/>
                    <a:pt x="47221" y="0"/>
                    <a:pt x="10547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 b="1" spc="600" dirty="0">
                  <a:solidFill>
                    <a:schemeClr val="bg1"/>
                  </a:solidFill>
                  <a:latin typeface="Poppins" pitchFamily="2" charset="77"/>
                  <a:cs typeface="Poppins" pitchFamily="2" charset="77"/>
                </a:rPr>
                <a:t>VIEW</a:t>
              </a:r>
            </a:p>
          </p:txBody>
        </p:sp>
      </p:grpSp>
      <p:sp>
        <p:nvSpPr>
          <p:cNvPr id="33" name="TextBox 32">
            <a:extLst>
              <a:ext uri="{FF2B5EF4-FFF2-40B4-BE49-F238E27FC236}">
                <a16:creationId xmlns:a16="http://schemas.microsoft.com/office/drawing/2014/main" id="{5CF430D5-D68A-6344-980E-9D57C48EEBA2}"/>
              </a:ext>
            </a:extLst>
          </p:cNvPr>
          <p:cNvSpPr txBox="1"/>
          <p:nvPr/>
        </p:nvSpPr>
        <p:spPr>
          <a:xfrm>
            <a:off x="4244865" y="678268"/>
            <a:ext cx="45579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Poppins" pitchFamily="2" charset="77"/>
                <a:ea typeface="Roboto" panose="02000000000000000000" pitchFamily="2" charset="0"/>
                <a:cs typeface="Poppins" pitchFamily="2" charset="77"/>
              </a:rPr>
              <a:t>Our Two Awesome Service!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BFC797E7-9D02-5842-BC30-D165EAEF333C}"/>
              </a:ext>
            </a:extLst>
          </p:cNvPr>
          <p:cNvSpPr/>
          <p:nvPr/>
        </p:nvSpPr>
        <p:spPr>
          <a:xfrm>
            <a:off x="5268592" y="4790092"/>
            <a:ext cx="2944852" cy="10809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do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eiusmod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tempor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incididunt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labore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et dolore magna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aliqua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Ut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enim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ad minim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veniam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AA0DE5EE-D002-774B-BD8B-17B70BA9F3B9}"/>
              </a:ext>
            </a:extLst>
          </p:cNvPr>
          <p:cNvSpPr txBox="1"/>
          <p:nvPr/>
        </p:nvSpPr>
        <p:spPr>
          <a:xfrm>
            <a:off x="5726937" y="3228944"/>
            <a:ext cx="72946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  <a:latin typeface="Poppins" pitchFamily="2" charset="77"/>
                <a:ea typeface="Roboto" panose="02000000000000000000" pitchFamily="2" charset="0"/>
                <a:cs typeface="Poppins" pitchFamily="2" charset="77"/>
              </a:rPr>
              <a:t>$45</a:t>
            </a:r>
          </a:p>
        </p:txBody>
      </p:sp>
    </p:spTree>
    <p:extLst>
      <p:ext uri="{BB962C8B-B14F-4D97-AF65-F5344CB8AC3E}">
        <p14:creationId xmlns:p14="http://schemas.microsoft.com/office/powerpoint/2010/main" val="99879839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31">
            <a:extLst>
              <a:ext uri="{FF2B5EF4-FFF2-40B4-BE49-F238E27FC236}">
                <a16:creationId xmlns:a16="http://schemas.microsoft.com/office/drawing/2014/main" id="{12757333-D938-FE47-8643-310D8E6FB8D3}"/>
              </a:ext>
            </a:extLst>
          </p:cNvPr>
          <p:cNvSpPr/>
          <p:nvPr/>
        </p:nvSpPr>
        <p:spPr>
          <a:xfrm>
            <a:off x="8064708" y="1045473"/>
            <a:ext cx="3432748" cy="146098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254000" sx="102000" sy="102000" algn="ctr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215107EE-D7DF-0A44-9C63-FEE1FDCADE7D}"/>
              </a:ext>
            </a:extLst>
          </p:cNvPr>
          <p:cNvSpPr/>
          <p:nvPr/>
        </p:nvSpPr>
        <p:spPr>
          <a:xfrm>
            <a:off x="8064708" y="4351540"/>
            <a:ext cx="3432748" cy="146098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254000" sx="102000" sy="102000" algn="ctr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D3E20055-2CDC-2748-A89D-6C37CEB7110A}"/>
              </a:ext>
            </a:extLst>
          </p:cNvPr>
          <p:cNvSpPr/>
          <p:nvPr/>
        </p:nvSpPr>
        <p:spPr>
          <a:xfrm>
            <a:off x="7764905" y="2649880"/>
            <a:ext cx="4032354" cy="15582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" name="Straight Arrow Connector 1">
            <a:extLst>
              <a:ext uri="{FF2B5EF4-FFF2-40B4-BE49-F238E27FC236}">
                <a16:creationId xmlns:a16="http://schemas.microsoft.com/office/drawing/2014/main" id="{39D53570-8C3D-E446-8BBC-AF01436DD549}"/>
              </a:ext>
            </a:extLst>
          </p:cNvPr>
          <p:cNvCxnSpPr/>
          <p:nvPr/>
        </p:nvCxnSpPr>
        <p:spPr>
          <a:xfrm>
            <a:off x="0" y="5711434"/>
            <a:ext cx="708731" cy="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>
            <a:extLst>
              <a:ext uri="{FF2B5EF4-FFF2-40B4-BE49-F238E27FC236}">
                <a16:creationId xmlns:a16="http://schemas.microsoft.com/office/drawing/2014/main" id="{36AECE40-CA4B-F645-89B9-662DCA2A02D3}"/>
              </a:ext>
            </a:extLst>
          </p:cNvPr>
          <p:cNvSpPr/>
          <p:nvPr/>
        </p:nvSpPr>
        <p:spPr>
          <a:xfrm>
            <a:off x="1197463" y="5551839"/>
            <a:ext cx="482891" cy="3191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26.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094BEB5-BD22-7E48-9E04-9BD98E961515}"/>
              </a:ext>
            </a:extLst>
          </p:cNvPr>
          <p:cNvSpPr txBox="1"/>
          <p:nvPr/>
        </p:nvSpPr>
        <p:spPr>
          <a:xfrm>
            <a:off x="594612" y="1739623"/>
            <a:ext cx="245419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Poppins" pitchFamily="2" charset="77"/>
                <a:ea typeface="Roboto" panose="02000000000000000000" pitchFamily="2" charset="0"/>
                <a:cs typeface="Poppins" pitchFamily="2" charset="77"/>
              </a:rPr>
              <a:t>Our Three Great Service.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766F6583-27B7-7F41-BB8B-D0AFC99CF6D3}"/>
              </a:ext>
            </a:extLst>
          </p:cNvPr>
          <p:cNvGrpSpPr/>
          <p:nvPr/>
        </p:nvGrpSpPr>
        <p:grpSpPr>
          <a:xfrm>
            <a:off x="8327404" y="1335524"/>
            <a:ext cx="2916833" cy="880883"/>
            <a:chOff x="5282786" y="4990146"/>
            <a:chExt cx="2916833" cy="880883"/>
          </a:xfrm>
        </p:grpSpPr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7C66D2A1-E939-6442-A492-DB58E244FF0C}"/>
                </a:ext>
              </a:extLst>
            </p:cNvPr>
            <p:cNvGrpSpPr/>
            <p:nvPr/>
          </p:nvGrpSpPr>
          <p:grpSpPr>
            <a:xfrm>
              <a:off x="6096000" y="4990146"/>
              <a:ext cx="2103619" cy="880883"/>
              <a:chOff x="3909059" y="4990146"/>
              <a:chExt cx="2103619" cy="880883"/>
            </a:xfrm>
          </p:grpSpPr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4B8EA840-48CD-B841-960F-1F78B60F253D}"/>
                  </a:ext>
                </a:extLst>
              </p:cNvPr>
              <p:cNvSpPr/>
              <p:nvPr/>
            </p:nvSpPr>
            <p:spPr>
              <a:xfrm>
                <a:off x="3909060" y="5297923"/>
                <a:ext cx="2103618" cy="57310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en-US" sz="11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Lorem ipsum dolor sit </a:t>
                </a:r>
                <a:r>
                  <a:rPr lang="en-US" sz="1100" dirty="0" err="1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amet</a:t>
                </a:r>
                <a:r>
                  <a:rPr lang="en-US" sz="11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, cons </a:t>
                </a:r>
                <a:r>
                  <a:rPr lang="en-US" sz="1100" dirty="0" err="1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tetur</a:t>
                </a:r>
                <a:r>
                  <a:rPr lang="en-US" sz="11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1100" dirty="0" err="1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adipiscing</a:t>
                </a:r>
                <a:r>
                  <a:rPr lang="en-US" sz="11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 do</a:t>
                </a:r>
              </a:p>
            </p:txBody>
          </p:sp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6E9C4A15-EF4E-614F-9189-E437BCB31938}"/>
                  </a:ext>
                </a:extLst>
              </p:cNvPr>
              <p:cNvSpPr txBox="1"/>
              <p:nvPr/>
            </p:nvSpPr>
            <p:spPr>
              <a:xfrm>
                <a:off x="3909059" y="4990146"/>
                <a:ext cx="1805941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Poppins" pitchFamily="2" charset="77"/>
                    <a:ea typeface="Roboto" panose="02000000000000000000" pitchFamily="2" charset="0"/>
                    <a:cs typeface="Poppins" pitchFamily="2" charset="77"/>
                  </a:rPr>
                  <a:t>Do What Is Great!</a:t>
                </a:r>
              </a:p>
            </p:txBody>
          </p:sp>
        </p:grp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B422D7FE-CF00-E844-A953-560564D07566}"/>
                </a:ext>
              </a:extLst>
            </p:cNvPr>
            <p:cNvSpPr txBox="1"/>
            <p:nvPr/>
          </p:nvSpPr>
          <p:spPr>
            <a:xfrm>
              <a:off x="5282786" y="4990146"/>
              <a:ext cx="62434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>
                  <a:solidFill>
                    <a:schemeClr val="accent1"/>
                  </a:solidFill>
                  <a:latin typeface="Poppins" pitchFamily="2" charset="77"/>
                  <a:ea typeface="Roboto" panose="02000000000000000000" pitchFamily="2" charset="0"/>
                  <a:cs typeface="Poppins" pitchFamily="2" charset="77"/>
                </a:rPr>
                <a:t>01.</a:t>
              </a: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9E4445DF-5384-0F4D-A042-8BC156BD330B}"/>
              </a:ext>
            </a:extLst>
          </p:cNvPr>
          <p:cNvGrpSpPr/>
          <p:nvPr/>
        </p:nvGrpSpPr>
        <p:grpSpPr>
          <a:xfrm>
            <a:off x="8327404" y="2985989"/>
            <a:ext cx="2916833" cy="880883"/>
            <a:chOff x="5282786" y="4990146"/>
            <a:chExt cx="2916833" cy="880883"/>
          </a:xfrm>
        </p:grpSpPr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F8A5BEDD-6C40-9648-97D4-6CC17AF52CA8}"/>
                </a:ext>
              </a:extLst>
            </p:cNvPr>
            <p:cNvGrpSpPr/>
            <p:nvPr/>
          </p:nvGrpSpPr>
          <p:grpSpPr>
            <a:xfrm>
              <a:off x="6096000" y="4990146"/>
              <a:ext cx="2103619" cy="880883"/>
              <a:chOff x="3909059" y="4990146"/>
              <a:chExt cx="2103619" cy="880883"/>
            </a:xfrm>
          </p:grpSpPr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36CDF476-3A11-CB4F-BECD-F6AE15966052}"/>
                  </a:ext>
                </a:extLst>
              </p:cNvPr>
              <p:cNvSpPr/>
              <p:nvPr/>
            </p:nvSpPr>
            <p:spPr>
              <a:xfrm>
                <a:off x="3909060" y="5297923"/>
                <a:ext cx="2103618" cy="57310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en-US" sz="1100" dirty="0">
                    <a:solidFill>
                      <a:schemeClr val="bg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Lorem ipsum dolor sit </a:t>
                </a:r>
                <a:r>
                  <a:rPr lang="en-US" sz="1100" dirty="0" err="1">
                    <a:solidFill>
                      <a:schemeClr val="bg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amet</a:t>
                </a:r>
                <a:r>
                  <a:rPr lang="en-US" sz="1100" dirty="0">
                    <a:solidFill>
                      <a:schemeClr val="bg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, cons </a:t>
                </a:r>
                <a:r>
                  <a:rPr lang="en-US" sz="1100" dirty="0" err="1">
                    <a:solidFill>
                      <a:schemeClr val="bg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tetur</a:t>
                </a:r>
                <a:r>
                  <a:rPr lang="en-US" sz="1100" dirty="0">
                    <a:solidFill>
                      <a:schemeClr val="bg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1100" dirty="0" err="1">
                    <a:solidFill>
                      <a:schemeClr val="bg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adipiscing</a:t>
                </a:r>
                <a:r>
                  <a:rPr lang="en-US" sz="1100" dirty="0">
                    <a:solidFill>
                      <a:schemeClr val="bg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 do</a:t>
                </a:r>
              </a:p>
            </p:txBody>
          </p:sp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00D86F90-4F67-4242-9352-EEEE2B511D62}"/>
                  </a:ext>
                </a:extLst>
              </p:cNvPr>
              <p:cNvSpPr txBox="1"/>
              <p:nvPr/>
            </p:nvSpPr>
            <p:spPr>
              <a:xfrm>
                <a:off x="3909059" y="4990146"/>
                <a:ext cx="1805941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b="1" dirty="0">
                    <a:solidFill>
                      <a:schemeClr val="bg1"/>
                    </a:solidFill>
                    <a:latin typeface="Poppins" pitchFamily="2" charset="77"/>
                    <a:ea typeface="Roboto" panose="02000000000000000000" pitchFamily="2" charset="0"/>
                    <a:cs typeface="Poppins" pitchFamily="2" charset="77"/>
                  </a:rPr>
                  <a:t>Do What Is Great!</a:t>
                </a:r>
              </a:p>
            </p:txBody>
          </p:sp>
        </p:grp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12702D81-E444-D84F-BA82-D13601A5F4DF}"/>
                </a:ext>
              </a:extLst>
            </p:cNvPr>
            <p:cNvSpPr txBox="1"/>
            <p:nvPr/>
          </p:nvSpPr>
          <p:spPr>
            <a:xfrm>
              <a:off x="5282786" y="4990146"/>
              <a:ext cx="62434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>
                  <a:solidFill>
                    <a:schemeClr val="bg1"/>
                  </a:solidFill>
                  <a:latin typeface="Poppins" pitchFamily="2" charset="77"/>
                  <a:ea typeface="Roboto" panose="02000000000000000000" pitchFamily="2" charset="0"/>
                  <a:cs typeface="Poppins" pitchFamily="2" charset="77"/>
                </a:rPr>
                <a:t>02.</a:t>
              </a: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CA6C61DA-BDE3-4B4B-8681-1E3F6DF5B23D}"/>
              </a:ext>
            </a:extLst>
          </p:cNvPr>
          <p:cNvGrpSpPr/>
          <p:nvPr/>
        </p:nvGrpSpPr>
        <p:grpSpPr>
          <a:xfrm>
            <a:off x="8282434" y="4641591"/>
            <a:ext cx="2961803" cy="880883"/>
            <a:chOff x="5237816" y="4990146"/>
            <a:chExt cx="2961803" cy="880883"/>
          </a:xfrm>
        </p:grpSpPr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61AD909C-97AA-5543-9993-D490A0913252}"/>
                </a:ext>
              </a:extLst>
            </p:cNvPr>
            <p:cNvGrpSpPr/>
            <p:nvPr/>
          </p:nvGrpSpPr>
          <p:grpSpPr>
            <a:xfrm>
              <a:off x="6096000" y="4990146"/>
              <a:ext cx="2103619" cy="880883"/>
              <a:chOff x="3909059" y="4990146"/>
              <a:chExt cx="2103619" cy="880883"/>
            </a:xfrm>
          </p:grpSpPr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ED615F91-2B9D-4C4F-ABE9-FB380B439C2C}"/>
                  </a:ext>
                </a:extLst>
              </p:cNvPr>
              <p:cNvSpPr/>
              <p:nvPr/>
            </p:nvSpPr>
            <p:spPr>
              <a:xfrm>
                <a:off x="3909060" y="5297923"/>
                <a:ext cx="2103618" cy="57310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en-US" sz="11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Lorem ipsum dolor sit </a:t>
                </a:r>
                <a:r>
                  <a:rPr lang="en-US" sz="1100" dirty="0" err="1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amet</a:t>
                </a:r>
                <a:r>
                  <a:rPr lang="en-US" sz="11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, cons </a:t>
                </a:r>
                <a:r>
                  <a:rPr lang="en-US" sz="1100" dirty="0" err="1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tetur</a:t>
                </a:r>
                <a:r>
                  <a:rPr lang="en-US" sz="11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1100" dirty="0" err="1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adipiscing</a:t>
                </a:r>
                <a:r>
                  <a:rPr lang="en-US" sz="11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 do</a:t>
                </a:r>
              </a:p>
            </p:txBody>
          </p:sp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17E0753F-4041-BC49-9D18-8549FA8B9CA1}"/>
                  </a:ext>
                </a:extLst>
              </p:cNvPr>
              <p:cNvSpPr txBox="1"/>
              <p:nvPr/>
            </p:nvSpPr>
            <p:spPr>
              <a:xfrm>
                <a:off x="3909059" y="4990146"/>
                <a:ext cx="1805941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Poppins" pitchFamily="2" charset="77"/>
                    <a:ea typeface="Roboto" panose="02000000000000000000" pitchFamily="2" charset="0"/>
                    <a:cs typeface="Poppins" pitchFamily="2" charset="77"/>
                  </a:rPr>
                  <a:t>Do What Is Great!</a:t>
                </a:r>
              </a:p>
            </p:txBody>
          </p:sp>
        </p:grp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63906D0E-F0A9-2F4E-A961-2211F685A2E9}"/>
                </a:ext>
              </a:extLst>
            </p:cNvPr>
            <p:cNvSpPr txBox="1"/>
            <p:nvPr/>
          </p:nvSpPr>
          <p:spPr>
            <a:xfrm>
              <a:off x="5237816" y="4990146"/>
              <a:ext cx="81321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>
                  <a:solidFill>
                    <a:schemeClr val="accent1"/>
                  </a:solidFill>
                  <a:latin typeface="Poppins" pitchFamily="2" charset="77"/>
                  <a:ea typeface="Roboto" panose="02000000000000000000" pitchFamily="2" charset="0"/>
                  <a:cs typeface="Poppins" pitchFamily="2" charset="77"/>
                </a:rPr>
                <a:t>03.</a:t>
              </a:r>
            </a:p>
          </p:txBody>
        </p:sp>
      </p:grp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11B8BFFB-6B21-734D-B852-D8ADF1C47CF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181050673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Arrow Connector 1">
            <a:extLst>
              <a:ext uri="{FF2B5EF4-FFF2-40B4-BE49-F238E27FC236}">
                <a16:creationId xmlns:a16="http://schemas.microsoft.com/office/drawing/2014/main" id="{498219FA-2F5F-9949-B38B-D659707BFC22}"/>
              </a:ext>
            </a:extLst>
          </p:cNvPr>
          <p:cNvCxnSpPr/>
          <p:nvPr/>
        </p:nvCxnSpPr>
        <p:spPr>
          <a:xfrm>
            <a:off x="0" y="5711434"/>
            <a:ext cx="708731" cy="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>
            <a:extLst>
              <a:ext uri="{FF2B5EF4-FFF2-40B4-BE49-F238E27FC236}">
                <a16:creationId xmlns:a16="http://schemas.microsoft.com/office/drawing/2014/main" id="{A712C02D-0F9A-3048-A140-431F4A798B17}"/>
              </a:ext>
            </a:extLst>
          </p:cNvPr>
          <p:cNvSpPr/>
          <p:nvPr/>
        </p:nvSpPr>
        <p:spPr>
          <a:xfrm>
            <a:off x="1197463" y="5551839"/>
            <a:ext cx="482891" cy="3191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27.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B32BDA2-05A1-FE44-8FD0-57B604C76114}"/>
              </a:ext>
            </a:extLst>
          </p:cNvPr>
          <p:cNvSpPr/>
          <p:nvPr/>
        </p:nvSpPr>
        <p:spPr>
          <a:xfrm>
            <a:off x="1" y="0"/>
            <a:ext cx="1951891" cy="195189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FF68576-B6E6-844A-A62D-7B4F3A257DA3}"/>
              </a:ext>
            </a:extLst>
          </p:cNvPr>
          <p:cNvSpPr txBox="1"/>
          <p:nvPr/>
        </p:nvSpPr>
        <p:spPr>
          <a:xfrm>
            <a:off x="1157268" y="3805810"/>
            <a:ext cx="327740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Poppins" pitchFamily="2" charset="77"/>
                <a:ea typeface="Roboto" panose="02000000000000000000" pitchFamily="2" charset="0"/>
                <a:cs typeface="Poppins" pitchFamily="2" charset="77"/>
              </a:rPr>
              <a:t>Gallery Techy Technology.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449509E-F7EA-7242-BAA7-EE9F3BF06DF4}"/>
              </a:ext>
            </a:extLst>
          </p:cNvPr>
          <p:cNvSpPr/>
          <p:nvPr/>
        </p:nvSpPr>
        <p:spPr>
          <a:xfrm>
            <a:off x="4434674" y="1532797"/>
            <a:ext cx="6626951" cy="8270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do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eiusmod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tempor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incididunt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labore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et dolore magna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aliqua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Ut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enim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ad minim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veniam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quis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nostrud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exercitation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ullamco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laboris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nisi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aliquip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ex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ea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voluptate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velit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esse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cillum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dolore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eu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fugiat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nulla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7F3A3F8-35C2-904D-BE54-62CCB311A13C}"/>
              </a:ext>
            </a:extLst>
          </p:cNvPr>
          <p:cNvSpPr txBox="1"/>
          <p:nvPr/>
        </p:nvSpPr>
        <p:spPr>
          <a:xfrm>
            <a:off x="7478164" y="202006"/>
            <a:ext cx="132144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Technology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7F1F889-BCFF-CE46-920D-1F601C8BDAE5}"/>
              </a:ext>
            </a:extLst>
          </p:cNvPr>
          <p:cNvSpPr txBox="1"/>
          <p:nvPr/>
        </p:nvSpPr>
        <p:spPr>
          <a:xfrm>
            <a:off x="9269894" y="202006"/>
            <a:ext cx="132144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Presentation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B4956F0-FEDB-824A-BE55-9FEE47F5DCFB}"/>
              </a:ext>
            </a:extLst>
          </p:cNvPr>
          <p:cNvSpPr txBox="1"/>
          <p:nvPr/>
        </p:nvSpPr>
        <p:spPr>
          <a:xfrm>
            <a:off x="11061624" y="202006"/>
            <a:ext cx="132144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Template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B6EB561F-2437-374F-BE52-92E2DB30FD2B}"/>
              </a:ext>
            </a:extLst>
          </p:cNvPr>
          <p:cNvSpPr/>
          <p:nvPr/>
        </p:nvSpPr>
        <p:spPr>
          <a:xfrm>
            <a:off x="7385037" y="289945"/>
            <a:ext cx="88585" cy="8858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D523A38C-D103-1F42-9095-8C27F3033854}"/>
              </a:ext>
            </a:extLst>
          </p:cNvPr>
          <p:cNvSpPr/>
          <p:nvPr/>
        </p:nvSpPr>
        <p:spPr>
          <a:xfrm>
            <a:off x="9181309" y="289945"/>
            <a:ext cx="88585" cy="8858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BBAD7E8A-C8FB-4B4F-832C-8266BB099247}"/>
              </a:ext>
            </a:extLst>
          </p:cNvPr>
          <p:cNvSpPr/>
          <p:nvPr/>
        </p:nvSpPr>
        <p:spPr>
          <a:xfrm>
            <a:off x="10973039" y="289945"/>
            <a:ext cx="88585" cy="8858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28229FB7-EF25-2C4A-B7EE-FDEC9499473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EAB795A0-8583-334B-916F-289B8B4284F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46352807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F368D008-57B6-9F4A-91A8-F6243D6229F5}"/>
              </a:ext>
            </a:extLst>
          </p:cNvPr>
          <p:cNvSpPr/>
          <p:nvPr/>
        </p:nvSpPr>
        <p:spPr>
          <a:xfrm>
            <a:off x="1319134" y="3522509"/>
            <a:ext cx="9698638" cy="86135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" name="Straight Arrow Connector 1">
            <a:extLst>
              <a:ext uri="{FF2B5EF4-FFF2-40B4-BE49-F238E27FC236}">
                <a16:creationId xmlns:a16="http://schemas.microsoft.com/office/drawing/2014/main" id="{4682086D-1712-BC4A-A847-2028E5A4E991}"/>
              </a:ext>
            </a:extLst>
          </p:cNvPr>
          <p:cNvCxnSpPr/>
          <p:nvPr/>
        </p:nvCxnSpPr>
        <p:spPr>
          <a:xfrm>
            <a:off x="0" y="5711434"/>
            <a:ext cx="708731" cy="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>
            <a:extLst>
              <a:ext uri="{FF2B5EF4-FFF2-40B4-BE49-F238E27FC236}">
                <a16:creationId xmlns:a16="http://schemas.microsoft.com/office/drawing/2014/main" id="{C659980B-5EE3-F44F-BA41-AED2FE19A9FC}"/>
              </a:ext>
            </a:extLst>
          </p:cNvPr>
          <p:cNvSpPr/>
          <p:nvPr/>
        </p:nvSpPr>
        <p:spPr>
          <a:xfrm>
            <a:off x="1197463" y="5551839"/>
            <a:ext cx="482891" cy="3191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28.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4AFB65F-8D6F-3341-AC45-7689E336FB2C}"/>
              </a:ext>
            </a:extLst>
          </p:cNvPr>
          <p:cNvSpPr txBox="1"/>
          <p:nvPr/>
        </p:nvSpPr>
        <p:spPr>
          <a:xfrm>
            <a:off x="1197463" y="1182799"/>
            <a:ext cx="46863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Poppins" pitchFamily="2" charset="77"/>
                <a:ea typeface="Roboto" panose="02000000000000000000" pitchFamily="2" charset="0"/>
                <a:cs typeface="Poppins" pitchFamily="2" charset="77"/>
              </a:rPr>
              <a:t>Gallery Techy Technology!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F3E714E-EF07-9745-828D-7ED513189500}"/>
              </a:ext>
            </a:extLst>
          </p:cNvPr>
          <p:cNvSpPr/>
          <p:nvPr/>
        </p:nvSpPr>
        <p:spPr>
          <a:xfrm>
            <a:off x="6117523" y="1115538"/>
            <a:ext cx="4994821" cy="13348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do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eiusmod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tempor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incididunt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labore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et dolore magna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aliqua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Ut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enim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ad minim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veniam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quis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nostrud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exercitation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ullamco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laboris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nisi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aliquip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ex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ea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consequat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Duis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aute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irure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dolor in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reprehenderit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in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voluptate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velit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essecillum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dolore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eu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fugiat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nulla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pariatu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F2A60FE7-B2E6-E745-B0B4-21F78ACF6DD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4450CEB4-A3EF-D746-9A2B-0FB4A6792FB7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48519544-F866-7C44-8582-81921845163B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</p:spTree>
    <p:extLst>
      <p:ext uri="{BB962C8B-B14F-4D97-AF65-F5344CB8AC3E}">
        <p14:creationId xmlns:p14="http://schemas.microsoft.com/office/powerpoint/2010/main" val="240509815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D641B837-5338-F94A-BECA-576D66318ED2}"/>
              </a:ext>
            </a:extLst>
          </p:cNvPr>
          <p:cNvCxnSpPr/>
          <p:nvPr/>
        </p:nvCxnSpPr>
        <p:spPr>
          <a:xfrm>
            <a:off x="0" y="5711434"/>
            <a:ext cx="708731" cy="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 3">
            <a:extLst>
              <a:ext uri="{FF2B5EF4-FFF2-40B4-BE49-F238E27FC236}">
                <a16:creationId xmlns:a16="http://schemas.microsoft.com/office/drawing/2014/main" id="{ADA6CAD9-E1A3-6D40-A470-E7C67238ECCA}"/>
              </a:ext>
            </a:extLst>
          </p:cNvPr>
          <p:cNvSpPr/>
          <p:nvPr/>
        </p:nvSpPr>
        <p:spPr>
          <a:xfrm>
            <a:off x="1197463" y="5551839"/>
            <a:ext cx="482891" cy="3191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29.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4CD7C55-EAF7-CF47-9FC0-1C389A6712AF}"/>
              </a:ext>
            </a:extLst>
          </p:cNvPr>
          <p:cNvSpPr txBox="1"/>
          <p:nvPr/>
        </p:nvSpPr>
        <p:spPr>
          <a:xfrm>
            <a:off x="968129" y="2158569"/>
            <a:ext cx="30646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Poppins" pitchFamily="2" charset="77"/>
                <a:ea typeface="Roboto" panose="02000000000000000000" pitchFamily="2" charset="0"/>
                <a:cs typeface="Poppins" pitchFamily="2" charset="77"/>
              </a:rPr>
              <a:t>Our Gallery.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185ACF83-67B0-D148-A1EE-1A56C63B7986}"/>
              </a:ext>
            </a:extLst>
          </p:cNvPr>
          <p:cNvSpPr/>
          <p:nvPr/>
        </p:nvSpPr>
        <p:spPr>
          <a:xfrm>
            <a:off x="968129" y="3008960"/>
            <a:ext cx="3064609" cy="10809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do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eiusmod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tempor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incididunt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labore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et dolore magna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aliqua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enim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ad minim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veniam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quis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nostrud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92ADFA79-A2CA-4A4A-B984-62DDC1485A2F}"/>
              </a:ext>
            </a:extLst>
          </p:cNvPr>
          <p:cNvGrpSpPr/>
          <p:nvPr/>
        </p:nvGrpSpPr>
        <p:grpSpPr>
          <a:xfrm>
            <a:off x="8271473" y="4736231"/>
            <a:ext cx="2860489" cy="1134798"/>
            <a:chOff x="3909059" y="4990146"/>
            <a:chExt cx="2860489" cy="1134798"/>
          </a:xfrm>
        </p:grpSpPr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9C9439F0-4B48-3741-B560-42EDDC7BABD0}"/>
                </a:ext>
              </a:extLst>
            </p:cNvPr>
            <p:cNvSpPr/>
            <p:nvPr/>
          </p:nvSpPr>
          <p:spPr>
            <a:xfrm>
              <a:off x="3909060" y="5297923"/>
              <a:ext cx="2860488" cy="82702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Lorem ipsum dolor sit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amet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,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consectetur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adipiscing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elit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,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sed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do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eiusmod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tempor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incididunt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ut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labore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et dolore 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8E084A6B-CC3E-9949-82C8-C6D11BC8FD7C}"/>
                </a:ext>
              </a:extLst>
            </p:cNvPr>
            <p:cNvSpPr txBox="1"/>
            <p:nvPr/>
          </p:nvSpPr>
          <p:spPr>
            <a:xfrm>
              <a:off x="3909059" y="4990146"/>
              <a:ext cx="180594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Poppins" pitchFamily="2" charset="77"/>
                  <a:ea typeface="Roboto" panose="02000000000000000000" pitchFamily="2" charset="0"/>
                  <a:cs typeface="Poppins" pitchFamily="2" charset="77"/>
                </a:rPr>
                <a:t>Do What Is Great!</a:t>
              </a:r>
            </a:p>
          </p:txBody>
        </p:sp>
      </p:grpSp>
      <p:sp>
        <p:nvSpPr>
          <p:cNvPr id="33" name="Rectangle 32">
            <a:extLst>
              <a:ext uri="{FF2B5EF4-FFF2-40B4-BE49-F238E27FC236}">
                <a16:creationId xmlns:a16="http://schemas.microsoft.com/office/drawing/2014/main" id="{2D17646F-0FAF-6A4B-8640-4A8F1B8B255B}"/>
              </a:ext>
            </a:extLst>
          </p:cNvPr>
          <p:cNvSpPr/>
          <p:nvPr/>
        </p:nvSpPr>
        <p:spPr>
          <a:xfrm>
            <a:off x="4950038" y="1089485"/>
            <a:ext cx="7241962" cy="49572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751F6B4D-4034-2D4A-A5B6-928B426BE32B}"/>
              </a:ext>
            </a:extLst>
          </p:cNvPr>
          <p:cNvSpPr/>
          <p:nvPr/>
        </p:nvSpPr>
        <p:spPr>
          <a:xfrm>
            <a:off x="6119802" y="1179853"/>
            <a:ext cx="4902432" cy="3191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spc="3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Technology is a useful steward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9EB91E40-FE88-5E4A-AC2D-05BC3A98C05C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FC5428AD-A46A-F142-97A5-F3C0BFEBEC0D}"/>
              </a:ext>
            </a:extLst>
          </p:cNvPr>
          <p:cNvGrpSpPr/>
          <p:nvPr/>
        </p:nvGrpSpPr>
        <p:grpSpPr>
          <a:xfrm>
            <a:off x="4456333" y="5288372"/>
            <a:ext cx="987407" cy="987407"/>
            <a:chOff x="5597967" y="2935296"/>
            <a:chExt cx="987407" cy="987407"/>
          </a:xfrm>
        </p:grpSpPr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32EE39B7-1577-064E-83FC-103DB9B68BFE}"/>
                </a:ext>
              </a:extLst>
            </p:cNvPr>
            <p:cNvSpPr/>
            <p:nvPr/>
          </p:nvSpPr>
          <p:spPr>
            <a:xfrm>
              <a:off x="5597967" y="2935296"/>
              <a:ext cx="987407" cy="98740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077CCCEF-E63A-C240-B2C6-9F758DE87C37}"/>
                </a:ext>
              </a:extLst>
            </p:cNvPr>
            <p:cNvSpPr txBox="1"/>
            <p:nvPr/>
          </p:nvSpPr>
          <p:spPr>
            <a:xfrm>
              <a:off x="5726937" y="3228944"/>
              <a:ext cx="72946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  <a:latin typeface="Poppins" pitchFamily="2" charset="77"/>
                  <a:ea typeface="Roboto" panose="02000000000000000000" pitchFamily="2" charset="0"/>
                  <a:cs typeface="Poppins" pitchFamily="2" charset="77"/>
                </a:rPr>
                <a:t>$45</a:t>
              </a:r>
            </a:p>
          </p:txBody>
        </p:sp>
      </p:grp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549EF371-89CF-FE4E-8790-8D7D68545081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86136222-A397-4141-A217-7381B3DD8343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</p:spTree>
    <p:extLst>
      <p:ext uri="{BB962C8B-B14F-4D97-AF65-F5344CB8AC3E}">
        <p14:creationId xmlns:p14="http://schemas.microsoft.com/office/powerpoint/2010/main" val="5160784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05A8D18B-A7FF-9445-88FB-47AA7BA5B0D1}"/>
              </a:ext>
            </a:extLst>
          </p:cNvPr>
          <p:cNvSpPr txBox="1"/>
          <p:nvPr/>
        </p:nvSpPr>
        <p:spPr>
          <a:xfrm>
            <a:off x="1680354" y="1511940"/>
            <a:ext cx="525609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Poppins" pitchFamily="2" charset="77"/>
                <a:ea typeface="Roboto" panose="02000000000000000000" pitchFamily="2" charset="0"/>
                <a:cs typeface="Poppins" pitchFamily="2" charset="77"/>
              </a:rPr>
              <a:t>Welcome</a:t>
            </a:r>
          </a:p>
          <a:p>
            <a:r>
              <a:rPr lang="en-US" sz="4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Poppins" pitchFamily="2" charset="77"/>
                <a:ea typeface="Roboto" panose="02000000000000000000" pitchFamily="2" charset="0"/>
                <a:cs typeface="Poppins" pitchFamily="2" charset="77"/>
              </a:rPr>
              <a:t>Techy Technology!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B07E09A-B617-7340-A192-5430B384EFD0}"/>
              </a:ext>
            </a:extLst>
          </p:cNvPr>
          <p:cNvSpPr/>
          <p:nvPr/>
        </p:nvSpPr>
        <p:spPr>
          <a:xfrm>
            <a:off x="1680354" y="3126275"/>
            <a:ext cx="5572616" cy="10809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do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eiusmod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tempor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incididunt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labore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et dolore magna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aliqua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Ut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enim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ad minim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veniam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quis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nostrud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exercitation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ullamco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laboris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nisi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aliquip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ex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ea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consequat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Duis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aute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irure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dolor in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reprehenderit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in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voluptate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velit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esse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cillum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dolore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eu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0B13A9D-4D87-A445-BCF4-A08D4DE33E26}"/>
              </a:ext>
            </a:extLst>
          </p:cNvPr>
          <p:cNvSpPr/>
          <p:nvPr/>
        </p:nvSpPr>
        <p:spPr>
          <a:xfrm>
            <a:off x="3333641" y="5390967"/>
            <a:ext cx="5572616" cy="64093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AB33BB3-5D5C-9743-A3C8-DC12246EDEF8}"/>
              </a:ext>
            </a:extLst>
          </p:cNvPr>
          <p:cNvSpPr/>
          <p:nvPr/>
        </p:nvSpPr>
        <p:spPr>
          <a:xfrm>
            <a:off x="4076761" y="5557544"/>
            <a:ext cx="408637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spc="3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Technology is a useful steward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8469106A-EFE9-9541-866A-B54AA7D2317A}"/>
              </a:ext>
            </a:extLst>
          </p:cNvPr>
          <p:cNvCxnSpPr/>
          <p:nvPr/>
        </p:nvCxnSpPr>
        <p:spPr>
          <a:xfrm>
            <a:off x="0" y="5711434"/>
            <a:ext cx="708731" cy="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>
            <a:extLst>
              <a:ext uri="{FF2B5EF4-FFF2-40B4-BE49-F238E27FC236}">
                <a16:creationId xmlns:a16="http://schemas.microsoft.com/office/drawing/2014/main" id="{FBE68A01-F8BC-F746-8498-6628FA6612E9}"/>
              </a:ext>
            </a:extLst>
          </p:cNvPr>
          <p:cNvSpPr/>
          <p:nvPr/>
        </p:nvSpPr>
        <p:spPr>
          <a:xfrm>
            <a:off x="1197463" y="5551839"/>
            <a:ext cx="482891" cy="3191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03.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B8144F7-C55D-264C-A0B6-257CDD359FE2}"/>
              </a:ext>
            </a:extLst>
          </p:cNvPr>
          <p:cNvSpPr txBox="1"/>
          <p:nvPr/>
        </p:nvSpPr>
        <p:spPr>
          <a:xfrm>
            <a:off x="358907" y="202006"/>
            <a:ext cx="132144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Technology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C897B5DC-E221-6C4E-8345-FA330920F367}"/>
              </a:ext>
            </a:extLst>
          </p:cNvPr>
          <p:cNvSpPr txBox="1"/>
          <p:nvPr/>
        </p:nvSpPr>
        <p:spPr>
          <a:xfrm>
            <a:off x="2150637" y="202006"/>
            <a:ext cx="132144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Presentation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931063BD-71BF-784B-8F63-62E4D25FB447}"/>
              </a:ext>
            </a:extLst>
          </p:cNvPr>
          <p:cNvSpPr txBox="1"/>
          <p:nvPr/>
        </p:nvSpPr>
        <p:spPr>
          <a:xfrm>
            <a:off x="3942367" y="202006"/>
            <a:ext cx="132144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Template</a:t>
            </a: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54533A11-BACE-4D4D-81BC-8D86437A15DA}"/>
              </a:ext>
            </a:extLst>
          </p:cNvPr>
          <p:cNvSpPr/>
          <p:nvPr/>
        </p:nvSpPr>
        <p:spPr>
          <a:xfrm>
            <a:off x="265780" y="289945"/>
            <a:ext cx="88585" cy="8858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38B2732C-5772-1D47-A45F-1E749EF54198}"/>
              </a:ext>
            </a:extLst>
          </p:cNvPr>
          <p:cNvSpPr/>
          <p:nvPr/>
        </p:nvSpPr>
        <p:spPr>
          <a:xfrm>
            <a:off x="2062052" y="289945"/>
            <a:ext cx="88585" cy="8858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E998C626-FA6A-264E-9F18-191D530B2270}"/>
              </a:ext>
            </a:extLst>
          </p:cNvPr>
          <p:cNvSpPr/>
          <p:nvPr/>
        </p:nvSpPr>
        <p:spPr>
          <a:xfrm>
            <a:off x="3853782" y="289945"/>
            <a:ext cx="88585" cy="8858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2A6F5C6-D43B-624F-A858-73CF84CB583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87978737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Arrow Connector 1">
            <a:extLst>
              <a:ext uri="{FF2B5EF4-FFF2-40B4-BE49-F238E27FC236}">
                <a16:creationId xmlns:a16="http://schemas.microsoft.com/office/drawing/2014/main" id="{CC00EAD5-1AF4-6840-8CAA-08AE2A97BB47}"/>
              </a:ext>
            </a:extLst>
          </p:cNvPr>
          <p:cNvCxnSpPr/>
          <p:nvPr/>
        </p:nvCxnSpPr>
        <p:spPr>
          <a:xfrm>
            <a:off x="0" y="5711434"/>
            <a:ext cx="708731" cy="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>
            <a:extLst>
              <a:ext uri="{FF2B5EF4-FFF2-40B4-BE49-F238E27FC236}">
                <a16:creationId xmlns:a16="http://schemas.microsoft.com/office/drawing/2014/main" id="{8EA3A4B3-7214-974D-AD97-AEC3FD212FF4}"/>
              </a:ext>
            </a:extLst>
          </p:cNvPr>
          <p:cNvSpPr/>
          <p:nvPr/>
        </p:nvSpPr>
        <p:spPr>
          <a:xfrm>
            <a:off x="1197463" y="5551839"/>
            <a:ext cx="482891" cy="3191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30.</a:t>
            </a:r>
          </a:p>
        </p:txBody>
      </p:sp>
      <p:sp>
        <p:nvSpPr>
          <p:cNvPr id="4" name="Freeform 3">
            <a:extLst>
              <a:ext uri="{FF2B5EF4-FFF2-40B4-BE49-F238E27FC236}">
                <a16:creationId xmlns:a16="http://schemas.microsoft.com/office/drawing/2014/main" id="{74716B9D-B153-B749-A930-4BDA926ACB37}"/>
              </a:ext>
            </a:extLst>
          </p:cNvPr>
          <p:cNvSpPr/>
          <p:nvPr/>
        </p:nvSpPr>
        <p:spPr>
          <a:xfrm>
            <a:off x="630578" y="532591"/>
            <a:ext cx="3661605" cy="3676149"/>
          </a:xfrm>
          <a:custGeom>
            <a:avLst/>
            <a:gdLst>
              <a:gd name="connsiteX0" fmla="*/ 4234556 w 4545899"/>
              <a:gd name="connsiteY0" fmla="*/ 312579 h 4563956"/>
              <a:gd name="connsiteX1" fmla="*/ 430683 w 4545899"/>
              <a:gd name="connsiteY1" fmla="*/ 1339920 h 4563956"/>
              <a:gd name="connsiteX2" fmla="*/ 3211263 w 4545899"/>
              <a:gd name="connsiteY2" fmla="*/ 4131561 h 4563956"/>
              <a:gd name="connsiteX3" fmla="*/ 4545899 w 4545899"/>
              <a:gd name="connsiteY3" fmla="*/ 0 h 4563956"/>
              <a:gd name="connsiteX4" fmla="*/ 3322991 w 4545899"/>
              <a:gd name="connsiteY4" fmla="*/ 4563956 h 4563956"/>
              <a:gd name="connsiteX5" fmla="*/ 0 w 4545899"/>
              <a:gd name="connsiteY5" fmla="*/ 1227746 h 4563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545899" h="4563956">
                <a:moveTo>
                  <a:pt x="4234556" y="312579"/>
                </a:moveTo>
                <a:lnTo>
                  <a:pt x="430683" y="1339920"/>
                </a:lnTo>
                <a:lnTo>
                  <a:pt x="3211263" y="4131561"/>
                </a:lnTo>
                <a:close/>
                <a:moveTo>
                  <a:pt x="4545899" y="0"/>
                </a:moveTo>
                <a:lnTo>
                  <a:pt x="3322991" y="4563956"/>
                </a:lnTo>
                <a:lnTo>
                  <a:pt x="0" y="1227746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7B3CEFC-CB7A-5A47-9846-797FDDEA106A}"/>
              </a:ext>
            </a:extLst>
          </p:cNvPr>
          <p:cNvSpPr/>
          <p:nvPr/>
        </p:nvSpPr>
        <p:spPr>
          <a:xfrm>
            <a:off x="3048000" y="4758267"/>
            <a:ext cx="9143999" cy="2099733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254000" dist="127000" dir="16200000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DC969C2-EBEC-5F45-9B47-F940B6531E29}"/>
              </a:ext>
            </a:extLst>
          </p:cNvPr>
          <p:cNvSpPr txBox="1"/>
          <p:nvPr/>
        </p:nvSpPr>
        <p:spPr>
          <a:xfrm>
            <a:off x="3799907" y="5207968"/>
            <a:ext cx="764018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b="1" spc="600" dirty="0">
                <a:solidFill>
                  <a:schemeClr val="tx1">
                    <a:lumMod val="85000"/>
                    <a:lumOff val="15000"/>
                  </a:schemeClr>
                </a:solidFill>
                <a:latin typeface="Poppins" pitchFamily="2" charset="77"/>
                <a:ea typeface="Roboto" panose="02000000000000000000" pitchFamily="2" charset="0"/>
                <a:cs typeface="Poppins" pitchFamily="2" charset="77"/>
              </a:rPr>
              <a:t>Break Slides.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3CB73BF-FD4A-F546-99FD-03D55192739A}"/>
              </a:ext>
            </a:extLst>
          </p:cNvPr>
          <p:cNvSpPr/>
          <p:nvPr/>
        </p:nvSpPr>
        <p:spPr>
          <a:xfrm>
            <a:off x="5616045" y="1957154"/>
            <a:ext cx="5445579" cy="8270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do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eiusmod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tempor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incididunt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labore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et dolore magna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aliqua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Ut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enim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ad minim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veniam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quis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nostrud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exercitation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ullamco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laboris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nisi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aliquip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ex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ea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4D98012-0EAC-B445-8478-6575EA424A61}"/>
              </a:ext>
            </a:extLst>
          </p:cNvPr>
          <p:cNvSpPr txBox="1"/>
          <p:nvPr/>
        </p:nvSpPr>
        <p:spPr>
          <a:xfrm>
            <a:off x="7478164" y="202006"/>
            <a:ext cx="132144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Technology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11A16C3-0866-964B-9F33-D0EEC4ACD7EA}"/>
              </a:ext>
            </a:extLst>
          </p:cNvPr>
          <p:cNvSpPr txBox="1"/>
          <p:nvPr/>
        </p:nvSpPr>
        <p:spPr>
          <a:xfrm>
            <a:off x="9269894" y="202006"/>
            <a:ext cx="132144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Presentation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A8A8803-02CE-2540-BBCA-AF4C365B2CC2}"/>
              </a:ext>
            </a:extLst>
          </p:cNvPr>
          <p:cNvSpPr txBox="1"/>
          <p:nvPr/>
        </p:nvSpPr>
        <p:spPr>
          <a:xfrm>
            <a:off x="11061624" y="202006"/>
            <a:ext cx="132144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Template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62640472-D88D-9243-9F74-CCF33992C185}"/>
              </a:ext>
            </a:extLst>
          </p:cNvPr>
          <p:cNvSpPr/>
          <p:nvPr/>
        </p:nvSpPr>
        <p:spPr>
          <a:xfrm>
            <a:off x="7385037" y="289945"/>
            <a:ext cx="88585" cy="8858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244E1545-7299-0A42-827C-BFCBE47BB8B6}"/>
              </a:ext>
            </a:extLst>
          </p:cNvPr>
          <p:cNvSpPr/>
          <p:nvPr/>
        </p:nvSpPr>
        <p:spPr>
          <a:xfrm>
            <a:off x="9181309" y="289945"/>
            <a:ext cx="88585" cy="8858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BE62DB46-4D45-C945-9083-3A7D7729D68D}"/>
              </a:ext>
            </a:extLst>
          </p:cNvPr>
          <p:cNvSpPr/>
          <p:nvPr/>
        </p:nvSpPr>
        <p:spPr>
          <a:xfrm>
            <a:off x="10973039" y="289945"/>
            <a:ext cx="88585" cy="8858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C4DD9FFB-97C8-BF41-82D6-50BE3AE9C9E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302672787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2926D5FD-BEE1-194D-92B3-369857855CD3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/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549E4527-C46A-1742-9455-5E0F4AE30071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/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D6072DA0-B6CD-2B4F-97B4-7AEA6B208C04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/>
      </p:sp>
      <p:cxnSp>
        <p:nvCxnSpPr>
          <p:cNvPr id="2" name="Straight Arrow Connector 1">
            <a:extLst>
              <a:ext uri="{FF2B5EF4-FFF2-40B4-BE49-F238E27FC236}">
                <a16:creationId xmlns:a16="http://schemas.microsoft.com/office/drawing/2014/main" id="{3B430818-7AEA-D04E-8B96-6D6359023A2A}"/>
              </a:ext>
            </a:extLst>
          </p:cNvPr>
          <p:cNvCxnSpPr/>
          <p:nvPr/>
        </p:nvCxnSpPr>
        <p:spPr>
          <a:xfrm>
            <a:off x="0" y="5711434"/>
            <a:ext cx="708731" cy="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>
            <a:extLst>
              <a:ext uri="{FF2B5EF4-FFF2-40B4-BE49-F238E27FC236}">
                <a16:creationId xmlns:a16="http://schemas.microsoft.com/office/drawing/2014/main" id="{852197B0-2EBB-0142-9DAC-7ADEE7AEFB3A}"/>
              </a:ext>
            </a:extLst>
          </p:cNvPr>
          <p:cNvSpPr/>
          <p:nvPr/>
        </p:nvSpPr>
        <p:spPr>
          <a:xfrm>
            <a:off x="1197463" y="5551839"/>
            <a:ext cx="482891" cy="3191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31.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076AEA9-1E9A-3343-82EA-7E7749C2BCC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57272" y="1104067"/>
            <a:ext cx="2305028" cy="464986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3C11C9F-30D6-964B-B494-30CB82FDFC4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1007" y="1765720"/>
            <a:ext cx="1649039" cy="332655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AE666BE-42D5-594B-A3D1-3489E1B34CB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59526" y="1765720"/>
            <a:ext cx="1649039" cy="3326558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35162F68-C4CF-AF42-9174-BB4AF5680795}"/>
              </a:ext>
            </a:extLst>
          </p:cNvPr>
          <p:cNvSpPr/>
          <p:nvPr/>
        </p:nvSpPr>
        <p:spPr>
          <a:xfrm>
            <a:off x="3246742" y="5551839"/>
            <a:ext cx="4902432" cy="3191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100" spc="300" dirty="0">
                <a:solidFill>
                  <a:schemeClr val="accent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Technology</a:t>
            </a:r>
            <a:r>
              <a:rPr lang="en-US" sz="11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is a useful steward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A081F56-F661-084D-BA84-1DCA9FB00FDA}"/>
              </a:ext>
            </a:extLst>
          </p:cNvPr>
          <p:cNvSpPr txBox="1"/>
          <p:nvPr/>
        </p:nvSpPr>
        <p:spPr>
          <a:xfrm>
            <a:off x="1197463" y="1884174"/>
            <a:ext cx="431891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Poppins" pitchFamily="2" charset="77"/>
                <a:ea typeface="Roboto" panose="02000000000000000000" pitchFamily="2" charset="0"/>
                <a:cs typeface="Poppins" pitchFamily="2" charset="77"/>
              </a:rPr>
              <a:t>Mockup Device.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3554A62-B685-4348-BBF5-CD4C2942454D}"/>
              </a:ext>
            </a:extLst>
          </p:cNvPr>
          <p:cNvSpPr/>
          <p:nvPr/>
        </p:nvSpPr>
        <p:spPr>
          <a:xfrm>
            <a:off x="1197463" y="2796427"/>
            <a:ext cx="4618721" cy="13348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do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eiusmod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tempor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incididunt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labore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et dolore magna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aliqua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Ut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enim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ad minim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veniam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quis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nostrud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exercitation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ullamco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laboris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nisi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aliquip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ex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ea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consequat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Duis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aute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irure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dolor in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reprehenderit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in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voluptate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velit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esse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cillum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dolore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eu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3D3B40F-28D3-434C-9066-D08FC23F97EE}"/>
              </a:ext>
            </a:extLst>
          </p:cNvPr>
          <p:cNvSpPr txBox="1"/>
          <p:nvPr/>
        </p:nvSpPr>
        <p:spPr>
          <a:xfrm>
            <a:off x="358907" y="202006"/>
            <a:ext cx="132144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Technology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D7E74F0-B00A-904F-AB0F-3B6FC0F93B15}"/>
              </a:ext>
            </a:extLst>
          </p:cNvPr>
          <p:cNvSpPr txBox="1"/>
          <p:nvPr/>
        </p:nvSpPr>
        <p:spPr>
          <a:xfrm>
            <a:off x="2150637" y="202006"/>
            <a:ext cx="132144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Presentation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DA709CD-6B74-754D-B0F4-912E49D94645}"/>
              </a:ext>
            </a:extLst>
          </p:cNvPr>
          <p:cNvSpPr txBox="1"/>
          <p:nvPr/>
        </p:nvSpPr>
        <p:spPr>
          <a:xfrm>
            <a:off x="3942367" y="202006"/>
            <a:ext cx="132144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Template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36A33E24-E9AD-9E42-BDE2-DA1EC56FEFCB}"/>
              </a:ext>
            </a:extLst>
          </p:cNvPr>
          <p:cNvSpPr/>
          <p:nvPr/>
        </p:nvSpPr>
        <p:spPr>
          <a:xfrm>
            <a:off x="265780" y="289945"/>
            <a:ext cx="88585" cy="8858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349245D0-C0BA-4E41-AA5D-EDB8C019423C}"/>
              </a:ext>
            </a:extLst>
          </p:cNvPr>
          <p:cNvSpPr/>
          <p:nvPr/>
        </p:nvSpPr>
        <p:spPr>
          <a:xfrm>
            <a:off x="2062052" y="289945"/>
            <a:ext cx="88585" cy="8858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3FFF91F5-C0D8-1F49-AE61-2D625DDBC741}"/>
              </a:ext>
            </a:extLst>
          </p:cNvPr>
          <p:cNvSpPr/>
          <p:nvPr/>
        </p:nvSpPr>
        <p:spPr>
          <a:xfrm>
            <a:off x="3853782" y="289945"/>
            <a:ext cx="88585" cy="8858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227731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713D3889-A0F3-0242-9BD2-1696DE702D21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/>
      </p:sp>
      <p:cxnSp>
        <p:nvCxnSpPr>
          <p:cNvPr id="2" name="Straight Arrow Connector 1">
            <a:extLst>
              <a:ext uri="{FF2B5EF4-FFF2-40B4-BE49-F238E27FC236}">
                <a16:creationId xmlns:a16="http://schemas.microsoft.com/office/drawing/2014/main" id="{6B18866B-2ADC-2146-93DB-B60BBDB50A0E}"/>
              </a:ext>
            </a:extLst>
          </p:cNvPr>
          <p:cNvCxnSpPr/>
          <p:nvPr/>
        </p:nvCxnSpPr>
        <p:spPr>
          <a:xfrm>
            <a:off x="0" y="5711434"/>
            <a:ext cx="708731" cy="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>
            <a:extLst>
              <a:ext uri="{FF2B5EF4-FFF2-40B4-BE49-F238E27FC236}">
                <a16:creationId xmlns:a16="http://schemas.microsoft.com/office/drawing/2014/main" id="{0213AB19-0E8A-0447-ACEC-91B8802A390C}"/>
              </a:ext>
            </a:extLst>
          </p:cNvPr>
          <p:cNvSpPr/>
          <p:nvPr/>
        </p:nvSpPr>
        <p:spPr>
          <a:xfrm>
            <a:off x="1197463" y="5551839"/>
            <a:ext cx="482891" cy="3191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32.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DB7E6AC-525F-C44A-B138-0D630E73DC0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9999" y="1104067"/>
            <a:ext cx="2305028" cy="4649866"/>
          </a:xfrm>
          <a:prstGeom prst="rect">
            <a:avLst/>
          </a:prstGeom>
        </p:spPr>
      </p:pic>
      <p:sp>
        <p:nvSpPr>
          <p:cNvPr id="5" name="Freeform 4">
            <a:extLst>
              <a:ext uri="{FF2B5EF4-FFF2-40B4-BE49-F238E27FC236}">
                <a16:creationId xmlns:a16="http://schemas.microsoft.com/office/drawing/2014/main" id="{6D7875B1-7DA8-4B44-AA51-608D935FD76D}"/>
              </a:ext>
            </a:extLst>
          </p:cNvPr>
          <p:cNvSpPr/>
          <p:nvPr/>
        </p:nvSpPr>
        <p:spPr>
          <a:xfrm>
            <a:off x="8508863" y="3311904"/>
            <a:ext cx="2558700" cy="2442029"/>
          </a:xfrm>
          <a:custGeom>
            <a:avLst/>
            <a:gdLst>
              <a:gd name="connsiteX0" fmla="*/ 290291 w 2769325"/>
              <a:gd name="connsiteY0" fmla="*/ 0 h 2643050"/>
              <a:gd name="connsiteX1" fmla="*/ 769262 w 2769325"/>
              <a:gd name="connsiteY1" fmla="*/ 0 h 2643050"/>
              <a:gd name="connsiteX2" fmla="*/ 838931 w 2769325"/>
              <a:gd name="connsiteY2" fmla="*/ 0 h 2643050"/>
              <a:gd name="connsiteX3" fmla="*/ 1317902 w 2769325"/>
              <a:gd name="connsiteY3" fmla="*/ 0 h 2643050"/>
              <a:gd name="connsiteX4" fmla="*/ 1451423 w 2769325"/>
              <a:gd name="connsiteY4" fmla="*/ 0 h 2643050"/>
              <a:gd name="connsiteX5" fmla="*/ 1930394 w 2769325"/>
              <a:gd name="connsiteY5" fmla="*/ 0 h 2643050"/>
              <a:gd name="connsiteX6" fmla="*/ 2000063 w 2769325"/>
              <a:gd name="connsiteY6" fmla="*/ 0 h 2643050"/>
              <a:gd name="connsiteX7" fmla="*/ 2479034 w 2769325"/>
              <a:gd name="connsiteY7" fmla="*/ 0 h 2643050"/>
              <a:gd name="connsiteX8" fmla="*/ 2769325 w 2769325"/>
              <a:gd name="connsiteY8" fmla="*/ 290291 h 2643050"/>
              <a:gd name="connsiteX9" fmla="*/ 2769325 w 2769325"/>
              <a:gd name="connsiteY9" fmla="*/ 1191627 h 2643050"/>
              <a:gd name="connsiteX10" fmla="*/ 2769325 w 2769325"/>
              <a:gd name="connsiteY10" fmla="*/ 1242417 h 2643050"/>
              <a:gd name="connsiteX11" fmla="*/ 2769325 w 2769325"/>
              <a:gd name="connsiteY11" fmla="*/ 1400633 h 2643050"/>
              <a:gd name="connsiteX12" fmla="*/ 2769325 w 2769325"/>
              <a:gd name="connsiteY12" fmla="*/ 1451423 h 2643050"/>
              <a:gd name="connsiteX13" fmla="*/ 2769325 w 2769325"/>
              <a:gd name="connsiteY13" fmla="*/ 2352759 h 2643050"/>
              <a:gd name="connsiteX14" fmla="*/ 2479034 w 2769325"/>
              <a:gd name="connsiteY14" fmla="*/ 2643050 h 2643050"/>
              <a:gd name="connsiteX15" fmla="*/ 2000063 w 2769325"/>
              <a:gd name="connsiteY15" fmla="*/ 2643050 h 2643050"/>
              <a:gd name="connsiteX16" fmla="*/ 1930394 w 2769325"/>
              <a:gd name="connsiteY16" fmla="*/ 2643050 h 2643050"/>
              <a:gd name="connsiteX17" fmla="*/ 1451423 w 2769325"/>
              <a:gd name="connsiteY17" fmla="*/ 2643050 h 2643050"/>
              <a:gd name="connsiteX18" fmla="*/ 1317902 w 2769325"/>
              <a:gd name="connsiteY18" fmla="*/ 2643050 h 2643050"/>
              <a:gd name="connsiteX19" fmla="*/ 838931 w 2769325"/>
              <a:gd name="connsiteY19" fmla="*/ 2643050 h 2643050"/>
              <a:gd name="connsiteX20" fmla="*/ 769262 w 2769325"/>
              <a:gd name="connsiteY20" fmla="*/ 2643050 h 2643050"/>
              <a:gd name="connsiteX21" fmla="*/ 290291 w 2769325"/>
              <a:gd name="connsiteY21" fmla="*/ 2643050 h 2643050"/>
              <a:gd name="connsiteX22" fmla="*/ 0 w 2769325"/>
              <a:gd name="connsiteY22" fmla="*/ 2352759 h 2643050"/>
              <a:gd name="connsiteX23" fmla="*/ 0 w 2769325"/>
              <a:gd name="connsiteY23" fmla="*/ 1451423 h 2643050"/>
              <a:gd name="connsiteX24" fmla="*/ 0 w 2769325"/>
              <a:gd name="connsiteY24" fmla="*/ 1400633 h 2643050"/>
              <a:gd name="connsiteX25" fmla="*/ 0 w 2769325"/>
              <a:gd name="connsiteY25" fmla="*/ 1242417 h 2643050"/>
              <a:gd name="connsiteX26" fmla="*/ 0 w 2769325"/>
              <a:gd name="connsiteY26" fmla="*/ 1191627 h 2643050"/>
              <a:gd name="connsiteX27" fmla="*/ 0 w 2769325"/>
              <a:gd name="connsiteY27" fmla="*/ 290291 h 2643050"/>
              <a:gd name="connsiteX28" fmla="*/ 290291 w 2769325"/>
              <a:gd name="connsiteY28" fmla="*/ 0 h 2643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2769325" h="2643050">
                <a:moveTo>
                  <a:pt x="290291" y="0"/>
                </a:moveTo>
                <a:lnTo>
                  <a:pt x="769262" y="0"/>
                </a:lnTo>
                <a:lnTo>
                  <a:pt x="838931" y="0"/>
                </a:lnTo>
                <a:lnTo>
                  <a:pt x="1317902" y="0"/>
                </a:lnTo>
                <a:lnTo>
                  <a:pt x="1451423" y="0"/>
                </a:lnTo>
                <a:lnTo>
                  <a:pt x="1930394" y="0"/>
                </a:lnTo>
                <a:lnTo>
                  <a:pt x="2000063" y="0"/>
                </a:lnTo>
                <a:lnTo>
                  <a:pt x="2479034" y="0"/>
                </a:lnTo>
                <a:cubicBezTo>
                  <a:pt x="2639357" y="0"/>
                  <a:pt x="2769325" y="129968"/>
                  <a:pt x="2769325" y="290291"/>
                </a:cubicBezTo>
                <a:lnTo>
                  <a:pt x="2769325" y="1191627"/>
                </a:lnTo>
                <a:lnTo>
                  <a:pt x="2769325" y="1242417"/>
                </a:lnTo>
                <a:lnTo>
                  <a:pt x="2769325" y="1400633"/>
                </a:lnTo>
                <a:lnTo>
                  <a:pt x="2769325" y="1451423"/>
                </a:lnTo>
                <a:lnTo>
                  <a:pt x="2769325" y="2352759"/>
                </a:lnTo>
                <a:cubicBezTo>
                  <a:pt x="2769325" y="2513082"/>
                  <a:pt x="2639357" y="2643050"/>
                  <a:pt x="2479034" y="2643050"/>
                </a:cubicBezTo>
                <a:lnTo>
                  <a:pt x="2000063" y="2643050"/>
                </a:lnTo>
                <a:lnTo>
                  <a:pt x="1930394" y="2643050"/>
                </a:lnTo>
                <a:lnTo>
                  <a:pt x="1451423" y="2643050"/>
                </a:lnTo>
                <a:lnTo>
                  <a:pt x="1317902" y="2643050"/>
                </a:lnTo>
                <a:lnTo>
                  <a:pt x="838931" y="2643050"/>
                </a:lnTo>
                <a:lnTo>
                  <a:pt x="769262" y="2643050"/>
                </a:lnTo>
                <a:lnTo>
                  <a:pt x="290291" y="2643050"/>
                </a:lnTo>
                <a:cubicBezTo>
                  <a:pt x="129968" y="2643050"/>
                  <a:pt x="0" y="2513082"/>
                  <a:pt x="0" y="2352759"/>
                </a:cubicBezTo>
                <a:lnTo>
                  <a:pt x="0" y="1451423"/>
                </a:lnTo>
                <a:lnTo>
                  <a:pt x="0" y="1400633"/>
                </a:lnTo>
                <a:lnTo>
                  <a:pt x="0" y="1242417"/>
                </a:lnTo>
                <a:lnTo>
                  <a:pt x="0" y="1191627"/>
                </a:lnTo>
                <a:lnTo>
                  <a:pt x="0" y="290291"/>
                </a:lnTo>
                <a:cubicBezTo>
                  <a:pt x="0" y="129968"/>
                  <a:pt x="129968" y="0"/>
                  <a:pt x="29029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254000" sx="102000" sy="102000" algn="ctr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2CFE7D1A-8AE3-1946-8DA1-34C17FFEB804}"/>
              </a:ext>
            </a:extLst>
          </p:cNvPr>
          <p:cNvGrpSpPr/>
          <p:nvPr/>
        </p:nvGrpSpPr>
        <p:grpSpPr>
          <a:xfrm>
            <a:off x="8766232" y="3635499"/>
            <a:ext cx="2043961" cy="1794838"/>
            <a:chOff x="2685286" y="3886579"/>
            <a:chExt cx="2043961" cy="1794838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071C2E0B-6761-4F4C-8C68-87E5784D3931}"/>
                </a:ext>
              </a:extLst>
            </p:cNvPr>
            <p:cNvSpPr txBox="1"/>
            <p:nvPr/>
          </p:nvSpPr>
          <p:spPr>
            <a:xfrm>
              <a:off x="2836410" y="3886579"/>
              <a:ext cx="174171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accent1"/>
                  </a:solidFill>
                  <a:latin typeface="Poppins" pitchFamily="2" charset="77"/>
                  <a:ea typeface="Roboto" panose="02000000000000000000" pitchFamily="2" charset="0"/>
                  <a:cs typeface="Poppins" pitchFamily="2" charset="77"/>
                </a:rPr>
                <a:t>Simple Text Here</a:t>
              </a: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07159E00-F2B5-3040-85DD-EA27EC4709F3}"/>
                </a:ext>
              </a:extLst>
            </p:cNvPr>
            <p:cNvSpPr/>
            <p:nvPr/>
          </p:nvSpPr>
          <p:spPr>
            <a:xfrm>
              <a:off x="2685286" y="4394797"/>
              <a:ext cx="2043961" cy="82702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Lorem ipsum dolor sit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amet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, cons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ectetur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adipiscing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elite do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eiusmod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tempor</a:t>
              </a:r>
              <a:endPara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9" name="Freeform 8">
              <a:extLst>
                <a:ext uri="{FF2B5EF4-FFF2-40B4-BE49-F238E27FC236}">
                  <a16:creationId xmlns:a16="http://schemas.microsoft.com/office/drawing/2014/main" id="{A3C2ADED-97D3-1B48-8E89-DC591A586EBE}"/>
                </a:ext>
              </a:extLst>
            </p:cNvPr>
            <p:cNvSpPr/>
            <p:nvPr/>
          </p:nvSpPr>
          <p:spPr>
            <a:xfrm>
              <a:off x="3255400" y="5422260"/>
              <a:ext cx="903732" cy="259157"/>
            </a:xfrm>
            <a:custGeom>
              <a:avLst/>
              <a:gdLst>
                <a:gd name="connsiteX0" fmla="*/ 105471 w 735597"/>
                <a:gd name="connsiteY0" fmla="*/ 0 h 210942"/>
                <a:gd name="connsiteX1" fmla="*/ 105476 w 735597"/>
                <a:gd name="connsiteY1" fmla="*/ 1 h 210942"/>
                <a:gd name="connsiteX2" fmla="*/ 630121 w 735597"/>
                <a:gd name="connsiteY2" fmla="*/ 1 h 210942"/>
                <a:gd name="connsiteX3" fmla="*/ 630126 w 735597"/>
                <a:gd name="connsiteY3" fmla="*/ 0 h 210942"/>
                <a:gd name="connsiteX4" fmla="*/ 735597 w 735597"/>
                <a:gd name="connsiteY4" fmla="*/ 105471 h 210942"/>
                <a:gd name="connsiteX5" fmla="*/ 630126 w 735597"/>
                <a:gd name="connsiteY5" fmla="*/ 210942 h 210942"/>
                <a:gd name="connsiteX6" fmla="*/ 105471 w 735597"/>
                <a:gd name="connsiteY6" fmla="*/ 210942 h 210942"/>
                <a:gd name="connsiteX7" fmla="*/ 0 w 735597"/>
                <a:gd name="connsiteY7" fmla="*/ 105471 h 210942"/>
                <a:gd name="connsiteX8" fmla="*/ 105471 w 735597"/>
                <a:gd name="connsiteY8" fmla="*/ 0 h 210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35597" h="210942">
                  <a:moveTo>
                    <a:pt x="105471" y="0"/>
                  </a:moveTo>
                  <a:lnTo>
                    <a:pt x="105476" y="1"/>
                  </a:lnTo>
                  <a:lnTo>
                    <a:pt x="630121" y="1"/>
                  </a:lnTo>
                  <a:lnTo>
                    <a:pt x="630126" y="0"/>
                  </a:lnTo>
                  <a:cubicBezTo>
                    <a:pt x="688376" y="0"/>
                    <a:pt x="735597" y="47221"/>
                    <a:pt x="735597" y="105471"/>
                  </a:cubicBezTo>
                  <a:cubicBezTo>
                    <a:pt x="735597" y="163721"/>
                    <a:pt x="688376" y="210942"/>
                    <a:pt x="630126" y="210942"/>
                  </a:cubicBezTo>
                  <a:lnTo>
                    <a:pt x="105471" y="210942"/>
                  </a:lnTo>
                  <a:cubicBezTo>
                    <a:pt x="47221" y="210942"/>
                    <a:pt x="0" y="163721"/>
                    <a:pt x="0" y="105471"/>
                  </a:cubicBezTo>
                  <a:cubicBezTo>
                    <a:pt x="0" y="47221"/>
                    <a:pt x="47221" y="0"/>
                    <a:pt x="10547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 b="1" spc="600" dirty="0">
                  <a:solidFill>
                    <a:schemeClr val="bg1"/>
                  </a:solidFill>
                  <a:latin typeface="Poppins" pitchFamily="2" charset="77"/>
                  <a:cs typeface="Poppins" pitchFamily="2" charset="77"/>
                </a:rPr>
                <a:t>VIEW</a:t>
              </a:r>
            </a:p>
          </p:txBody>
        </p:sp>
      </p:grpSp>
      <p:sp>
        <p:nvSpPr>
          <p:cNvPr id="10" name="Freeform 9">
            <a:extLst>
              <a:ext uri="{FF2B5EF4-FFF2-40B4-BE49-F238E27FC236}">
                <a16:creationId xmlns:a16="http://schemas.microsoft.com/office/drawing/2014/main" id="{FC134D08-1199-6346-AC59-448CEDA7D19B}"/>
              </a:ext>
            </a:extLst>
          </p:cNvPr>
          <p:cNvSpPr/>
          <p:nvPr/>
        </p:nvSpPr>
        <p:spPr>
          <a:xfrm>
            <a:off x="1197463" y="1104067"/>
            <a:ext cx="2558700" cy="2442029"/>
          </a:xfrm>
          <a:custGeom>
            <a:avLst/>
            <a:gdLst>
              <a:gd name="connsiteX0" fmla="*/ 290291 w 2769325"/>
              <a:gd name="connsiteY0" fmla="*/ 0 h 2643050"/>
              <a:gd name="connsiteX1" fmla="*/ 769262 w 2769325"/>
              <a:gd name="connsiteY1" fmla="*/ 0 h 2643050"/>
              <a:gd name="connsiteX2" fmla="*/ 838931 w 2769325"/>
              <a:gd name="connsiteY2" fmla="*/ 0 h 2643050"/>
              <a:gd name="connsiteX3" fmla="*/ 1317902 w 2769325"/>
              <a:gd name="connsiteY3" fmla="*/ 0 h 2643050"/>
              <a:gd name="connsiteX4" fmla="*/ 1451423 w 2769325"/>
              <a:gd name="connsiteY4" fmla="*/ 0 h 2643050"/>
              <a:gd name="connsiteX5" fmla="*/ 1930394 w 2769325"/>
              <a:gd name="connsiteY5" fmla="*/ 0 h 2643050"/>
              <a:gd name="connsiteX6" fmla="*/ 2000063 w 2769325"/>
              <a:gd name="connsiteY6" fmla="*/ 0 h 2643050"/>
              <a:gd name="connsiteX7" fmla="*/ 2479034 w 2769325"/>
              <a:gd name="connsiteY7" fmla="*/ 0 h 2643050"/>
              <a:gd name="connsiteX8" fmla="*/ 2769325 w 2769325"/>
              <a:gd name="connsiteY8" fmla="*/ 290291 h 2643050"/>
              <a:gd name="connsiteX9" fmla="*/ 2769325 w 2769325"/>
              <a:gd name="connsiteY9" fmla="*/ 1191627 h 2643050"/>
              <a:gd name="connsiteX10" fmla="*/ 2769325 w 2769325"/>
              <a:gd name="connsiteY10" fmla="*/ 1242417 h 2643050"/>
              <a:gd name="connsiteX11" fmla="*/ 2769325 w 2769325"/>
              <a:gd name="connsiteY11" fmla="*/ 1400633 h 2643050"/>
              <a:gd name="connsiteX12" fmla="*/ 2769325 w 2769325"/>
              <a:gd name="connsiteY12" fmla="*/ 1451423 h 2643050"/>
              <a:gd name="connsiteX13" fmla="*/ 2769325 w 2769325"/>
              <a:gd name="connsiteY13" fmla="*/ 2352759 h 2643050"/>
              <a:gd name="connsiteX14" fmla="*/ 2479034 w 2769325"/>
              <a:gd name="connsiteY14" fmla="*/ 2643050 h 2643050"/>
              <a:gd name="connsiteX15" fmla="*/ 2000063 w 2769325"/>
              <a:gd name="connsiteY15" fmla="*/ 2643050 h 2643050"/>
              <a:gd name="connsiteX16" fmla="*/ 1930394 w 2769325"/>
              <a:gd name="connsiteY16" fmla="*/ 2643050 h 2643050"/>
              <a:gd name="connsiteX17" fmla="*/ 1451423 w 2769325"/>
              <a:gd name="connsiteY17" fmla="*/ 2643050 h 2643050"/>
              <a:gd name="connsiteX18" fmla="*/ 1317902 w 2769325"/>
              <a:gd name="connsiteY18" fmla="*/ 2643050 h 2643050"/>
              <a:gd name="connsiteX19" fmla="*/ 838931 w 2769325"/>
              <a:gd name="connsiteY19" fmla="*/ 2643050 h 2643050"/>
              <a:gd name="connsiteX20" fmla="*/ 769262 w 2769325"/>
              <a:gd name="connsiteY20" fmla="*/ 2643050 h 2643050"/>
              <a:gd name="connsiteX21" fmla="*/ 290291 w 2769325"/>
              <a:gd name="connsiteY21" fmla="*/ 2643050 h 2643050"/>
              <a:gd name="connsiteX22" fmla="*/ 0 w 2769325"/>
              <a:gd name="connsiteY22" fmla="*/ 2352759 h 2643050"/>
              <a:gd name="connsiteX23" fmla="*/ 0 w 2769325"/>
              <a:gd name="connsiteY23" fmla="*/ 1451423 h 2643050"/>
              <a:gd name="connsiteX24" fmla="*/ 0 w 2769325"/>
              <a:gd name="connsiteY24" fmla="*/ 1400633 h 2643050"/>
              <a:gd name="connsiteX25" fmla="*/ 0 w 2769325"/>
              <a:gd name="connsiteY25" fmla="*/ 1242417 h 2643050"/>
              <a:gd name="connsiteX26" fmla="*/ 0 w 2769325"/>
              <a:gd name="connsiteY26" fmla="*/ 1191627 h 2643050"/>
              <a:gd name="connsiteX27" fmla="*/ 0 w 2769325"/>
              <a:gd name="connsiteY27" fmla="*/ 290291 h 2643050"/>
              <a:gd name="connsiteX28" fmla="*/ 290291 w 2769325"/>
              <a:gd name="connsiteY28" fmla="*/ 0 h 2643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2769325" h="2643050">
                <a:moveTo>
                  <a:pt x="290291" y="0"/>
                </a:moveTo>
                <a:lnTo>
                  <a:pt x="769262" y="0"/>
                </a:lnTo>
                <a:lnTo>
                  <a:pt x="838931" y="0"/>
                </a:lnTo>
                <a:lnTo>
                  <a:pt x="1317902" y="0"/>
                </a:lnTo>
                <a:lnTo>
                  <a:pt x="1451423" y="0"/>
                </a:lnTo>
                <a:lnTo>
                  <a:pt x="1930394" y="0"/>
                </a:lnTo>
                <a:lnTo>
                  <a:pt x="2000063" y="0"/>
                </a:lnTo>
                <a:lnTo>
                  <a:pt x="2479034" y="0"/>
                </a:lnTo>
                <a:cubicBezTo>
                  <a:pt x="2639357" y="0"/>
                  <a:pt x="2769325" y="129968"/>
                  <a:pt x="2769325" y="290291"/>
                </a:cubicBezTo>
                <a:lnTo>
                  <a:pt x="2769325" y="1191627"/>
                </a:lnTo>
                <a:lnTo>
                  <a:pt x="2769325" y="1242417"/>
                </a:lnTo>
                <a:lnTo>
                  <a:pt x="2769325" y="1400633"/>
                </a:lnTo>
                <a:lnTo>
                  <a:pt x="2769325" y="1451423"/>
                </a:lnTo>
                <a:lnTo>
                  <a:pt x="2769325" y="2352759"/>
                </a:lnTo>
                <a:cubicBezTo>
                  <a:pt x="2769325" y="2513082"/>
                  <a:pt x="2639357" y="2643050"/>
                  <a:pt x="2479034" y="2643050"/>
                </a:cubicBezTo>
                <a:lnTo>
                  <a:pt x="2000063" y="2643050"/>
                </a:lnTo>
                <a:lnTo>
                  <a:pt x="1930394" y="2643050"/>
                </a:lnTo>
                <a:lnTo>
                  <a:pt x="1451423" y="2643050"/>
                </a:lnTo>
                <a:lnTo>
                  <a:pt x="1317902" y="2643050"/>
                </a:lnTo>
                <a:lnTo>
                  <a:pt x="838931" y="2643050"/>
                </a:lnTo>
                <a:lnTo>
                  <a:pt x="769262" y="2643050"/>
                </a:lnTo>
                <a:lnTo>
                  <a:pt x="290291" y="2643050"/>
                </a:lnTo>
                <a:cubicBezTo>
                  <a:pt x="129968" y="2643050"/>
                  <a:pt x="0" y="2513082"/>
                  <a:pt x="0" y="2352759"/>
                </a:cubicBezTo>
                <a:lnTo>
                  <a:pt x="0" y="1451423"/>
                </a:lnTo>
                <a:lnTo>
                  <a:pt x="0" y="1400633"/>
                </a:lnTo>
                <a:lnTo>
                  <a:pt x="0" y="1242417"/>
                </a:lnTo>
                <a:lnTo>
                  <a:pt x="0" y="1191627"/>
                </a:lnTo>
                <a:lnTo>
                  <a:pt x="0" y="290291"/>
                </a:lnTo>
                <a:cubicBezTo>
                  <a:pt x="0" y="129968"/>
                  <a:pt x="129968" y="0"/>
                  <a:pt x="29029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254000" sx="102000" sy="102000" algn="ctr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E710C482-82AA-EE45-A9DE-8655D036ABD0}"/>
              </a:ext>
            </a:extLst>
          </p:cNvPr>
          <p:cNvGrpSpPr/>
          <p:nvPr/>
        </p:nvGrpSpPr>
        <p:grpSpPr>
          <a:xfrm>
            <a:off x="1454832" y="1427662"/>
            <a:ext cx="2043961" cy="1794838"/>
            <a:chOff x="2685286" y="3886579"/>
            <a:chExt cx="2043961" cy="1794838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18A02225-4208-D847-92B1-7E1740D8AAD3}"/>
                </a:ext>
              </a:extLst>
            </p:cNvPr>
            <p:cNvSpPr txBox="1"/>
            <p:nvPr/>
          </p:nvSpPr>
          <p:spPr>
            <a:xfrm>
              <a:off x="2836410" y="3886579"/>
              <a:ext cx="174171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accent1"/>
                  </a:solidFill>
                  <a:latin typeface="Poppins" pitchFamily="2" charset="77"/>
                  <a:ea typeface="Roboto" panose="02000000000000000000" pitchFamily="2" charset="0"/>
                  <a:cs typeface="Poppins" pitchFamily="2" charset="77"/>
                </a:rPr>
                <a:t>Simple Text Here</a:t>
              </a: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91BF943F-BFE2-7C48-BAF0-EDF4C1B1F687}"/>
                </a:ext>
              </a:extLst>
            </p:cNvPr>
            <p:cNvSpPr/>
            <p:nvPr/>
          </p:nvSpPr>
          <p:spPr>
            <a:xfrm>
              <a:off x="2685286" y="4394797"/>
              <a:ext cx="2043961" cy="82702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Lorem ipsum dolor sit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amet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, cons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ectetur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adipiscing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elite do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eiusmod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tempor</a:t>
              </a:r>
              <a:endPara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4" name="Freeform 13">
              <a:extLst>
                <a:ext uri="{FF2B5EF4-FFF2-40B4-BE49-F238E27FC236}">
                  <a16:creationId xmlns:a16="http://schemas.microsoft.com/office/drawing/2014/main" id="{BEADDE1E-3D21-7245-98ED-A7F2C610806C}"/>
                </a:ext>
              </a:extLst>
            </p:cNvPr>
            <p:cNvSpPr/>
            <p:nvPr/>
          </p:nvSpPr>
          <p:spPr>
            <a:xfrm>
              <a:off x="3255400" y="5422260"/>
              <a:ext cx="903732" cy="259157"/>
            </a:xfrm>
            <a:custGeom>
              <a:avLst/>
              <a:gdLst>
                <a:gd name="connsiteX0" fmla="*/ 105471 w 735597"/>
                <a:gd name="connsiteY0" fmla="*/ 0 h 210942"/>
                <a:gd name="connsiteX1" fmla="*/ 105476 w 735597"/>
                <a:gd name="connsiteY1" fmla="*/ 1 h 210942"/>
                <a:gd name="connsiteX2" fmla="*/ 630121 w 735597"/>
                <a:gd name="connsiteY2" fmla="*/ 1 h 210942"/>
                <a:gd name="connsiteX3" fmla="*/ 630126 w 735597"/>
                <a:gd name="connsiteY3" fmla="*/ 0 h 210942"/>
                <a:gd name="connsiteX4" fmla="*/ 735597 w 735597"/>
                <a:gd name="connsiteY4" fmla="*/ 105471 h 210942"/>
                <a:gd name="connsiteX5" fmla="*/ 630126 w 735597"/>
                <a:gd name="connsiteY5" fmla="*/ 210942 h 210942"/>
                <a:gd name="connsiteX6" fmla="*/ 105471 w 735597"/>
                <a:gd name="connsiteY6" fmla="*/ 210942 h 210942"/>
                <a:gd name="connsiteX7" fmla="*/ 0 w 735597"/>
                <a:gd name="connsiteY7" fmla="*/ 105471 h 210942"/>
                <a:gd name="connsiteX8" fmla="*/ 105471 w 735597"/>
                <a:gd name="connsiteY8" fmla="*/ 0 h 210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35597" h="210942">
                  <a:moveTo>
                    <a:pt x="105471" y="0"/>
                  </a:moveTo>
                  <a:lnTo>
                    <a:pt x="105476" y="1"/>
                  </a:lnTo>
                  <a:lnTo>
                    <a:pt x="630121" y="1"/>
                  </a:lnTo>
                  <a:lnTo>
                    <a:pt x="630126" y="0"/>
                  </a:lnTo>
                  <a:cubicBezTo>
                    <a:pt x="688376" y="0"/>
                    <a:pt x="735597" y="47221"/>
                    <a:pt x="735597" y="105471"/>
                  </a:cubicBezTo>
                  <a:cubicBezTo>
                    <a:pt x="735597" y="163721"/>
                    <a:pt x="688376" y="210942"/>
                    <a:pt x="630126" y="210942"/>
                  </a:cubicBezTo>
                  <a:lnTo>
                    <a:pt x="105471" y="210942"/>
                  </a:lnTo>
                  <a:cubicBezTo>
                    <a:pt x="47221" y="210942"/>
                    <a:pt x="0" y="163721"/>
                    <a:pt x="0" y="105471"/>
                  </a:cubicBezTo>
                  <a:cubicBezTo>
                    <a:pt x="0" y="47221"/>
                    <a:pt x="47221" y="0"/>
                    <a:pt x="10547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 b="1" spc="600" dirty="0">
                  <a:solidFill>
                    <a:schemeClr val="bg1"/>
                  </a:solidFill>
                  <a:latin typeface="Poppins" pitchFamily="2" charset="77"/>
                  <a:cs typeface="Poppins" pitchFamily="2" charset="77"/>
                </a:rPr>
                <a:t>VIEW</a:t>
              </a:r>
            </a:p>
          </p:txBody>
        </p: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7E31BA23-F066-934D-8376-11FEFE3F81C2}"/>
              </a:ext>
            </a:extLst>
          </p:cNvPr>
          <p:cNvSpPr txBox="1"/>
          <p:nvPr/>
        </p:nvSpPr>
        <p:spPr>
          <a:xfrm>
            <a:off x="8124674" y="981385"/>
            <a:ext cx="33270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Poppins" pitchFamily="2" charset="77"/>
                <a:ea typeface="Roboto" panose="02000000000000000000" pitchFamily="2" charset="0"/>
                <a:cs typeface="Poppins" pitchFamily="2" charset="77"/>
              </a:rPr>
              <a:t>Our Device Mockup.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9E43CBCE-7FB0-564A-B543-6C06E56A6F3D}"/>
              </a:ext>
            </a:extLst>
          </p:cNvPr>
          <p:cNvSpPr/>
          <p:nvPr/>
        </p:nvSpPr>
        <p:spPr>
          <a:xfrm>
            <a:off x="1197463" y="4143717"/>
            <a:ext cx="2562110" cy="8270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do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eiusmod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tempor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incididunt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ut.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050380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A5B0F94-D937-A146-AFB9-027BC891E597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778311B6-9FCF-A94B-B0D1-3AB64AE5309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38B527B3-4F69-D047-8D16-C8B441F3BC96}"/>
              </a:ext>
            </a:extLst>
          </p:cNvPr>
          <p:cNvCxnSpPr/>
          <p:nvPr/>
        </p:nvCxnSpPr>
        <p:spPr>
          <a:xfrm>
            <a:off x="0" y="5711434"/>
            <a:ext cx="708731" cy="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>
            <a:extLst>
              <a:ext uri="{FF2B5EF4-FFF2-40B4-BE49-F238E27FC236}">
                <a16:creationId xmlns:a16="http://schemas.microsoft.com/office/drawing/2014/main" id="{33A499CB-CAF0-5243-91BF-6DDE5E91C2DB}"/>
              </a:ext>
            </a:extLst>
          </p:cNvPr>
          <p:cNvSpPr/>
          <p:nvPr/>
        </p:nvSpPr>
        <p:spPr>
          <a:xfrm>
            <a:off x="1197463" y="5551839"/>
            <a:ext cx="482891" cy="3191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33.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543ACF0-ADE0-9144-91FE-DBCD852E24C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9253" y="2849241"/>
            <a:ext cx="4884340" cy="296355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E909945-4CD9-504C-8EED-CE92AE50870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94733" y="3630344"/>
            <a:ext cx="3564161" cy="2162538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002BD3EF-654F-4C4B-B3D6-89C0BCC92174}"/>
              </a:ext>
            </a:extLst>
          </p:cNvPr>
          <p:cNvGrpSpPr/>
          <p:nvPr/>
        </p:nvGrpSpPr>
        <p:grpSpPr>
          <a:xfrm>
            <a:off x="3086224" y="2441593"/>
            <a:ext cx="987407" cy="987407"/>
            <a:chOff x="5597967" y="2935296"/>
            <a:chExt cx="987407" cy="987407"/>
          </a:xfrm>
        </p:grpSpPr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171A706A-DE4C-0144-BDDA-FEF203CC3FD2}"/>
                </a:ext>
              </a:extLst>
            </p:cNvPr>
            <p:cNvSpPr/>
            <p:nvPr/>
          </p:nvSpPr>
          <p:spPr>
            <a:xfrm>
              <a:off x="5597967" y="2935296"/>
              <a:ext cx="987407" cy="98740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88D8DA3D-E7CC-EC44-BD31-370644D79C01}"/>
                </a:ext>
              </a:extLst>
            </p:cNvPr>
            <p:cNvSpPr txBox="1"/>
            <p:nvPr/>
          </p:nvSpPr>
          <p:spPr>
            <a:xfrm>
              <a:off x="5726937" y="3228944"/>
              <a:ext cx="72946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  <a:latin typeface="Poppins" pitchFamily="2" charset="77"/>
                  <a:ea typeface="Roboto" panose="02000000000000000000" pitchFamily="2" charset="0"/>
                  <a:cs typeface="Poppins" pitchFamily="2" charset="77"/>
                </a:rPr>
                <a:t>$45</a:t>
              </a:r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9BC7167F-A686-094B-89B0-A95E73DC4D7C}"/>
              </a:ext>
            </a:extLst>
          </p:cNvPr>
          <p:cNvSpPr txBox="1"/>
          <p:nvPr/>
        </p:nvSpPr>
        <p:spPr>
          <a:xfrm>
            <a:off x="1197463" y="954784"/>
            <a:ext cx="431891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Poppins" pitchFamily="2" charset="77"/>
                <a:ea typeface="Roboto" panose="02000000000000000000" pitchFamily="2" charset="0"/>
                <a:cs typeface="Poppins" pitchFamily="2" charset="77"/>
              </a:rPr>
              <a:t>Mockup Device.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5786D68-F6D4-0F4B-AB5C-29A0F3B911F7}"/>
              </a:ext>
            </a:extLst>
          </p:cNvPr>
          <p:cNvSpPr/>
          <p:nvPr/>
        </p:nvSpPr>
        <p:spPr>
          <a:xfrm>
            <a:off x="6563941" y="954784"/>
            <a:ext cx="4618721" cy="10809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do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eiusmod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tempor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incididunt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labore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et dolore magna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aliqua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Ut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enim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ad minim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veniam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quis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nostrud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exercitation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ullamco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laboris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nisi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aliquip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ex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ea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velit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esse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cillum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dolore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eu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09908087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Arrow Connector 1">
            <a:extLst>
              <a:ext uri="{FF2B5EF4-FFF2-40B4-BE49-F238E27FC236}">
                <a16:creationId xmlns:a16="http://schemas.microsoft.com/office/drawing/2014/main" id="{3B430818-7AEA-D04E-8B96-6D6359023A2A}"/>
              </a:ext>
            </a:extLst>
          </p:cNvPr>
          <p:cNvCxnSpPr/>
          <p:nvPr/>
        </p:nvCxnSpPr>
        <p:spPr>
          <a:xfrm>
            <a:off x="0" y="5711434"/>
            <a:ext cx="708731" cy="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>
            <a:extLst>
              <a:ext uri="{FF2B5EF4-FFF2-40B4-BE49-F238E27FC236}">
                <a16:creationId xmlns:a16="http://schemas.microsoft.com/office/drawing/2014/main" id="{852197B0-2EBB-0142-9DAC-7ADEE7AEFB3A}"/>
              </a:ext>
            </a:extLst>
          </p:cNvPr>
          <p:cNvSpPr/>
          <p:nvPr/>
        </p:nvSpPr>
        <p:spPr>
          <a:xfrm>
            <a:off x="1197463" y="5551839"/>
            <a:ext cx="482891" cy="3191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34.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5EC8E06-51E1-D441-AFE0-33B2DCE01CA4}"/>
              </a:ext>
            </a:extLst>
          </p:cNvPr>
          <p:cNvSpPr/>
          <p:nvPr/>
        </p:nvSpPr>
        <p:spPr>
          <a:xfrm>
            <a:off x="8064708" y="1045473"/>
            <a:ext cx="3432748" cy="146098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254000" sx="102000" sy="102000" algn="ctr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86B08FA-9F81-6D42-9951-7DDF8744C357}"/>
              </a:ext>
            </a:extLst>
          </p:cNvPr>
          <p:cNvSpPr/>
          <p:nvPr/>
        </p:nvSpPr>
        <p:spPr>
          <a:xfrm>
            <a:off x="8064708" y="4351540"/>
            <a:ext cx="3432748" cy="146098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254000" sx="102000" sy="102000" algn="ctr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D8E479A-6ED2-5D49-9F50-B5CF813287DB}"/>
              </a:ext>
            </a:extLst>
          </p:cNvPr>
          <p:cNvSpPr/>
          <p:nvPr/>
        </p:nvSpPr>
        <p:spPr>
          <a:xfrm>
            <a:off x="7764905" y="2649880"/>
            <a:ext cx="4032354" cy="15582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C4B2937-9184-8849-B2E8-8692DA49520D}"/>
              </a:ext>
            </a:extLst>
          </p:cNvPr>
          <p:cNvSpPr txBox="1"/>
          <p:nvPr/>
        </p:nvSpPr>
        <p:spPr>
          <a:xfrm>
            <a:off x="8317854" y="1575911"/>
            <a:ext cx="72946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  <a:latin typeface="Poppins" pitchFamily="2" charset="77"/>
                <a:ea typeface="Roboto" panose="02000000000000000000" pitchFamily="2" charset="0"/>
                <a:cs typeface="Poppins" pitchFamily="2" charset="77"/>
              </a:rPr>
              <a:t>$50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7C8A940-931C-2E4F-8DF1-7E3E58258A28}"/>
              </a:ext>
            </a:extLst>
          </p:cNvPr>
          <p:cNvSpPr txBox="1"/>
          <p:nvPr/>
        </p:nvSpPr>
        <p:spPr>
          <a:xfrm>
            <a:off x="8317854" y="4881978"/>
            <a:ext cx="72946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  <a:latin typeface="Poppins" pitchFamily="2" charset="77"/>
                <a:ea typeface="Roboto" panose="02000000000000000000" pitchFamily="2" charset="0"/>
                <a:cs typeface="Poppins" pitchFamily="2" charset="77"/>
              </a:rPr>
              <a:t>$75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B9DC81A-91CA-2149-9DE7-3F56DD8374DC}"/>
              </a:ext>
            </a:extLst>
          </p:cNvPr>
          <p:cNvSpPr txBox="1"/>
          <p:nvPr/>
        </p:nvSpPr>
        <p:spPr>
          <a:xfrm>
            <a:off x="8064708" y="3198167"/>
            <a:ext cx="9610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  <a:latin typeface="Poppins" pitchFamily="2" charset="77"/>
                <a:ea typeface="Roboto" panose="02000000000000000000" pitchFamily="2" charset="0"/>
                <a:cs typeface="Poppins" pitchFamily="2" charset="77"/>
              </a:rPr>
              <a:t>$100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BBDC421D-9B14-8E4F-82F1-2B5D30EA5FEC}"/>
              </a:ext>
            </a:extLst>
          </p:cNvPr>
          <p:cNvCxnSpPr/>
          <p:nvPr/>
        </p:nvCxnSpPr>
        <p:spPr>
          <a:xfrm>
            <a:off x="9203960" y="1484026"/>
            <a:ext cx="0" cy="521975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161AAB09-50FD-D04F-B654-3D68260977D4}"/>
              </a:ext>
            </a:extLst>
          </p:cNvPr>
          <p:cNvCxnSpPr/>
          <p:nvPr/>
        </p:nvCxnSpPr>
        <p:spPr>
          <a:xfrm>
            <a:off x="9203960" y="4746462"/>
            <a:ext cx="0" cy="521975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B01017A-1ADE-8D49-96E3-1979DDE983D2}"/>
              </a:ext>
            </a:extLst>
          </p:cNvPr>
          <p:cNvCxnSpPr/>
          <p:nvPr/>
        </p:nvCxnSpPr>
        <p:spPr>
          <a:xfrm>
            <a:off x="9203960" y="3137857"/>
            <a:ext cx="0" cy="521975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" name="Group 16">
            <a:extLst>
              <a:ext uri="{FF2B5EF4-FFF2-40B4-BE49-F238E27FC236}">
                <a16:creationId xmlns:a16="http://schemas.microsoft.com/office/drawing/2014/main" id="{0B21E427-6C7A-224A-BB3C-3772D574CBF8}"/>
              </a:ext>
            </a:extLst>
          </p:cNvPr>
          <p:cNvGrpSpPr/>
          <p:nvPr/>
        </p:nvGrpSpPr>
        <p:grpSpPr>
          <a:xfrm>
            <a:off x="9550479" y="1335524"/>
            <a:ext cx="1632183" cy="880883"/>
            <a:chOff x="9550479" y="1335524"/>
            <a:chExt cx="1632183" cy="880883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32EFA853-0F2F-824A-926C-23AC29879E9A}"/>
                </a:ext>
              </a:extLst>
            </p:cNvPr>
            <p:cNvSpPr/>
            <p:nvPr/>
          </p:nvSpPr>
          <p:spPr>
            <a:xfrm>
              <a:off x="9550479" y="1643301"/>
              <a:ext cx="1632183" cy="57310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Lorem ipsum dolor sit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amet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, cons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tetur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do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3A4032BD-69D9-344C-914D-E38168B4DC04}"/>
                </a:ext>
              </a:extLst>
            </p:cNvPr>
            <p:cNvSpPr txBox="1"/>
            <p:nvPr/>
          </p:nvSpPr>
          <p:spPr>
            <a:xfrm>
              <a:off x="9550479" y="1335524"/>
              <a:ext cx="142695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Poppins" pitchFamily="2" charset="77"/>
                  <a:ea typeface="Roboto" panose="02000000000000000000" pitchFamily="2" charset="0"/>
                  <a:cs typeface="Poppins" pitchFamily="2" charset="77"/>
                </a:rPr>
                <a:t>Silver Pack</a:t>
              </a: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A589E5EE-21E6-CD4F-B852-48B0D1624431}"/>
              </a:ext>
            </a:extLst>
          </p:cNvPr>
          <p:cNvGrpSpPr/>
          <p:nvPr/>
        </p:nvGrpSpPr>
        <p:grpSpPr>
          <a:xfrm>
            <a:off x="9550479" y="4641710"/>
            <a:ext cx="1632183" cy="880883"/>
            <a:chOff x="9550479" y="1335524"/>
            <a:chExt cx="1632183" cy="880883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AE35AC96-133D-EB45-8FCE-FCC6F8302EB0}"/>
                </a:ext>
              </a:extLst>
            </p:cNvPr>
            <p:cNvSpPr/>
            <p:nvPr/>
          </p:nvSpPr>
          <p:spPr>
            <a:xfrm>
              <a:off x="9550479" y="1643301"/>
              <a:ext cx="1632183" cy="57310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Lorem ipsum dolor sit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amet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, cons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tetur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do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0314D9DE-DBF7-1B47-98B9-B4E7051A3461}"/>
                </a:ext>
              </a:extLst>
            </p:cNvPr>
            <p:cNvSpPr txBox="1"/>
            <p:nvPr/>
          </p:nvSpPr>
          <p:spPr>
            <a:xfrm>
              <a:off x="9550479" y="1335524"/>
              <a:ext cx="142695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Poppins" pitchFamily="2" charset="77"/>
                  <a:ea typeface="Roboto" panose="02000000000000000000" pitchFamily="2" charset="0"/>
                  <a:cs typeface="Poppins" pitchFamily="2" charset="77"/>
                </a:rPr>
                <a:t>Golden Pack</a:t>
              </a: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518A37C0-4425-BF4A-B10E-D38DB247833A}"/>
              </a:ext>
            </a:extLst>
          </p:cNvPr>
          <p:cNvGrpSpPr/>
          <p:nvPr/>
        </p:nvGrpSpPr>
        <p:grpSpPr>
          <a:xfrm>
            <a:off x="9550478" y="2988558"/>
            <a:ext cx="1946978" cy="880883"/>
            <a:chOff x="9550478" y="1335524"/>
            <a:chExt cx="1946978" cy="880883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77A17243-51FF-BE45-A805-7CB42B54CBA6}"/>
                </a:ext>
              </a:extLst>
            </p:cNvPr>
            <p:cNvSpPr/>
            <p:nvPr/>
          </p:nvSpPr>
          <p:spPr>
            <a:xfrm>
              <a:off x="9550479" y="1643301"/>
              <a:ext cx="1946977" cy="57310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en-US" sz="110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Lorem ipsum dolor sit </a:t>
              </a:r>
              <a:r>
                <a:rPr lang="en-US" sz="1100" dirty="0" err="1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ame</a:t>
              </a:r>
              <a:r>
                <a:rPr lang="en-US" sz="110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cons </a:t>
              </a:r>
              <a:r>
                <a:rPr lang="en-US" sz="1100" dirty="0" err="1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tetur</a:t>
              </a:r>
              <a:r>
                <a:rPr lang="en-US" sz="110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does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A5CCAE96-5590-9A48-B5FB-DC4F67E9E5AC}"/>
                </a:ext>
              </a:extLst>
            </p:cNvPr>
            <p:cNvSpPr txBox="1"/>
            <p:nvPr/>
          </p:nvSpPr>
          <p:spPr>
            <a:xfrm>
              <a:off x="9550478" y="1335524"/>
              <a:ext cx="163218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  <a:latin typeface="Poppins" pitchFamily="2" charset="77"/>
                  <a:ea typeface="Roboto" panose="02000000000000000000" pitchFamily="2" charset="0"/>
                  <a:cs typeface="Poppins" pitchFamily="2" charset="77"/>
                </a:rPr>
                <a:t>Platinum Pack</a:t>
              </a:r>
            </a:p>
          </p:txBody>
        </p:sp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id="{1262F3A2-A052-9040-94F8-A27E53E6D1F7}"/>
              </a:ext>
            </a:extLst>
          </p:cNvPr>
          <p:cNvSpPr txBox="1"/>
          <p:nvPr/>
        </p:nvSpPr>
        <p:spPr>
          <a:xfrm>
            <a:off x="1197463" y="918269"/>
            <a:ext cx="374929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Poppins" pitchFamily="2" charset="77"/>
                <a:ea typeface="Roboto" panose="02000000000000000000" pitchFamily="2" charset="0"/>
                <a:cs typeface="Poppins" pitchFamily="2" charset="77"/>
              </a:rPr>
              <a:t>Pricing Plans.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C1261C58-3596-1245-A1EB-D22CD845EECD}"/>
              </a:ext>
            </a:extLst>
          </p:cNvPr>
          <p:cNvSpPr/>
          <p:nvPr/>
        </p:nvSpPr>
        <p:spPr>
          <a:xfrm>
            <a:off x="1197463" y="1830522"/>
            <a:ext cx="5572616" cy="10809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do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eiusmod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tempor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incididunt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labore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et dolore magna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aliqua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Ut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enim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ad minim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veniam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quis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nostrud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exercitation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ullamco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laboris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nisi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aliquip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ex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ea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consequat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Duis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aute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irure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dolor in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reprehenderit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in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voluptate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velit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esse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cillum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dolore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eu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CE295E88-BB50-9F45-8852-17A040367E46}"/>
              </a:ext>
            </a:extLst>
          </p:cNvPr>
          <p:cNvGrpSpPr/>
          <p:nvPr/>
        </p:nvGrpSpPr>
        <p:grpSpPr>
          <a:xfrm>
            <a:off x="2530947" y="3918165"/>
            <a:ext cx="4239131" cy="626967"/>
            <a:chOff x="3909059" y="4990146"/>
            <a:chExt cx="4239131" cy="626967"/>
          </a:xfrm>
        </p:grpSpPr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D61D8F4E-8DCC-834A-9985-C6DC56A5505B}"/>
                </a:ext>
              </a:extLst>
            </p:cNvPr>
            <p:cNvSpPr/>
            <p:nvPr/>
          </p:nvSpPr>
          <p:spPr>
            <a:xfrm>
              <a:off x="3909059" y="5297923"/>
              <a:ext cx="4239131" cy="31919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Lorem ipsum dolor sit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amet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, cons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tetur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adipiscing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do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eiusmod</a:t>
              </a:r>
              <a:endPara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3772F26F-0EC1-F641-9795-7FBA54BF13B3}"/>
                </a:ext>
              </a:extLst>
            </p:cNvPr>
            <p:cNvSpPr txBox="1"/>
            <p:nvPr/>
          </p:nvSpPr>
          <p:spPr>
            <a:xfrm>
              <a:off x="3909059" y="4990146"/>
              <a:ext cx="180594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chemeClr val="accent1"/>
                  </a:solidFill>
                  <a:latin typeface="Poppins" pitchFamily="2" charset="77"/>
                  <a:ea typeface="Roboto" panose="02000000000000000000" pitchFamily="2" charset="0"/>
                  <a:cs typeface="Poppins" pitchFamily="2" charset="77"/>
                </a:rPr>
                <a:t>Do What Is Great!</a:t>
              </a:r>
            </a:p>
          </p:txBody>
        </p:sp>
      </p:grpSp>
      <p:sp>
        <p:nvSpPr>
          <p:cNvPr id="31" name="Rectangle 30">
            <a:extLst>
              <a:ext uri="{FF2B5EF4-FFF2-40B4-BE49-F238E27FC236}">
                <a16:creationId xmlns:a16="http://schemas.microsoft.com/office/drawing/2014/main" id="{B22AE1D1-71C9-6D44-A312-355D380B3C76}"/>
              </a:ext>
            </a:extLst>
          </p:cNvPr>
          <p:cNvSpPr/>
          <p:nvPr/>
        </p:nvSpPr>
        <p:spPr>
          <a:xfrm>
            <a:off x="1867647" y="5551839"/>
            <a:ext cx="4902432" cy="3191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100" spc="300" dirty="0">
                <a:solidFill>
                  <a:schemeClr val="accent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Technology</a:t>
            </a:r>
            <a:r>
              <a:rPr lang="en-US" sz="11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is a useful steward</a:t>
            </a:r>
          </a:p>
        </p:txBody>
      </p:sp>
    </p:spTree>
    <p:extLst>
      <p:ext uri="{BB962C8B-B14F-4D97-AF65-F5344CB8AC3E}">
        <p14:creationId xmlns:p14="http://schemas.microsoft.com/office/powerpoint/2010/main" val="405011232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9">
            <a:extLst>
              <a:ext uri="{FF2B5EF4-FFF2-40B4-BE49-F238E27FC236}">
                <a16:creationId xmlns:a16="http://schemas.microsoft.com/office/drawing/2014/main" id="{2B4501AE-4DEC-3B42-8445-28A1D60EEF28}"/>
              </a:ext>
            </a:extLst>
          </p:cNvPr>
          <p:cNvSpPr/>
          <p:nvPr/>
        </p:nvSpPr>
        <p:spPr>
          <a:xfrm>
            <a:off x="0" y="-1"/>
            <a:ext cx="4313582" cy="4313582"/>
          </a:xfrm>
          <a:custGeom>
            <a:avLst/>
            <a:gdLst>
              <a:gd name="connsiteX0" fmla="*/ 0 w 3808764"/>
              <a:gd name="connsiteY0" fmla="*/ 0 h 3808764"/>
              <a:gd name="connsiteX1" fmla="*/ 3808764 w 3808764"/>
              <a:gd name="connsiteY1" fmla="*/ 0 h 3808764"/>
              <a:gd name="connsiteX2" fmla="*/ 0 w 3808764"/>
              <a:gd name="connsiteY2" fmla="*/ 3808764 h 3808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808764" h="3808764">
                <a:moveTo>
                  <a:pt x="0" y="0"/>
                </a:moveTo>
                <a:lnTo>
                  <a:pt x="3808764" y="0"/>
                </a:lnTo>
                <a:cubicBezTo>
                  <a:pt x="3808764" y="2103522"/>
                  <a:pt x="2103522" y="3808764"/>
                  <a:pt x="0" y="380876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" name="Straight Arrow Connector 1">
            <a:extLst>
              <a:ext uri="{FF2B5EF4-FFF2-40B4-BE49-F238E27FC236}">
                <a16:creationId xmlns:a16="http://schemas.microsoft.com/office/drawing/2014/main" id="{3B430818-7AEA-D04E-8B96-6D6359023A2A}"/>
              </a:ext>
            </a:extLst>
          </p:cNvPr>
          <p:cNvCxnSpPr/>
          <p:nvPr/>
        </p:nvCxnSpPr>
        <p:spPr>
          <a:xfrm>
            <a:off x="0" y="5711434"/>
            <a:ext cx="708731" cy="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>
            <a:extLst>
              <a:ext uri="{FF2B5EF4-FFF2-40B4-BE49-F238E27FC236}">
                <a16:creationId xmlns:a16="http://schemas.microsoft.com/office/drawing/2014/main" id="{852197B0-2EBB-0142-9DAC-7ADEE7AEFB3A}"/>
              </a:ext>
            </a:extLst>
          </p:cNvPr>
          <p:cNvSpPr/>
          <p:nvPr/>
        </p:nvSpPr>
        <p:spPr>
          <a:xfrm>
            <a:off x="1197463" y="5551839"/>
            <a:ext cx="482891" cy="3191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35.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1D6EB0B-ED1B-5349-B247-0AE3CD6DC1F0}"/>
              </a:ext>
            </a:extLst>
          </p:cNvPr>
          <p:cNvSpPr/>
          <p:nvPr/>
        </p:nvSpPr>
        <p:spPr>
          <a:xfrm>
            <a:off x="8586098" y="5563252"/>
            <a:ext cx="221406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oppins" pitchFamily="2" charset="77"/>
                <a:cs typeface="Poppins" pitchFamily="2" charset="77"/>
              </a:rPr>
              <a:t>techy@example.com</a:t>
            </a:r>
            <a:endParaRPr lang="en-US" sz="1400" b="1" dirty="0">
              <a:solidFill>
                <a:schemeClr val="tx1">
                  <a:lumMod val="75000"/>
                  <a:lumOff val="25000"/>
                </a:schemeClr>
              </a:solidFill>
              <a:latin typeface="Poppins" pitchFamily="2" charset="77"/>
              <a:cs typeface="Poppins" pitchFamily="2" charset="77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B467BC3-A7ED-2D44-A3E9-CF4EA2BA8CE9}"/>
              </a:ext>
            </a:extLst>
          </p:cNvPr>
          <p:cNvSpPr/>
          <p:nvPr/>
        </p:nvSpPr>
        <p:spPr>
          <a:xfrm>
            <a:off x="4378051" y="5563252"/>
            <a:ext cx="151035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Poppins" pitchFamily="2" charset="77"/>
                <a:cs typeface="Poppins" pitchFamily="2" charset="77"/>
              </a:rPr>
              <a:t>(021) 234-5678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16816E1-CE3E-1749-AFA0-85A74DC6C3D4}"/>
              </a:ext>
            </a:extLst>
          </p:cNvPr>
          <p:cNvSpPr txBox="1"/>
          <p:nvPr/>
        </p:nvSpPr>
        <p:spPr>
          <a:xfrm>
            <a:off x="5155415" y="1733984"/>
            <a:ext cx="374929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Poppins" pitchFamily="2" charset="77"/>
                <a:ea typeface="Roboto" panose="02000000000000000000" pitchFamily="2" charset="0"/>
                <a:cs typeface="Poppins" pitchFamily="2" charset="77"/>
              </a:rPr>
              <a:t>Contact.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9519AA7-7600-554C-9C34-AE3EC42D3EA8}"/>
              </a:ext>
            </a:extLst>
          </p:cNvPr>
          <p:cNvSpPr/>
          <p:nvPr/>
        </p:nvSpPr>
        <p:spPr>
          <a:xfrm>
            <a:off x="5155415" y="2646237"/>
            <a:ext cx="5572616" cy="10809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do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eiusmod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tempor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incididunt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labore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et dolore magna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aliqua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Ut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enim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ad minim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veniam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quis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nostrud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exercitation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ullamco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laboris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nisi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aliquip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ex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ea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consequat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Duis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aute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irure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dolor in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reprehenderit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in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voluptate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velit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esse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cillum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dolore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eu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id="{8E44A4AB-1F6F-C749-933B-6C20DF5A3B33}"/>
              </a:ext>
            </a:extLst>
          </p:cNvPr>
          <p:cNvSpPr/>
          <p:nvPr/>
        </p:nvSpPr>
        <p:spPr>
          <a:xfrm>
            <a:off x="11065675" y="5905563"/>
            <a:ext cx="676682" cy="679370"/>
          </a:xfrm>
          <a:custGeom>
            <a:avLst/>
            <a:gdLst>
              <a:gd name="connsiteX0" fmla="*/ 4234556 w 4545899"/>
              <a:gd name="connsiteY0" fmla="*/ 312579 h 4563956"/>
              <a:gd name="connsiteX1" fmla="*/ 430683 w 4545899"/>
              <a:gd name="connsiteY1" fmla="*/ 1339920 h 4563956"/>
              <a:gd name="connsiteX2" fmla="*/ 3211263 w 4545899"/>
              <a:gd name="connsiteY2" fmla="*/ 4131561 h 4563956"/>
              <a:gd name="connsiteX3" fmla="*/ 4545899 w 4545899"/>
              <a:gd name="connsiteY3" fmla="*/ 0 h 4563956"/>
              <a:gd name="connsiteX4" fmla="*/ 3322991 w 4545899"/>
              <a:gd name="connsiteY4" fmla="*/ 4563956 h 4563956"/>
              <a:gd name="connsiteX5" fmla="*/ 0 w 4545899"/>
              <a:gd name="connsiteY5" fmla="*/ 1227746 h 4563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545899" h="4563956">
                <a:moveTo>
                  <a:pt x="4234556" y="312579"/>
                </a:moveTo>
                <a:lnTo>
                  <a:pt x="430683" y="1339920"/>
                </a:lnTo>
                <a:lnTo>
                  <a:pt x="3211263" y="4131561"/>
                </a:lnTo>
                <a:close/>
                <a:moveTo>
                  <a:pt x="4545899" y="0"/>
                </a:moveTo>
                <a:lnTo>
                  <a:pt x="3322991" y="4563956"/>
                </a:lnTo>
                <a:lnTo>
                  <a:pt x="0" y="1227746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reeform 13">
            <a:extLst>
              <a:ext uri="{FF2B5EF4-FFF2-40B4-BE49-F238E27FC236}">
                <a16:creationId xmlns:a16="http://schemas.microsoft.com/office/drawing/2014/main" id="{E4FC591C-D778-224D-B0B5-0F06F4A16264}"/>
              </a:ext>
            </a:extLst>
          </p:cNvPr>
          <p:cNvSpPr/>
          <p:nvPr/>
        </p:nvSpPr>
        <p:spPr>
          <a:xfrm rot="10800000">
            <a:off x="6615959" y="4731922"/>
            <a:ext cx="358755" cy="360180"/>
          </a:xfrm>
          <a:custGeom>
            <a:avLst/>
            <a:gdLst>
              <a:gd name="connsiteX0" fmla="*/ 4234556 w 4545899"/>
              <a:gd name="connsiteY0" fmla="*/ 312579 h 4563956"/>
              <a:gd name="connsiteX1" fmla="*/ 430683 w 4545899"/>
              <a:gd name="connsiteY1" fmla="*/ 1339920 h 4563956"/>
              <a:gd name="connsiteX2" fmla="*/ 3211263 w 4545899"/>
              <a:gd name="connsiteY2" fmla="*/ 4131561 h 4563956"/>
              <a:gd name="connsiteX3" fmla="*/ 4545899 w 4545899"/>
              <a:gd name="connsiteY3" fmla="*/ 0 h 4563956"/>
              <a:gd name="connsiteX4" fmla="*/ 3322991 w 4545899"/>
              <a:gd name="connsiteY4" fmla="*/ 4563956 h 4563956"/>
              <a:gd name="connsiteX5" fmla="*/ 0 w 4545899"/>
              <a:gd name="connsiteY5" fmla="*/ 1227746 h 4563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545899" h="4563956">
                <a:moveTo>
                  <a:pt x="4234556" y="312579"/>
                </a:moveTo>
                <a:lnTo>
                  <a:pt x="430683" y="1339920"/>
                </a:lnTo>
                <a:lnTo>
                  <a:pt x="3211263" y="4131561"/>
                </a:lnTo>
                <a:close/>
                <a:moveTo>
                  <a:pt x="4545899" y="0"/>
                </a:moveTo>
                <a:lnTo>
                  <a:pt x="3322991" y="4563956"/>
                </a:lnTo>
                <a:lnTo>
                  <a:pt x="0" y="1227746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 14">
            <a:extLst>
              <a:ext uri="{FF2B5EF4-FFF2-40B4-BE49-F238E27FC236}">
                <a16:creationId xmlns:a16="http://schemas.microsoft.com/office/drawing/2014/main" id="{749C8715-BCB6-7E46-8FF5-146D7D1A7DF0}"/>
              </a:ext>
            </a:extLst>
          </p:cNvPr>
          <p:cNvSpPr/>
          <p:nvPr/>
        </p:nvSpPr>
        <p:spPr>
          <a:xfrm>
            <a:off x="9619880" y="198440"/>
            <a:ext cx="358755" cy="360180"/>
          </a:xfrm>
          <a:custGeom>
            <a:avLst/>
            <a:gdLst>
              <a:gd name="connsiteX0" fmla="*/ 4234556 w 4545899"/>
              <a:gd name="connsiteY0" fmla="*/ 312579 h 4563956"/>
              <a:gd name="connsiteX1" fmla="*/ 430683 w 4545899"/>
              <a:gd name="connsiteY1" fmla="*/ 1339920 h 4563956"/>
              <a:gd name="connsiteX2" fmla="*/ 3211263 w 4545899"/>
              <a:gd name="connsiteY2" fmla="*/ 4131561 h 4563956"/>
              <a:gd name="connsiteX3" fmla="*/ 4545899 w 4545899"/>
              <a:gd name="connsiteY3" fmla="*/ 0 h 4563956"/>
              <a:gd name="connsiteX4" fmla="*/ 3322991 w 4545899"/>
              <a:gd name="connsiteY4" fmla="*/ 4563956 h 4563956"/>
              <a:gd name="connsiteX5" fmla="*/ 0 w 4545899"/>
              <a:gd name="connsiteY5" fmla="*/ 1227746 h 4563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545899" h="4563956">
                <a:moveTo>
                  <a:pt x="4234556" y="312579"/>
                </a:moveTo>
                <a:lnTo>
                  <a:pt x="430683" y="1339920"/>
                </a:lnTo>
                <a:lnTo>
                  <a:pt x="3211263" y="4131561"/>
                </a:lnTo>
                <a:close/>
                <a:moveTo>
                  <a:pt x="4545899" y="0"/>
                </a:moveTo>
                <a:lnTo>
                  <a:pt x="3322991" y="4563956"/>
                </a:lnTo>
                <a:lnTo>
                  <a:pt x="0" y="1227746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02AC8245-6B29-FF4A-9FE1-7EDEC22907F4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</p:spTree>
    <p:extLst>
      <p:ext uri="{BB962C8B-B14F-4D97-AF65-F5344CB8AC3E}">
        <p14:creationId xmlns:p14="http://schemas.microsoft.com/office/powerpoint/2010/main" val="108792868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9">
            <a:extLst>
              <a:ext uri="{FF2B5EF4-FFF2-40B4-BE49-F238E27FC236}">
                <a16:creationId xmlns:a16="http://schemas.microsoft.com/office/drawing/2014/main" id="{7608ABA0-A5DB-6340-B1F0-830624CE58C8}"/>
              </a:ext>
            </a:extLst>
          </p:cNvPr>
          <p:cNvSpPr/>
          <p:nvPr/>
        </p:nvSpPr>
        <p:spPr>
          <a:xfrm>
            <a:off x="6227462" y="1307073"/>
            <a:ext cx="4545899" cy="4563956"/>
          </a:xfrm>
          <a:custGeom>
            <a:avLst/>
            <a:gdLst>
              <a:gd name="connsiteX0" fmla="*/ 4234556 w 4545899"/>
              <a:gd name="connsiteY0" fmla="*/ 312579 h 4563956"/>
              <a:gd name="connsiteX1" fmla="*/ 430683 w 4545899"/>
              <a:gd name="connsiteY1" fmla="*/ 1339920 h 4563956"/>
              <a:gd name="connsiteX2" fmla="*/ 3211263 w 4545899"/>
              <a:gd name="connsiteY2" fmla="*/ 4131561 h 4563956"/>
              <a:gd name="connsiteX3" fmla="*/ 4545899 w 4545899"/>
              <a:gd name="connsiteY3" fmla="*/ 0 h 4563956"/>
              <a:gd name="connsiteX4" fmla="*/ 3322991 w 4545899"/>
              <a:gd name="connsiteY4" fmla="*/ 4563956 h 4563956"/>
              <a:gd name="connsiteX5" fmla="*/ 0 w 4545899"/>
              <a:gd name="connsiteY5" fmla="*/ 1227746 h 4563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545899" h="4563956">
                <a:moveTo>
                  <a:pt x="4234556" y="312579"/>
                </a:moveTo>
                <a:lnTo>
                  <a:pt x="430683" y="1339920"/>
                </a:lnTo>
                <a:lnTo>
                  <a:pt x="3211263" y="4131561"/>
                </a:lnTo>
                <a:close/>
                <a:moveTo>
                  <a:pt x="4545899" y="0"/>
                </a:moveTo>
                <a:lnTo>
                  <a:pt x="3322991" y="4563956"/>
                </a:lnTo>
                <a:lnTo>
                  <a:pt x="0" y="1227746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1EDF54E-4B49-F345-B5A0-B46749B507CC}"/>
              </a:ext>
            </a:extLst>
          </p:cNvPr>
          <p:cNvSpPr txBox="1"/>
          <p:nvPr/>
        </p:nvSpPr>
        <p:spPr>
          <a:xfrm>
            <a:off x="1157057" y="2828835"/>
            <a:ext cx="472802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b="1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Poppins" pitchFamily="2" charset="77"/>
                <a:ea typeface="Roboto" panose="02000000000000000000" pitchFamily="2" charset="0"/>
                <a:cs typeface="Poppins" pitchFamily="2" charset="77"/>
              </a:rPr>
              <a:t>Thanks.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ECA5A5E-A84C-E24D-B2D7-61292AAD85F3}"/>
              </a:ext>
            </a:extLst>
          </p:cNvPr>
          <p:cNvSpPr txBox="1"/>
          <p:nvPr/>
        </p:nvSpPr>
        <p:spPr>
          <a:xfrm>
            <a:off x="358907" y="202006"/>
            <a:ext cx="132144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Technology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F344688-5889-554D-8308-A5CA84A49023}"/>
              </a:ext>
            </a:extLst>
          </p:cNvPr>
          <p:cNvSpPr txBox="1"/>
          <p:nvPr/>
        </p:nvSpPr>
        <p:spPr>
          <a:xfrm>
            <a:off x="2150637" y="202006"/>
            <a:ext cx="132144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Presentation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4F7087A-58EC-DC4D-AA90-D6AA1562D44F}"/>
              </a:ext>
            </a:extLst>
          </p:cNvPr>
          <p:cNvSpPr txBox="1"/>
          <p:nvPr/>
        </p:nvSpPr>
        <p:spPr>
          <a:xfrm>
            <a:off x="3942367" y="202006"/>
            <a:ext cx="132144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Template</a:t>
            </a: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4AD1863E-4CEE-784E-B7A2-6F69022CF4AC}"/>
              </a:ext>
            </a:extLst>
          </p:cNvPr>
          <p:cNvSpPr/>
          <p:nvPr/>
        </p:nvSpPr>
        <p:spPr>
          <a:xfrm>
            <a:off x="265780" y="289945"/>
            <a:ext cx="88585" cy="8858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A69F906D-8EC4-2B4F-B071-CE260F489444}"/>
              </a:ext>
            </a:extLst>
          </p:cNvPr>
          <p:cNvSpPr/>
          <p:nvPr/>
        </p:nvSpPr>
        <p:spPr>
          <a:xfrm>
            <a:off x="2062052" y="289945"/>
            <a:ext cx="88585" cy="8858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757F12A0-E8A0-5F4E-B5B9-4B64898465BF}"/>
              </a:ext>
            </a:extLst>
          </p:cNvPr>
          <p:cNvSpPr/>
          <p:nvPr/>
        </p:nvSpPr>
        <p:spPr>
          <a:xfrm>
            <a:off x="3853782" y="289945"/>
            <a:ext cx="88585" cy="8858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D4A6006A-B430-574F-8CB5-DEB233391329}"/>
              </a:ext>
            </a:extLst>
          </p:cNvPr>
          <p:cNvCxnSpPr/>
          <p:nvPr/>
        </p:nvCxnSpPr>
        <p:spPr>
          <a:xfrm>
            <a:off x="0" y="5711434"/>
            <a:ext cx="708731" cy="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>
            <a:extLst>
              <a:ext uri="{FF2B5EF4-FFF2-40B4-BE49-F238E27FC236}">
                <a16:creationId xmlns:a16="http://schemas.microsoft.com/office/drawing/2014/main" id="{C87EAD62-4EB4-FE43-A073-553DAEAC1C4D}"/>
              </a:ext>
            </a:extLst>
          </p:cNvPr>
          <p:cNvSpPr/>
          <p:nvPr/>
        </p:nvSpPr>
        <p:spPr>
          <a:xfrm>
            <a:off x="1197463" y="5551839"/>
            <a:ext cx="482891" cy="3191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36.</a:t>
            </a:r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id="{909C19A4-F0B8-3A48-9D40-04FFE0F2212A}"/>
              </a:ext>
            </a:extLst>
          </p:cNvPr>
          <p:cNvSpPr/>
          <p:nvPr/>
        </p:nvSpPr>
        <p:spPr>
          <a:xfrm>
            <a:off x="11065675" y="5905563"/>
            <a:ext cx="676682" cy="679370"/>
          </a:xfrm>
          <a:custGeom>
            <a:avLst/>
            <a:gdLst>
              <a:gd name="connsiteX0" fmla="*/ 4234556 w 4545899"/>
              <a:gd name="connsiteY0" fmla="*/ 312579 h 4563956"/>
              <a:gd name="connsiteX1" fmla="*/ 430683 w 4545899"/>
              <a:gd name="connsiteY1" fmla="*/ 1339920 h 4563956"/>
              <a:gd name="connsiteX2" fmla="*/ 3211263 w 4545899"/>
              <a:gd name="connsiteY2" fmla="*/ 4131561 h 4563956"/>
              <a:gd name="connsiteX3" fmla="*/ 4545899 w 4545899"/>
              <a:gd name="connsiteY3" fmla="*/ 0 h 4563956"/>
              <a:gd name="connsiteX4" fmla="*/ 3322991 w 4545899"/>
              <a:gd name="connsiteY4" fmla="*/ 4563956 h 4563956"/>
              <a:gd name="connsiteX5" fmla="*/ 0 w 4545899"/>
              <a:gd name="connsiteY5" fmla="*/ 1227746 h 4563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545899" h="4563956">
                <a:moveTo>
                  <a:pt x="4234556" y="312579"/>
                </a:moveTo>
                <a:lnTo>
                  <a:pt x="430683" y="1339920"/>
                </a:lnTo>
                <a:lnTo>
                  <a:pt x="3211263" y="4131561"/>
                </a:lnTo>
                <a:close/>
                <a:moveTo>
                  <a:pt x="4545899" y="0"/>
                </a:moveTo>
                <a:lnTo>
                  <a:pt x="3322991" y="4563956"/>
                </a:lnTo>
                <a:lnTo>
                  <a:pt x="0" y="1227746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reeform 16">
            <a:extLst>
              <a:ext uri="{FF2B5EF4-FFF2-40B4-BE49-F238E27FC236}">
                <a16:creationId xmlns:a16="http://schemas.microsoft.com/office/drawing/2014/main" id="{FA73CB3A-22BF-7947-A8DF-36D5EE77911F}"/>
              </a:ext>
            </a:extLst>
          </p:cNvPr>
          <p:cNvSpPr/>
          <p:nvPr/>
        </p:nvSpPr>
        <p:spPr>
          <a:xfrm rot="10800000">
            <a:off x="6615959" y="4731922"/>
            <a:ext cx="358755" cy="360180"/>
          </a:xfrm>
          <a:custGeom>
            <a:avLst/>
            <a:gdLst>
              <a:gd name="connsiteX0" fmla="*/ 4234556 w 4545899"/>
              <a:gd name="connsiteY0" fmla="*/ 312579 h 4563956"/>
              <a:gd name="connsiteX1" fmla="*/ 430683 w 4545899"/>
              <a:gd name="connsiteY1" fmla="*/ 1339920 h 4563956"/>
              <a:gd name="connsiteX2" fmla="*/ 3211263 w 4545899"/>
              <a:gd name="connsiteY2" fmla="*/ 4131561 h 4563956"/>
              <a:gd name="connsiteX3" fmla="*/ 4545899 w 4545899"/>
              <a:gd name="connsiteY3" fmla="*/ 0 h 4563956"/>
              <a:gd name="connsiteX4" fmla="*/ 3322991 w 4545899"/>
              <a:gd name="connsiteY4" fmla="*/ 4563956 h 4563956"/>
              <a:gd name="connsiteX5" fmla="*/ 0 w 4545899"/>
              <a:gd name="connsiteY5" fmla="*/ 1227746 h 4563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545899" h="4563956">
                <a:moveTo>
                  <a:pt x="4234556" y="312579"/>
                </a:moveTo>
                <a:lnTo>
                  <a:pt x="430683" y="1339920"/>
                </a:lnTo>
                <a:lnTo>
                  <a:pt x="3211263" y="4131561"/>
                </a:lnTo>
                <a:close/>
                <a:moveTo>
                  <a:pt x="4545899" y="0"/>
                </a:moveTo>
                <a:lnTo>
                  <a:pt x="3322991" y="4563956"/>
                </a:lnTo>
                <a:lnTo>
                  <a:pt x="0" y="1227746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reeform 17">
            <a:extLst>
              <a:ext uri="{FF2B5EF4-FFF2-40B4-BE49-F238E27FC236}">
                <a16:creationId xmlns:a16="http://schemas.microsoft.com/office/drawing/2014/main" id="{3DEBC238-C599-CF40-8686-3B63A4868DC5}"/>
              </a:ext>
            </a:extLst>
          </p:cNvPr>
          <p:cNvSpPr/>
          <p:nvPr/>
        </p:nvSpPr>
        <p:spPr>
          <a:xfrm>
            <a:off x="9619880" y="198440"/>
            <a:ext cx="358755" cy="360180"/>
          </a:xfrm>
          <a:custGeom>
            <a:avLst/>
            <a:gdLst>
              <a:gd name="connsiteX0" fmla="*/ 4234556 w 4545899"/>
              <a:gd name="connsiteY0" fmla="*/ 312579 h 4563956"/>
              <a:gd name="connsiteX1" fmla="*/ 430683 w 4545899"/>
              <a:gd name="connsiteY1" fmla="*/ 1339920 h 4563956"/>
              <a:gd name="connsiteX2" fmla="*/ 3211263 w 4545899"/>
              <a:gd name="connsiteY2" fmla="*/ 4131561 h 4563956"/>
              <a:gd name="connsiteX3" fmla="*/ 4545899 w 4545899"/>
              <a:gd name="connsiteY3" fmla="*/ 0 h 4563956"/>
              <a:gd name="connsiteX4" fmla="*/ 3322991 w 4545899"/>
              <a:gd name="connsiteY4" fmla="*/ 4563956 h 4563956"/>
              <a:gd name="connsiteX5" fmla="*/ 0 w 4545899"/>
              <a:gd name="connsiteY5" fmla="*/ 1227746 h 4563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545899" h="4563956">
                <a:moveTo>
                  <a:pt x="4234556" y="312579"/>
                </a:moveTo>
                <a:lnTo>
                  <a:pt x="430683" y="1339920"/>
                </a:lnTo>
                <a:lnTo>
                  <a:pt x="3211263" y="4131561"/>
                </a:lnTo>
                <a:close/>
                <a:moveTo>
                  <a:pt x="4545899" y="0"/>
                </a:moveTo>
                <a:lnTo>
                  <a:pt x="3322991" y="4563956"/>
                </a:lnTo>
                <a:lnTo>
                  <a:pt x="0" y="1227746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E5EFBA3-9872-7B45-ACF6-722A7F9D0F3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7065612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Arrow Connector 1">
            <a:extLst>
              <a:ext uri="{FF2B5EF4-FFF2-40B4-BE49-F238E27FC236}">
                <a16:creationId xmlns:a16="http://schemas.microsoft.com/office/drawing/2014/main" id="{3AA5799B-853D-2445-96F6-56BD42D856D1}"/>
              </a:ext>
            </a:extLst>
          </p:cNvPr>
          <p:cNvCxnSpPr/>
          <p:nvPr/>
        </p:nvCxnSpPr>
        <p:spPr>
          <a:xfrm>
            <a:off x="0" y="5711434"/>
            <a:ext cx="708731" cy="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>
            <a:extLst>
              <a:ext uri="{FF2B5EF4-FFF2-40B4-BE49-F238E27FC236}">
                <a16:creationId xmlns:a16="http://schemas.microsoft.com/office/drawing/2014/main" id="{9F0456B8-84A6-5540-8F2B-21E374BB7DE5}"/>
              </a:ext>
            </a:extLst>
          </p:cNvPr>
          <p:cNvSpPr/>
          <p:nvPr/>
        </p:nvSpPr>
        <p:spPr>
          <a:xfrm>
            <a:off x="1197463" y="5551839"/>
            <a:ext cx="482891" cy="3191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04.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DA0D954-6E82-574B-A11D-BD90020F93DF}"/>
              </a:ext>
            </a:extLst>
          </p:cNvPr>
          <p:cNvSpPr txBox="1"/>
          <p:nvPr/>
        </p:nvSpPr>
        <p:spPr>
          <a:xfrm>
            <a:off x="1064666" y="1479370"/>
            <a:ext cx="478749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Poppins" pitchFamily="2" charset="77"/>
                <a:ea typeface="Roboto" panose="02000000000000000000" pitchFamily="2" charset="0"/>
                <a:cs typeface="Poppins" pitchFamily="2" charset="77"/>
              </a:rPr>
              <a:t>Introduction</a:t>
            </a:r>
          </a:p>
          <a:p>
            <a:r>
              <a:rPr 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Poppins" pitchFamily="2" charset="77"/>
                <a:ea typeface="Roboto" panose="02000000000000000000" pitchFamily="2" charset="0"/>
                <a:cs typeface="Poppins" pitchFamily="2" charset="77"/>
              </a:rPr>
              <a:t>Techy Technology!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2305FA9-1EC0-0C4E-A32C-6F71DE9D1882}"/>
              </a:ext>
            </a:extLst>
          </p:cNvPr>
          <p:cNvSpPr/>
          <p:nvPr/>
        </p:nvSpPr>
        <p:spPr>
          <a:xfrm>
            <a:off x="6835139" y="1221735"/>
            <a:ext cx="4292195" cy="13348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do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eiusmod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tempor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incididunt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labore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et dolore magna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aliqua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Ut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enim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ad minim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veniam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quis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nostrud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exercitation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ullamco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laboris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nisi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aliquip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ex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ea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consequat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Duis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aute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irure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dolor in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reprehenderit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in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voluptate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velit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esse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6DD5209-28D3-2048-952F-7EE582A1B13F}"/>
              </a:ext>
            </a:extLst>
          </p:cNvPr>
          <p:cNvSpPr/>
          <p:nvPr/>
        </p:nvSpPr>
        <p:spPr>
          <a:xfrm>
            <a:off x="1169595" y="3922308"/>
            <a:ext cx="2353094" cy="64093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10960AE-1926-CE4B-BF82-2B3590FC4828}"/>
              </a:ext>
            </a:extLst>
          </p:cNvPr>
          <p:cNvSpPr/>
          <p:nvPr/>
        </p:nvSpPr>
        <p:spPr>
          <a:xfrm>
            <a:off x="1293637" y="4111969"/>
            <a:ext cx="2105010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100" b="1" spc="6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VIEW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8140E708-E120-FC4C-B8A2-4DA2C0CBD12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448803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FE93B9C0-6EB6-3C4C-9DB1-00587808D24A}"/>
              </a:ext>
            </a:extLst>
          </p:cNvPr>
          <p:cNvSpPr/>
          <p:nvPr/>
        </p:nvSpPr>
        <p:spPr>
          <a:xfrm>
            <a:off x="9493134" y="0"/>
            <a:ext cx="269886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" name="Straight Arrow Connector 1">
            <a:extLst>
              <a:ext uri="{FF2B5EF4-FFF2-40B4-BE49-F238E27FC236}">
                <a16:creationId xmlns:a16="http://schemas.microsoft.com/office/drawing/2014/main" id="{5C6A5B83-EF1F-A74C-8561-1999DC73ED94}"/>
              </a:ext>
            </a:extLst>
          </p:cNvPr>
          <p:cNvCxnSpPr/>
          <p:nvPr/>
        </p:nvCxnSpPr>
        <p:spPr>
          <a:xfrm>
            <a:off x="0" y="5711434"/>
            <a:ext cx="708731" cy="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>
            <a:extLst>
              <a:ext uri="{FF2B5EF4-FFF2-40B4-BE49-F238E27FC236}">
                <a16:creationId xmlns:a16="http://schemas.microsoft.com/office/drawing/2014/main" id="{30813A78-20F3-604B-AC5F-DBCC480F505C}"/>
              </a:ext>
            </a:extLst>
          </p:cNvPr>
          <p:cNvSpPr/>
          <p:nvPr/>
        </p:nvSpPr>
        <p:spPr>
          <a:xfrm>
            <a:off x="1197463" y="5551839"/>
            <a:ext cx="482891" cy="3191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05.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FD46972-D3AA-2A47-8E6C-EB8EE82AE9EE}"/>
              </a:ext>
            </a:extLst>
          </p:cNvPr>
          <p:cNvSpPr txBox="1"/>
          <p:nvPr/>
        </p:nvSpPr>
        <p:spPr>
          <a:xfrm>
            <a:off x="1197463" y="1123105"/>
            <a:ext cx="525609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Poppins" pitchFamily="2" charset="77"/>
                <a:ea typeface="Roboto" panose="02000000000000000000" pitchFamily="2" charset="0"/>
                <a:cs typeface="Poppins" pitchFamily="2" charset="77"/>
              </a:rPr>
              <a:t>About Our</a:t>
            </a:r>
          </a:p>
          <a:p>
            <a:r>
              <a:rPr lang="en-US" sz="4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Poppins" pitchFamily="2" charset="77"/>
                <a:ea typeface="Roboto" panose="02000000000000000000" pitchFamily="2" charset="0"/>
                <a:cs typeface="Poppins" pitchFamily="2" charset="77"/>
              </a:rPr>
              <a:t>Techy Technology!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1FEE6BF-32C6-E04C-9CB6-B2541558217A}"/>
              </a:ext>
            </a:extLst>
          </p:cNvPr>
          <p:cNvSpPr/>
          <p:nvPr/>
        </p:nvSpPr>
        <p:spPr>
          <a:xfrm>
            <a:off x="1197463" y="2918254"/>
            <a:ext cx="5572616" cy="10809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do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eiusmod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tempor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incididunt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labore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et dolore magna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aliqua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Ut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enim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ad minim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veniam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quis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nostrud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exercitation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ullamco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laboris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nisi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aliquip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ex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ea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consequat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Duis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aute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irure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dolor in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reprehenderit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in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voluptate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velit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esse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cillum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dolore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eu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59C3876F-54FB-EB46-BDE6-79194968E961}"/>
              </a:ext>
            </a:extLst>
          </p:cNvPr>
          <p:cNvGrpSpPr/>
          <p:nvPr/>
        </p:nvGrpSpPr>
        <p:grpSpPr>
          <a:xfrm>
            <a:off x="3909059" y="4990146"/>
            <a:ext cx="2861019" cy="880883"/>
            <a:chOff x="3909059" y="4990146"/>
            <a:chExt cx="2861019" cy="880883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7ED84041-2B6A-394B-82A0-9DE434DBA967}"/>
                </a:ext>
              </a:extLst>
            </p:cNvPr>
            <p:cNvSpPr/>
            <p:nvPr/>
          </p:nvSpPr>
          <p:spPr>
            <a:xfrm>
              <a:off x="3909059" y="5297923"/>
              <a:ext cx="2861019" cy="57310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Lorem ipsum dolor sit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amet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,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consectetur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adipiscing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do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eiusmod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tempor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.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12A1E4BA-B828-FB41-8056-B3D76E239D69}"/>
                </a:ext>
              </a:extLst>
            </p:cNvPr>
            <p:cNvSpPr txBox="1"/>
            <p:nvPr/>
          </p:nvSpPr>
          <p:spPr>
            <a:xfrm>
              <a:off x="3909059" y="4990146"/>
              <a:ext cx="180594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chemeClr val="accent1"/>
                  </a:solidFill>
                  <a:latin typeface="Poppins" pitchFamily="2" charset="77"/>
                  <a:ea typeface="Roboto" panose="02000000000000000000" pitchFamily="2" charset="0"/>
                  <a:cs typeface="Poppins" pitchFamily="2" charset="77"/>
                </a:rPr>
                <a:t>Do What Is Great!</a:t>
              </a:r>
            </a:p>
          </p:txBody>
        </p:sp>
      </p:grp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B76D272D-D877-8149-B3A8-CC96506C08F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9073627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val 4">
            <a:extLst>
              <a:ext uri="{FF2B5EF4-FFF2-40B4-BE49-F238E27FC236}">
                <a16:creationId xmlns:a16="http://schemas.microsoft.com/office/drawing/2014/main" id="{90FEB87B-1C95-1343-BE56-9D9586FB5C6B}"/>
              </a:ext>
            </a:extLst>
          </p:cNvPr>
          <p:cNvSpPr/>
          <p:nvPr/>
        </p:nvSpPr>
        <p:spPr>
          <a:xfrm>
            <a:off x="1379913" y="1136855"/>
            <a:ext cx="3618025" cy="361802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" name="Straight Arrow Connector 1">
            <a:extLst>
              <a:ext uri="{FF2B5EF4-FFF2-40B4-BE49-F238E27FC236}">
                <a16:creationId xmlns:a16="http://schemas.microsoft.com/office/drawing/2014/main" id="{7C9E02E1-D615-8A4F-8633-6ECCD15B6852}"/>
              </a:ext>
            </a:extLst>
          </p:cNvPr>
          <p:cNvCxnSpPr/>
          <p:nvPr/>
        </p:nvCxnSpPr>
        <p:spPr>
          <a:xfrm>
            <a:off x="0" y="5711434"/>
            <a:ext cx="708731" cy="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>
            <a:extLst>
              <a:ext uri="{FF2B5EF4-FFF2-40B4-BE49-F238E27FC236}">
                <a16:creationId xmlns:a16="http://schemas.microsoft.com/office/drawing/2014/main" id="{14FD683A-543E-F942-AE8B-52EEB3FD6646}"/>
              </a:ext>
            </a:extLst>
          </p:cNvPr>
          <p:cNvSpPr/>
          <p:nvPr/>
        </p:nvSpPr>
        <p:spPr>
          <a:xfrm>
            <a:off x="1197463" y="5551839"/>
            <a:ext cx="482891" cy="3191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06.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8E0B5C9-872F-0B47-8997-2A8B57899467}"/>
              </a:ext>
            </a:extLst>
          </p:cNvPr>
          <p:cNvSpPr/>
          <p:nvPr/>
        </p:nvSpPr>
        <p:spPr>
          <a:xfrm>
            <a:off x="6096000" y="5551839"/>
            <a:ext cx="4902432" cy="3191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100" spc="300" dirty="0">
                <a:solidFill>
                  <a:schemeClr val="accent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Technology</a:t>
            </a:r>
            <a:r>
              <a:rPr lang="en-US" sz="11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is a useful steward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50A2055-2579-7C45-91B5-18A3D6A5C0A6}"/>
              </a:ext>
            </a:extLst>
          </p:cNvPr>
          <p:cNvSpPr txBox="1"/>
          <p:nvPr/>
        </p:nvSpPr>
        <p:spPr>
          <a:xfrm>
            <a:off x="6096001" y="1622049"/>
            <a:ext cx="49024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Poppins" pitchFamily="2" charset="77"/>
                <a:ea typeface="Roboto" panose="02000000000000000000" pitchFamily="2" charset="0"/>
                <a:cs typeface="Poppins" pitchFamily="2" charset="77"/>
              </a:rPr>
              <a:t>About Our</a:t>
            </a:r>
          </a:p>
          <a:p>
            <a:r>
              <a:rPr lang="en-US" sz="3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Poppins" pitchFamily="2" charset="77"/>
                <a:ea typeface="Roboto" panose="02000000000000000000" pitchFamily="2" charset="0"/>
                <a:cs typeface="Poppins" pitchFamily="2" charset="77"/>
              </a:rPr>
              <a:t>Techy Technology!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0F396EA-0AE3-F449-B1C0-A869833C048F}"/>
              </a:ext>
            </a:extLst>
          </p:cNvPr>
          <p:cNvSpPr/>
          <p:nvPr/>
        </p:nvSpPr>
        <p:spPr>
          <a:xfrm>
            <a:off x="6096000" y="3096088"/>
            <a:ext cx="4902432" cy="10809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do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eiusmod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tempor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incididunt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labore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et dolore magna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aliqua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Ut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enim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ad minim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veniam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quis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nostrud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exercitation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ullamco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laboris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nisi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aliquip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ex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ea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consequat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Duis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aute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irure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dolor in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reprehenderit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in.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3EED498A-E11E-DB49-B87E-D0AA6C201E6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6968456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Arrow Connector 1">
            <a:extLst>
              <a:ext uri="{FF2B5EF4-FFF2-40B4-BE49-F238E27FC236}">
                <a16:creationId xmlns:a16="http://schemas.microsoft.com/office/drawing/2014/main" id="{21DC1358-20EB-CC44-9B37-ABAE7DAA98E8}"/>
              </a:ext>
            </a:extLst>
          </p:cNvPr>
          <p:cNvCxnSpPr/>
          <p:nvPr/>
        </p:nvCxnSpPr>
        <p:spPr>
          <a:xfrm>
            <a:off x="0" y="5711434"/>
            <a:ext cx="708731" cy="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>
            <a:extLst>
              <a:ext uri="{FF2B5EF4-FFF2-40B4-BE49-F238E27FC236}">
                <a16:creationId xmlns:a16="http://schemas.microsoft.com/office/drawing/2014/main" id="{228ACB7E-904D-C342-8502-9E2225D386E7}"/>
              </a:ext>
            </a:extLst>
          </p:cNvPr>
          <p:cNvSpPr/>
          <p:nvPr/>
        </p:nvSpPr>
        <p:spPr>
          <a:xfrm>
            <a:off x="1197463" y="5551839"/>
            <a:ext cx="482891" cy="3191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07.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331A770-BC23-814A-A161-3D8800798B69}"/>
              </a:ext>
            </a:extLst>
          </p:cNvPr>
          <p:cNvSpPr txBox="1"/>
          <p:nvPr/>
        </p:nvSpPr>
        <p:spPr>
          <a:xfrm>
            <a:off x="3467953" y="4622234"/>
            <a:ext cx="525609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Poppins" pitchFamily="2" charset="77"/>
                <a:ea typeface="Roboto" panose="02000000000000000000" pitchFamily="2" charset="0"/>
                <a:cs typeface="Poppins" pitchFamily="2" charset="77"/>
              </a:rPr>
              <a:t>About Our</a:t>
            </a:r>
          </a:p>
          <a:p>
            <a:r>
              <a:rPr lang="en-US" sz="4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Poppins" pitchFamily="2" charset="77"/>
                <a:ea typeface="Roboto" panose="02000000000000000000" pitchFamily="2" charset="0"/>
                <a:cs typeface="Poppins" pitchFamily="2" charset="77"/>
              </a:rPr>
              <a:t>Techy Technology!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4CFA4CE-E828-7146-B484-0A622C7C44C4}"/>
              </a:ext>
            </a:extLst>
          </p:cNvPr>
          <p:cNvSpPr/>
          <p:nvPr/>
        </p:nvSpPr>
        <p:spPr>
          <a:xfrm>
            <a:off x="5511283" y="0"/>
            <a:ext cx="292358" cy="352697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B7FD923-B2CE-5441-A7A7-6C6200179EA7}"/>
              </a:ext>
            </a:extLst>
          </p:cNvPr>
          <p:cNvSpPr/>
          <p:nvPr/>
        </p:nvSpPr>
        <p:spPr>
          <a:xfrm>
            <a:off x="6848669" y="954723"/>
            <a:ext cx="4168424" cy="10809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do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eiusmod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tempor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incididunt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labore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et dolore magna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aliqua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Ut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enim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ad minim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veniam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quis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nostrud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exercitation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ullamco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laboris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nisi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aliquip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ex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ea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DFF0A8C5-53BD-5B45-9C12-0AF820A61719}"/>
              </a:ext>
            </a:extLst>
          </p:cNvPr>
          <p:cNvGrpSpPr/>
          <p:nvPr/>
        </p:nvGrpSpPr>
        <p:grpSpPr>
          <a:xfrm>
            <a:off x="8156074" y="2646088"/>
            <a:ext cx="2861019" cy="880883"/>
            <a:chOff x="3909059" y="4990146"/>
            <a:chExt cx="2861019" cy="880883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2AA1D4D7-945D-274E-9B14-9D680DFD4D76}"/>
                </a:ext>
              </a:extLst>
            </p:cNvPr>
            <p:cNvSpPr/>
            <p:nvPr/>
          </p:nvSpPr>
          <p:spPr>
            <a:xfrm>
              <a:off x="3909059" y="5297923"/>
              <a:ext cx="2861019" cy="57310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Lorem ipsum dolor sit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amet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,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consectetur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adipiscing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do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eiusmod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tempor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.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BF9E5C6A-0E7C-B341-9B1A-A4C4A55E867B}"/>
                </a:ext>
              </a:extLst>
            </p:cNvPr>
            <p:cNvSpPr txBox="1"/>
            <p:nvPr/>
          </p:nvSpPr>
          <p:spPr>
            <a:xfrm>
              <a:off x="3909059" y="4990146"/>
              <a:ext cx="180594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chemeClr val="accent1"/>
                  </a:solidFill>
                  <a:latin typeface="Poppins" pitchFamily="2" charset="77"/>
                  <a:ea typeface="Roboto" panose="02000000000000000000" pitchFamily="2" charset="0"/>
                  <a:cs typeface="Poppins" pitchFamily="2" charset="77"/>
                </a:rPr>
                <a:t>Do What Is Great!</a:t>
              </a:r>
            </a:p>
          </p:txBody>
        </p:sp>
      </p:grpSp>
      <p:sp>
        <p:nvSpPr>
          <p:cNvPr id="11" name="Freeform 10">
            <a:extLst>
              <a:ext uri="{FF2B5EF4-FFF2-40B4-BE49-F238E27FC236}">
                <a16:creationId xmlns:a16="http://schemas.microsoft.com/office/drawing/2014/main" id="{A2ABF3E3-06A4-F443-9E06-B770FDF1819B}"/>
              </a:ext>
            </a:extLst>
          </p:cNvPr>
          <p:cNvSpPr/>
          <p:nvPr/>
        </p:nvSpPr>
        <p:spPr>
          <a:xfrm>
            <a:off x="10340411" y="5191659"/>
            <a:ext cx="676682" cy="679370"/>
          </a:xfrm>
          <a:custGeom>
            <a:avLst/>
            <a:gdLst>
              <a:gd name="connsiteX0" fmla="*/ 4234556 w 4545899"/>
              <a:gd name="connsiteY0" fmla="*/ 312579 h 4563956"/>
              <a:gd name="connsiteX1" fmla="*/ 430683 w 4545899"/>
              <a:gd name="connsiteY1" fmla="*/ 1339920 h 4563956"/>
              <a:gd name="connsiteX2" fmla="*/ 3211263 w 4545899"/>
              <a:gd name="connsiteY2" fmla="*/ 4131561 h 4563956"/>
              <a:gd name="connsiteX3" fmla="*/ 4545899 w 4545899"/>
              <a:gd name="connsiteY3" fmla="*/ 0 h 4563956"/>
              <a:gd name="connsiteX4" fmla="*/ 3322991 w 4545899"/>
              <a:gd name="connsiteY4" fmla="*/ 4563956 h 4563956"/>
              <a:gd name="connsiteX5" fmla="*/ 0 w 4545899"/>
              <a:gd name="connsiteY5" fmla="*/ 1227746 h 4563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545899" h="4563956">
                <a:moveTo>
                  <a:pt x="4234556" y="312579"/>
                </a:moveTo>
                <a:lnTo>
                  <a:pt x="430683" y="1339920"/>
                </a:lnTo>
                <a:lnTo>
                  <a:pt x="3211263" y="4131561"/>
                </a:lnTo>
                <a:close/>
                <a:moveTo>
                  <a:pt x="4545899" y="0"/>
                </a:moveTo>
                <a:lnTo>
                  <a:pt x="3322991" y="4563956"/>
                </a:lnTo>
                <a:lnTo>
                  <a:pt x="0" y="1227746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77FC8C48-760E-EC4B-BC60-EF3EA568F83A}"/>
              </a:ext>
            </a:extLst>
          </p:cNvPr>
          <p:cNvSpPr/>
          <p:nvPr/>
        </p:nvSpPr>
        <p:spPr>
          <a:xfrm rot="10800000">
            <a:off x="6800480" y="3166791"/>
            <a:ext cx="358755" cy="360180"/>
          </a:xfrm>
          <a:custGeom>
            <a:avLst/>
            <a:gdLst>
              <a:gd name="connsiteX0" fmla="*/ 4234556 w 4545899"/>
              <a:gd name="connsiteY0" fmla="*/ 312579 h 4563956"/>
              <a:gd name="connsiteX1" fmla="*/ 430683 w 4545899"/>
              <a:gd name="connsiteY1" fmla="*/ 1339920 h 4563956"/>
              <a:gd name="connsiteX2" fmla="*/ 3211263 w 4545899"/>
              <a:gd name="connsiteY2" fmla="*/ 4131561 h 4563956"/>
              <a:gd name="connsiteX3" fmla="*/ 4545899 w 4545899"/>
              <a:gd name="connsiteY3" fmla="*/ 0 h 4563956"/>
              <a:gd name="connsiteX4" fmla="*/ 3322991 w 4545899"/>
              <a:gd name="connsiteY4" fmla="*/ 4563956 h 4563956"/>
              <a:gd name="connsiteX5" fmla="*/ 0 w 4545899"/>
              <a:gd name="connsiteY5" fmla="*/ 1227746 h 4563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545899" h="4563956">
                <a:moveTo>
                  <a:pt x="4234556" y="312579"/>
                </a:moveTo>
                <a:lnTo>
                  <a:pt x="430683" y="1339920"/>
                </a:lnTo>
                <a:lnTo>
                  <a:pt x="3211263" y="4131561"/>
                </a:lnTo>
                <a:close/>
                <a:moveTo>
                  <a:pt x="4545899" y="0"/>
                </a:moveTo>
                <a:lnTo>
                  <a:pt x="3322991" y="4563956"/>
                </a:lnTo>
                <a:lnTo>
                  <a:pt x="0" y="1227746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reeform 13">
            <a:extLst>
              <a:ext uri="{FF2B5EF4-FFF2-40B4-BE49-F238E27FC236}">
                <a16:creationId xmlns:a16="http://schemas.microsoft.com/office/drawing/2014/main" id="{33D7E996-DC34-8945-9462-634DE37FFC7B}"/>
              </a:ext>
            </a:extLst>
          </p:cNvPr>
          <p:cNvSpPr/>
          <p:nvPr/>
        </p:nvSpPr>
        <p:spPr>
          <a:xfrm>
            <a:off x="11562980" y="252141"/>
            <a:ext cx="358755" cy="360180"/>
          </a:xfrm>
          <a:custGeom>
            <a:avLst/>
            <a:gdLst>
              <a:gd name="connsiteX0" fmla="*/ 4234556 w 4545899"/>
              <a:gd name="connsiteY0" fmla="*/ 312579 h 4563956"/>
              <a:gd name="connsiteX1" fmla="*/ 430683 w 4545899"/>
              <a:gd name="connsiteY1" fmla="*/ 1339920 h 4563956"/>
              <a:gd name="connsiteX2" fmla="*/ 3211263 w 4545899"/>
              <a:gd name="connsiteY2" fmla="*/ 4131561 h 4563956"/>
              <a:gd name="connsiteX3" fmla="*/ 4545899 w 4545899"/>
              <a:gd name="connsiteY3" fmla="*/ 0 h 4563956"/>
              <a:gd name="connsiteX4" fmla="*/ 3322991 w 4545899"/>
              <a:gd name="connsiteY4" fmla="*/ 4563956 h 4563956"/>
              <a:gd name="connsiteX5" fmla="*/ 0 w 4545899"/>
              <a:gd name="connsiteY5" fmla="*/ 1227746 h 4563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545899" h="4563956">
                <a:moveTo>
                  <a:pt x="4234556" y="312579"/>
                </a:moveTo>
                <a:lnTo>
                  <a:pt x="430683" y="1339920"/>
                </a:lnTo>
                <a:lnTo>
                  <a:pt x="3211263" y="4131561"/>
                </a:lnTo>
                <a:close/>
                <a:moveTo>
                  <a:pt x="4545899" y="0"/>
                </a:moveTo>
                <a:lnTo>
                  <a:pt x="3322991" y="4563956"/>
                </a:lnTo>
                <a:lnTo>
                  <a:pt x="0" y="1227746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6FF20B84-A543-FF45-A32D-82A9DAD13AB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7807150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Arrow Connector 1">
            <a:extLst>
              <a:ext uri="{FF2B5EF4-FFF2-40B4-BE49-F238E27FC236}">
                <a16:creationId xmlns:a16="http://schemas.microsoft.com/office/drawing/2014/main" id="{FF7A8377-FCA8-D245-A6F8-DE249F8F7581}"/>
              </a:ext>
            </a:extLst>
          </p:cNvPr>
          <p:cNvCxnSpPr/>
          <p:nvPr/>
        </p:nvCxnSpPr>
        <p:spPr>
          <a:xfrm>
            <a:off x="0" y="5711434"/>
            <a:ext cx="708731" cy="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>
            <a:extLst>
              <a:ext uri="{FF2B5EF4-FFF2-40B4-BE49-F238E27FC236}">
                <a16:creationId xmlns:a16="http://schemas.microsoft.com/office/drawing/2014/main" id="{442674B6-92CB-3143-848A-DC941951C84A}"/>
              </a:ext>
            </a:extLst>
          </p:cNvPr>
          <p:cNvSpPr/>
          <p:nvPr/>
        </p:nvSpPr>
        <p:spPr>
          <a:xfrm>
            <a:off x="1197463" y="5551839"/>
            <a:ext cx="482891" cy="3191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08.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F837DA5-79E0-624D-9843-BC940238ED94}"/>
              </a:ext>
            </a:extLst>
          </p:cNvPr>
          <p:cNvSpPr txBox="1"/>
          <p:nvPr/>
        </p:nvSpPr>
        <p:spPr>
          <a:xfrm>
            <a:off x="3494990" y="815344"/>
            <a:ext cx="520201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Poppins" pitchFamily="2" charset="77"/>
                <a:ea typeface="Roboto" panose="02000000000000000000" pitchFamily="2" charset="0"/>
                <a:cs typeface="Poppins" pitchFamily="2" charset="77"/>
              </a:rPr>
              <a:t>Do What Is Great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22D4C73-A4EC-4440-9195-BE91C393B6DD}"/>
              </a:ext>
            </a:extLst>
          </p:cNvPr>
          <p:cNvSpPr/>
          <p:nvPr/>
        </p:nvSpPr>
        <p:spPr>
          <a:xfrm>
            <a:off x="1600620" y="1839831"/>
            <a:ext cx="8990758" cy="8270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do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eiusmod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tempor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incididunt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labore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et dolore magna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aliqua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Ut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enim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ad minim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veniam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quis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nostrud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exercitation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ullamco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laboris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nisi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aliquip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ex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ea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consequat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Duis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aute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irure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dolor in culpa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reprehenderit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in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voluptate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velit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esse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cillum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dolore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reprehenderit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in.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6429C78-0342-F947-8F1F-691A2D501E87}"/>
              </a:ext>
            </a:extLst>
          </p:cNvPr>
          <p:cNvSpPr/>
          <p:nvPr/>
        </p:nvSpPr>
        <p:spPr>
          <a:xfrm>
            <a:off x="1298593" y="3562349"/>
            <a:ext cx="987407" cy="100965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A29B0F7-8A87-6541-B47B-E718992FC7A2}"/>
              </a:ext>
            </a:extLst>
          </p:cNvPr>
          <p:cNvSpPr txBox="1"/>
          <p:nvPr/>
        </p:nvSpPr>
        <p:spPr>
          <a:xfrm>
            <a:off x="1427563" y="3867119"/>
            <a:ext cx="72946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  <a:latin typeface="Poppins" pitchFamily="2" charset="77"/>
                <a:ea typeface="Roboto" panose="02000000000000000000" pitchFamily="2" charset="0"/>
                <a:cs typeface="Poppins" pitchFamily="2" charset="77"/>
              </a:rPr>
              <a:t>$45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64470A2-B1EA-5F4A-A272-3CB68C55CA59}"/>
              </a:ext>
            </a:extLst>
          </p:cNvPr>
          <p:cNvSpPr/>
          <p:nvPr/>
        </p:nvSpPr>
        <p:spPr>
          <a:xfrm>
            <a:off x="6692782" y="6163253"/>
            <a:ext cx="4902432" cy="3191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spc="300" dirty="0">
                <a:solidFill>
                  <a:schemeClr val="accent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Technology</a:t>
            </a:r>
            <a:r>
              <a:rPr lang="en-US" sz="11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is a useful steward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897C8EF7-95A4-EB47-9BA2-C03112B21A8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4AE097DA-9563-9D41-9028-B41414D39E9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19848570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Arrow Connector 1">
            <a:extLst>
              <a:ext uri="{FF2B5EF4-FFF2-40B4-BE49-F238E27FC236}">
                <a16:creationId xmlns:a16="http://schemas.microsoft.com/office/drawing/2014/main" id="{3E89290D-A2A1-544B-8084-2C438941A19C}"/>
              </a:ext>
            </a:extLst>
          </p:cNvPr>
          <p:cNvCxnSpPr/>
          <p:nvPr/>
        </p:nvCxnSpPr>
        <p:spPr>
          <a:xfrm>
            <a:off x="0" y="5711434"/>
            <a:ext cx="708731" cy="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>
            <a:extLst>
              <a:ext uri="{FF2B5EF4-FFF2-40B4-BE49-F238E27FC236}">
                <a16:creationId xmlns:a16="http://schemas.microsoft.com/office/drawing/2014/main" id="{3566A28B-8CC0-F648-A86F-C55AD70AF9CF}"/>
              </a:ext>
            </a:extLst>
          </p:cNvPr>
          <p:cNvSpPr/>
          <p:nvPr/>
        </p:nvSpPr>
        <p:spPr>
          <a:xfrm>
            <a:off x="1197463" y="5551839"/>
            <a:ext cx="482891" cy="3191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09.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64A8A59-F03E-7A46-BA9C-EBEC3D2577C4}"/>
              </a:ext>
            </a:extLst>
          </p:cNvPr>
          <p:cNvSpPr txBox="1"/>
          <p:nvPr/>
        </p:nvSpPr>
        <p:spPr>
          <a:xfrm>
            <a:off x="2502975" y="4010411"/>
            <a:ext cx="41835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Poppins" pitchFamily="2" charset="77"/>
                <a:ea typeface="Roboto" panose="02000000000000000000" pitchFamily="2" charset="0"/>
                <a:cs typeface="Poppins" pitchFamily="2" charset="77"/>
              </a:rPr>
              <a:t>Soft Technology.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F2DFCDC-FF35-EF4C-A297-2C390F6D4961}"/>
              </a:ext>
            </a:extLst>
          </p:cNvPr>
          <p:cNvSpPr/>
          <p:nvPr/>
        </p:nvSpPr>
        <p:spPr>
          <a:xfrm>
            <a:off x="2502975" y="4790092"/>
            <a:ext cx="4050225" cy="10809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do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eiusmod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tempor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incididunt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labore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et dolore magna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aliqua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Ut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enim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ad minim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veniam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quis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nostrud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exercitation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ullamco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laboris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nisi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aliquip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ex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ea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6C66057-3A79-B94B-8B8A-1A26962E348E}"/>
              </a:ext>
            </a:extLst>
          </p:cNvPr>
          <p:cNvSpPr/>
          <p:nvPr/>
        </p:nvSpPr>
        <p:spPr>
          <a:xfrm>
            <a:off x="7170225" y="4790092"/>
            <a:ext cx="4050225" cy="8270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do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eiusmod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tempor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incididunt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labore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et dolore magna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aliqua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Ut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enim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ad minim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veniam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quis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nostrud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FB5D4C2-193E-0C4E-94EA-EFAD9BE129E0}"/>
              </a:ext>
            </a:extLst>
          </p:cNvPr>
          <p:cNvSpPr/>
          <p:nvPr/>
        </p:nvSpPr>
        <p:spPr>
          <a:xfrm>
            <a:off x="0" y="2874765"/>
            <a:ext cx="12192000" cy="19228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6E0C1C5C-342E-9246-AD30-25FE9604D86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40981150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fakel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FF6600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1">
            <a:lumMod val="85000"/>
          </a:schemeClr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852</TotalTime>
  <Words>2330</Words>
  <Application>Microsoft Macintosh PowerPoint</Application>
  <PresentationFormat>Widescreen</PresentationFormat>
  <Paragraphs>283</Paragraphs>
  <Slides>36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42" baseType="lpstr">
      <vt:lpstr>Arial</vt:lpstr>
      <vt:lpstr>Calibri</vt:lpstr>
      <vt:lpstr>Open Sans</vt:lpstr>
      <vt:lpstr>Poppins</vt:lpstr>
      <vt:lpstr>Roboto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76</cp:revision>
  <dcterms:created xsi:type="dcterms:W3CDTF">2020-07-04T18:31:26Z</dcterms:created>
  <dcterms:modified xsi:type="dcterms:W3CDTF">2020-09-20T13:03:35Z</dcterms:modified>
</cp:coreProperties>
</file>